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51"/>
  </p:notesMasterIdLst>
  <p:sldIdLst>
    <p:sldId id="256" r:id="rId2"/>
    <p:sldId id="257" r:id="rId3"/>
    <p:sldId id="330" r:id="rId4"/>
    <p:sldId id="259" r:id="rId5"/>
    <p:sldId id="267" r:id="rId6"/>
    <p:sldId id="258" r:id="rId7"/>
    <p:sldId id="262" r:id="rId8"/>
    <p:sldId id="264" r:id="rId9"/>
    <p:sldId id="260" r:id="rId10"/>
    <p:sldId id="314" r:id="rId11"/>
    <p:sldId id="315" r:id="rId12"/>
    <p:sldId id="316" r:id="rId13"/>
    <p:sldId id="317" r:id="rId14"/>
    <p:sldId id="318" r:id="rId15"/>
    <p:sldId id="263" r:id="rId16"/>
    <p:sldId id="319" r:id="rId17"/>
    <p:sldId id="320" r:id="rId18"/>
    <p:sldId id="321" r:id="rId19"/>
    <p:sldId id="322" r:id="rId20"/>
    <p:sldId id="323" r:id="rId21"/>
    <p:sldId id="270" r:id="rId22"/>
    <p:sldId id="265" r:id="rId23"/>
    <p:sldId id="266" r:id="rId24"/>
    <p:sldId id="324" r:id="rId25"/>
    <p:sldId id="325" r:id="rId26"/>
    <p:sldId id="326" r:id="rId27"/>
    <p:sldId id="272" r:id="rId28"/>
    <p:sldId id="327" r:id="rId29"/>
    <p:sldId id="328" r:id="rId30"/>
    <p:sldId id="329" r:id="rId31"/>
    <p:sldId id="275" r:id="rId32"/>
    <p:sldId id="268" r:id="rId33"/>
    <p:sldId id="331" r:id="rId34"/>
    <p:sldId id="332" r:id="rId35"/>
    <p:sldId id="333" r:id="rId36"/>
    <p:sldId id="334" r:id="rId37"/>
    <p:sldId id="335" r:id="rId38"/>
    <p:sldId id="336" r:id="rId39"/>
    <p:sldId id="337" r:id="rId40"/>
    <p:sldId id="338" r:id="rId41"/>
    <p:sldId id="339" r:id="rId42"/>
    <p:sldId id="340" r:id="rId43"/>
    <p:sldId id="341" r:id="rId44"/>
    <p:sldId id="342" r:id="rId45"/>
    <p:sldId id="281" r:id="rId46"/>
    <p:sldId id="343" r:id="rId47"/>
    <p:sldId id="345" r:id="rId48"/>
    <p:sldId id="346" r:id="rId49"/>
    <p:sldId id="288" r:id="rId50"/>
  </p:sldIdLst>
  <p:sldSz cx="9144000" cy="5143500" type="screen16x9"/>
  <p:notesSz cx="6858000" cy="9144000"/>
  <p:embeddedFontLst>
    <p:embeddedFont>
      <p:font typeface="Fira Sans Extra Condensed Medium" panose="020B0604020202020204" charset="0"/>
      <p:regular r:id="rId52"/>
      <p:bold r:id="rId53"/>
      <p:italic r:id="rId54"/>
      <p:boldItalic r:id="rId55"/>
    </p:embeddedFont>
    <p:embeddedFont>
      <p:font typeface="Lato" panose="020B0604020202020204" charset="0"/>
      <p:regular r:id="rId56"/>
      <p:bold r:id="rId57"/>
      <p:italic r:id="rId58"/>
      <p:boldItalic r:id="rId59"/>
    </p:embeddedFont>
    <p:embeddedFont>
      <p:font typeface="Hammersmith One" panose="020B0604020202020204" charset="0"/>
      <p:regular r:id="rId60"/>
    </p:embeddedFont>
    <p:embeddedFont>
      <p:font typeface="Roboto Condensed Light" panose="020B0604020202020204" charset="0"/>
      <p:regular r:id="rId61"/>
      <p:italic r:id="rId62"/>
    </p:embeddedFont>
    <p:embeddedFont>
      <p:font typeface="Josefin Sans" panose="020B0604020202020204" charset="0"/>
      <p:regular r:id="rId63"/>
      <p:bold r:id="rId64"/>
      <p:italic r:id="rId65"/>
      <p:boldItalic r:id="rId66"/>
    </p:embeddedFont>
    <p:embeddedFont>
      <p:font typeface="Calibri" panose="020F0502020204030204" pitchFamily="3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CAF83B-BD97-4B37-9909-9F2881ACDD89}">
  <a:tblStyle styleId="{51CAF83B-BD97-4B37-9909-9F2881ACDD8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60"/>
      </p:cViewPr>
      <p:guideLst/>
    </p:cSldViewPr>
  </p:slideViewPr>
  <p:notesTextViewPr>
    <p:cViewPr>
      <p:scale>
        <a:sx n="1" d="1"/>
        <a:sy n="1" d="1"/>
      </p:scale>
      <p:origin x="0" y="0"/>
    </p:cViewPr>
  </p:notesTextViewPr>
  <p:sorterViewPr>
    <p:cViewPr>
      <p:scale>
        <a:sx n="100" d="100"/>
        <a:sy n="100" d="100"/>
      </p:scale>
      <p:origin x="0" y="-780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notesMaster" Target="notesMasters/notesMaster1.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8745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0046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e383c3a57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e383c3a5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9376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8882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6184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e17652f323_0_2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e17652f323_0_2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e17652f323_0_2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e17652f323_0_2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3900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4362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7777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e17652f323_0_2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e17652f323_0_2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967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e17652f323_0_2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e17652f323_0_2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4773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e3812cc931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e3812cc931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e3812cc93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e3812cc93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e3812cc931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e3812cc931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e3812cc931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e3812cc931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8269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e3812cc931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e3812cc931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1681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e3812cc931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e3812cc931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1469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e383c3a57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e383c3a57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e383c3a57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e383c3a57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5145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e383c3a57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e383c3a57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6742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9624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e383c3a57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e383c3a57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5657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e383c3a578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 name="Google Shape;991;ge383c3a578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e294157389_3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e294157389_3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e294157389_3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e294157389_3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62514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e294157389_3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e294157389_3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38820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e294157389_3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e294157389_3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31223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e294157389_3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e294157389_3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29572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e294157389_3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e294157389_3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549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e294157389_3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e294157389_3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00295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e294157389_3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e294157389_3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216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e17652f32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e17652f323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e294157389_3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e294157389_3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18346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e294157389_3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e294157389_3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57849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e383c3a578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 name="Google Shape;991;ge383c3a578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70039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e17652f32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e17652f323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5236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e17652f32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e17652f323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90658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ge18dd52992_0_1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4" name="Google Shape;1244;ge18dd52992_0_1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e17652f32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e17652f323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16629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e17652f32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e17652f323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1656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10359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
        <p:cNvGrpSpPr/>
        <p:nvPr/>
      </p:nvGrpSpPr>
      <p:grpSpPr>
        <a:xfrm>
          <a:off x="0" y="0"/>
          <a:ext cx="0" cy="0"/>
          <a:chOff x="0" y="0"/>
          <a:chExt cx="0" cy="0"/>
        </a:xfrm>
      </p:grpSpPr>
      <p:sp>
        <p:nvSpPr>
          <p:cNvPr id="1518" name="Google Shape;1518;ge18dd52992_0_2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9" name="Google Shape;1519;ge18dd52992_0_2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e3a45cb89a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e3a45cb89a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6075" y="1161150"/>
            <a:ext cx="4864500" cy="26688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6075" y="3865893"/>
            <a:ext cx="4344000" cy="4758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7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ctrTitle" idx="2"/>
          </p:nvPr>
        </p:nvSpPr>
        <p:spPr>
          <a:xfrm>
            <a:off x="6300070" y="234507"/>
            <a:ext cx="2490900" cy="432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00"/>
              <a:buNone/>
              <a:defRPr sz="1000">
                <a:solidFill>
                  <a:schemeClr val="dk1"/>
                </a:solidFill>
              </a:defRPr>
            </a:lvl1pPr>
            <a:lvl2pPr lvl="1" algn="ctr" rtl="0">
              <a:spcBef>
                <a:spcPts val="0"/>
              </a:spcBef>
              <a:spcAft>
                <a:spcPts val="0"/>
              </a:spcAft>
              <a:buSzPts val="900"/>
              <a:buNone/>
              <a:defRPr sz="900"/>
            </a:lvl2pPr>
            <a:lvl3pPr lvl="2" algn="ctr" rtl="0">
              <a:spcBef>
                <a:spcPts val="0"/>
              </a:spcBef>
              <a:spcAft>
                <a:spcPts val="0"/>
              </a:spcAft>
              <a:buSzPts val="900"/>
              <a:buNone/>
              <a:defRPr sz="900"/>
            </a:lvl3pPr>
            <a:lvl4pPr lvl="3" algn="ctr" rtl="0">
              <a:spcBef>
                <a:spcPts val="0"/>
              </a:spcBef>
              <a:spcAft>
                <a:spcPts val="0"/>
              </a:spcAft>
              <a:buSzPts val="900"/>
              <a:buNone/>
              <a:defRPr sz="900"/>
            </a:lvl4pPr>
            <a:lvl5pPr lvl="4" algn="ctr" rtl="0">
              <a:spcBef>
                <a:spcPts val="0"/>
              </a:spcBef>
              <a:spcAft>
                <a:spcPts val="0"/>
              </a:spcAft>
              <a:buSzPts val="900"/>
              <a:buNone/>
              <a:defRPr sz="900"/>
            </a:lvl5pPr>
            <a:lvl6pPr lvl="5" algn="ctr" rtl="0">
              <a:spcBef>
                <a:spcPts val="0"/>
              </a:spcBef>
              <a:spcAft>
                <a:spcPts val="0"/>
              </a:spcAft>
              <a:buSzPts val="900"/>
              <a:buNone/>
              <a:defRPr sz="900"/>
            </a:lvl6pPr>
            <a:lvl7pPr lvl="6" algn="ctr" rtl="0">
              <a:spcBef>
                <a:spcPts val="0"/>
              </a:spcBef>
              <a:spcAft>
                <a:spcPts val="0"/>
              </a:spcAft>
              <a:buSzPts val="900"/>
              <a:buNone/>
              <a:defRPr sz="900"/>
            </a:lvl7pPr>
            <a:lvl8pPr lvl="7" algn="ctr" rtl="0">
              <a:spcBef>
                <a:spcPts val="0"/>
              </a:spcBef>
              <a:spcAft>
                <a:spcPts val="0"/>
              </a:spcAft>
              <a:buSzPts val="900"/>
              <a:buNone/>
              <a:defRPr sz="900"/>
            </a:lvl8pPr>
            <a:lvl9pPr lvl="8" algn="ctr" rtl="0">
              <a:spcBef>
                <a:spcPts val="0"/>
              </a:spcBef>
              <a:spcAft>
                <a:spcPts val="0"/>
              </a:spcAft>
              <a:buSzPts val="900"/>
              <a:buNone/>
              <a:defRPr sz="900"/>
            </a:lvl9pPr>
          </a:lstStyle>
          <a:p>
            <a:endParaRPr/>
          </a:p>
        </p:txBody>
      </p:sp>
      <p:sp>
        <p:nvSpPr>
          <p:cNvPr id="12" name="Google Shape;12;p2"/>
          <p:cNvSpPr txBox="1">
            <a:spLocks noGrp="1"/>
          </p:cNvSpPr>
          <p:nvPr>
            <p:ph type="sldNum" idx="12"/>
          </p:nvPr>
        </p:nvSpPr>
        <p:spPr>
          <a:xfrm>
            <a:off x="8380275" y="4513500"/>
            <a:ext cx="410700" cy="432300"/>
          </a:xfrm>
          <a:prstGeom prst="rect">
            <a:avLst/>
          </a:prstGeom>
          <a:solidFill>
            <a:schemeClr val="dk2"/>
          </a:solidFill>
          <a:ln>
            <a:noFill/>
          </a:ln>
        </p:spPr>
        <p:txBody>
          <a:bodyPr spcFirstLastPara="1" wrap="square" lIns="91425" tIns="91425" rIns="91425" bIns="91425" anchor="ctr" anchorCtr="0">
            <a:noAutofit/>
          </a:bodyPr>
          <a:lstStyle>
            <a:lvl1pPr lvl="0" algn="ctr" rtl="0">
              <a:buNone/>
              <a:defRPr sz="1000" b="1">
                <a:solidFill>
                  <a:schemeClr val="dk1"/>
                </a:solidFill>
                <a:latin typeface="Josefin Sans"/>
                <a:ea typeface="Josefin Sans"/>
                <a:cs typeface="Josefin Sans"/>
                <a:sym typeface="Josefin Sans"/>
              </a:defRPr>
            </a:lvl1pPr>
            <a:lvl2pPr lvl="1" algn="ctr" rtl="0">
              <a:buNone/>
              <a:defRPr sz="1000" b="1">
                <a:solidFill>
                  <a:schemeClr val="dk1"/>
                </a:solidFill>
                <a:latin typeface="Josefin Sans"/>
                <a:ea typeface="Josefin Sans"/>
                <a:cs typeface="Josefin Sans"/>
                <a:sym typeface="Josefin Sans"/>
              </a:defRPr>
            </a:lvl2pPr>
            <a:lvl3pPr lvl="2" algn="ctr" rtl="0">
              <a:buNone/>
              <a:defRPr sz="1000" b="1">
                <a:solidFill>
                  <a:schemeClr val="dk1"/>
                </a:solidFill>
                <a:latin typeface="Josefin Sans"/>
                <a:ea typeface="Josefin Sans"/>
                <a:cs typeface="Josefin Sans"/>
                <a:sym typeface="Josefin Sans"/>
              </a:defRPr>
            </a:lvl3pPr>
            <a:lvl4pPr lvl="3" algn="ctr" rtl="0">
              <a:buNone/>
              <a:defRPr sz="1000" b="1">
                <a:solidFill>
                  <a:schemeClr val="dk1"/>
                </a:solidFill>
                <a:latin typeface="Josefin Sans"/>
                <a:ea typeface="Josefin Sans"/>
                <a:cs typeface="Josefin Sans"/>
                <a:sym typeface="Josefin Sans"/>
              </a:defRPr>
            </a:lvl4pPr>
            <a:lvl5pPr lvl="4" algn="ctr" rtl="0">
              <a:buNone/>
              <a:defRPr sz="1000" b="1">
                <a:solidFill>
                  <a:schemeClr val="dk1"/>
                </a:solidFill>
                <a:latin typeface="Josefin Sans"/>
                <a:ea typeface="Josefin Sans"/>
                <a:cs typeface="Josefin Sans"/>
                <a:sym typeface="Josefin Sans"/>
              </a:defRPr>
            </a:lvl5pPr>
            <a:lvl6pPr lvl="5" algn="ctr" rtl="0">
              <a:buNone/>
              <a:defRPr sz="1000" b="1">
                <a:solidFill>
                  <a:schemeClr val="dk1"/>
                </a:solidFill>
                <a:latin typeface="Josefin Sans"/>
                <a:ea typeface="Josefin Sans"/>
                <a:cs typeface="Josefin Sans"/>
                <a:sym typeface="Josefin Sans"/>
              </a:defRPr>
            </a:lvl6pPr>
            <a:lvl7pPr lvl="6" algn="ctr" rtl="0">
              <a:buNone/>
              <a:defRPr sz="1000" b="1">
                <a:solidFill>
                  <a:schemeClr val="dk1"/>
                </a:solidFill>
                <a:latin typeface="Josefin Sans"/>
                <a:ea typeface="Josefin Sans"/>
                <a:cs typeface="Josefin Sans"/>
                <a:sym typeface="Josefin Sans"/>
              </a:defRPr>
            </a:lvl7pPr>
            <a:lvl8pPr lvl="7" algn="ctr" rtl="0">
              <a:buNone/>
              <a:defRPr sz="1000" b="1">
                <a:solidFill>
                  <a:schemeClr val="dk1"/>
                </a:solidFill>
                <a:latin typeface="Josefin Sans"/>
                <a:ea typeface="Josefin Sans"/>
                <a:cs typeface="Josefin Sans"/>
                <a:sym typeface="Josefin Sans"/>
              </a:defRPr>
            </a:lvl8pPr>
            <a:lvl9pPr lvl="8" algn="ctr" rtl="0">
              <a:buNone/>
              <a:defRPr sz="1000" b="1">
                <a:solidFill>
                  <a:schemeClr val="dk1"/>
                </a:solidFill>
                <a:latin typeface="Josefin Sans"/>
                <a:ea typeface="Josefin Sans"/>
                <a:cs typeface="Josefin Sans"/>
                <a:sym typeface="Josefin Sans"/>
              </a:defRPr>
            </a:lvl9pPr>
          </a:lstStyle>
          <a:p>
            <a:pPr marL="0" lvl="0" indent="0" algn="ctr" rtl="0">
              <a:spcBef>
                <a:spcPts val="0"/>
              </a:spcBef>
              <a:spcAft>
                <a:spcPts val="0"/>
              </a:spcAft>
              <a:buNone/>
            </a:pPr>
            <a:fld id="{00000000-1234-1234-1234-123412341234}" type="slidenum">
              <a:rPr lang="en"/>
              <a:t>‹#›</a:t>
            </a:fld>
            <a:endParaRPr/>
          </a:p>
        </p:txBody>
      </p:sp>
      <p:cxnSp>
        <p:nvCxnSpPr>
          <p:cNvPr id="13" name="Google Shape;13;p2"/>
          <p:cNvCxnSpPr/>
          <p:nvPr/>
        </p:nvCxnSpPr>
        <p:spPr>
          <a:xfrm rot="10800000">
            <a:off x="357600" y="705825"/>
            <a:ext cx="8428800" cy="0"/>
          </a:xfrm>
          <a:prstGeom prst="straightConnector1">
            <a:avLst/>
          </a:prstGeom>
          <a:noFill/>
          <a:ln w="9525" cap="flat" cmpd="sng">
            <a:solidFill>
              <a:schemeClr val="dk1"/>
            </a:solidFill>
            <a:prstDash val="solid"/>
            <a:round/>
            <a:headEnd type="none" w="med" len="med"/>
            <a:tailEnd type="none" w="med" len="med"/>
          </a:ln>
        </p:spPr>
      </p:cxnSp>
      <p:cxnSp>
        <p:nvCxnSpPr>
          <p:cNvPr id="14" name="Google Shape;14;p2"/>
          <p:cNvCxnSpPr/>
          <p:nvPr/>
        </p:nvCxnSpPr>
        <p:spPr>
          <a:xfrm rot="10800000">
            <a:off x="357525" y="4729650"/>
            <a:ext cx="78225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a:off x="5626875" y="3058675"/>
            <a:ext cx="2797200" cy="136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200"/>
              <a:buNone/>
              <a:defRPr sz="40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8" name="Google Shape;78;p13"/>
          <p:cNvSpPr txBox="1">
            <a:spLocks noGrp="1"/>
          </p:cNvSpPr>
          <p:nvPr>
            <p:ph type="title" idx="2" hasCustomPrompt="1"/>
          </p:nvPr>
        </p:nvSpPr>
        <p:spPr>
          <a:xfrm>
            <a:off x="722223" y="3292758"/>
            <a:ext cx="2516100" cy="577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rgbClr val="FDB2AD"/>
              </a:buClr>
              <a:buSzPts val="4800"/>
              <a:buNone/>
              <a:defRPr sz="4800">
                <a:solidFill>
                  <a:schemeClr val="dk2"/>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79" name="Google Shape;79;p13"/>
          <p:cNvSpPr txBox="1">
            <a:spLocks noGrp="1"/>
          </p:cNvSpPr>
          <p:nvPr>
            <p:ph type="title" idx="3" hasCustomPrompt="1"/>
          </p:nvPr>
        </p:nvSpPr>
        <p:spPr>
          <a:xfrm>
            <a:off x="3457684" y="3292758"/>
            <a:ext cx="2516100" cy="577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rgbClr val="FDB2AD"/>
              </a:buClr>
              <a:buSzPts val="4800"/>
              <a:buNone/>
              <a:defRPr sz="4800">
                <a:solidFill>
                  <a:schemeClr val="dk2"/>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80" name="Google Shape;80;p13"/>
          <p:cNvSpPr txBox="1">
            <a:spLocks noGrp="1"/>
          </p:cNvSpPr>
          <p:nvPr>
            <p:ph type="title" idx="4" hasCustomPrompt="1"/>
          </p:nvPr>
        </p:nvSpPr>
        <p:spPr>
          <a:xfrm>
            <a:off x="722223" y="2109223"/>
            <a:ext cx="2516100" cy="577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rgbClr val="FDB2AD"/>
              </a:buClr>
              <a:buSzPts val="4800"/>
              <a:buNone/>
              <a:defRPr sz="4800">
                <a:solidFill>
                  <a:schemeClr val="dk2"/>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81" name="Google Shape;81;p13"/>
          <p:cNvSpPr txBox="1">
            <a:spLocks noGrp="1"/>
          </p:cNvSpPr>
          <p:nvPr>
            <p:ph type="title" idx="5" hasCustomPrompt="1"/>
          </p:nvPr>
        </p:nvSpPr>
        <p:spPr>
          <a:xfrm>
            <a:off x="3457684" y="2109223"/>
            <a:ext cx="2516100" cy="577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rgbClr val="FDB2AD"/>
              </a:buClr>
              <a:buSzPts val="4800"/>
              <a:buNone/>
              <a:defRPr sz="4800">
                <a:solidFill>
                  <a:schemeClr val="dk2"/>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82" name="Google Shape;82;p13"/>
          <p:cNvSpPr txBox="1">
            <a:spLocks noGrp="1"/>
          </p:cNvSpPr>
          <p:nvPr>
            <p:ph type="title" idx="6" hasCustomPrompt="1"/>
          </p:nvPr>
        </p:nvSpPr>
        <p:spPr>
          <a:xfrm>
            <a:off x="722223" y="898825"/>
            <a:ext cx="2516100" cy="577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rgbClr val="FDB2AD"/>
              </a:buClr>
              <a:buSzPts val="4800"/>
              <a:buNone/>
              <a:defRPr sz="4800">
                <a:solidFill>
                  <a:schemeClr val="dk2"/>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83" name="Google Shape;83;p13"/>
          <p:cNvSpPr txBox="1">
            <a:spLocks noGrp="1"/>
          </p:cNvSpPr>
          <p:nvPr>
            <p:ph type="title" idx="7" hasCustomPrompt="1"/>
          </p:nvPr>
        </p:nvSpPr>
        <p:spPr>
          <a:xfrm>
            <a:off x="3457684" y="898825"/>
            <a:ext cx="2516100" cy="577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rgbClr val="FDB2AD"/>
              </a:buClr>
              <a:buSzPts val="4800"/>
              <a:buNone/>
              <a:defRPr sz="4800">
                <a:solidFill>
                  <a:schemeClr val="dk2"/>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84" name="Google Shape;84;p13"/>
          <p:cNvSpPr txBox="1">
            <a:spLocks noGrp="1"/>
          </p:cNvSpPr>
          <p:nvPr>
            <p:ph type="ctrTitle" idx="8"/>
          </p:nvPr>
        </p:nvSpPr>
        <p:spPr>
          <a:xfrm>
            <a:off x="714175" y="3684122"/>
            <a:ext cx="2516100" cy="3207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2000">
                <a:solidFill>
                  <a:schemeClr val="dk1"/>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85" name="Google Shape;85;p13"/>
          <p:cNvSpPr txBox="1">
            <a:spLocks noGrp="1"/>
          </p:cNvSpPr>
          <p:nvPr>
            <p:ph type="subTitle" idx="1"/>
          </p:nvPr>
        </p:nvSpPr>
        <p:spPr>
          <a:xfrm>
            <a:off x="714175" y="3888474"/>
            <a:ext cx="2516100" cy="53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2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6" name="Google Shape;86;p13"/>
          <p:cNvSpPr txBox="1">
            <a:spLocks noGrp="1"/>
          </p:cNvSpPr>
          <p:nvPr>
            <p:ph type="ctrTitle" idx="9"/>
          </p:nvPr>
        </p:nvSpPr>
        <p:spPr>
          <a:xfrm>
            <a:off x="3457671" y="3684122"/>
            <a:ext cx="2516100" cy="3207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2000">
                <a:solidFill>
                  <a:schemeClr val="dk1"/>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87" name="Google Shape;87;p13"/>
          <p:cNvSpPr txBox="1">
            <a:spLocks noGrp="1"/>
          </p:cNvSpPr>
          <p:nvPr>
            <p:ph type="subTitle" idx="13"/>
          </p:nvPr>
        </p:nvSpPr>
        <p:spPr>
          <a:xfrm>
            <a:off x="3457676" y="3888475"/>
            <a:ext cx="2516100" cy="53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2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8" name="Google Shape;88;p13"/>
          <p:cNvSpPr/>
          <p:nvPr/>
        </p:nvSpPr>
        <p:spPr>
          <a:xfrm>
            <a:off x="1150175" y="2700900"/>
            <a:ext cx="2525" cy="25"/>
          </a:xfrm>
          <a:custGeom>
            <a:avLst/>
            <a:gdLst/>
            <a:ahLst/>
            <a:cxnLst/>
            <a:rect l="l" t="t" r="r" b="b"/>
            <a:pathLst>
              <a:path w="101" h="1" extrusionOk="0">
                <a:moveTo>
                  <a:pt x="101" y="1"/>
                </a:moveTo>
                <a:lnTo>
                  <a:pt x="0" y="1"/>
                </a:lnTo>
                <a:lnTo>
                  <a:pt x="0" y="1"/>
                </a:lnTo>
                <a:close/>
              </a:path>
            </a:pathLst>
          </a:custGeom>
          <a:solidFill>
            <a:srgbClr val="CE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txBox="1">
            <a:spLocks noGrp="1"/>
          </p:cNvSpPr>
          <p:nvPr>
            <p:ph type="ctrTitle" idx="14"/>
          </p:nvPr>
        </p:nvSpPr>
        <p:spPr>
          <a:xfrm>
            <a:off x="714175" y="2500591"/>
            <a:ext cx="2516100" cy="3207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2000">
                <a:solidFill>
                  <a:schemeClr val="dk1"/>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90" name="Google Shape;90;p13"/>
          <p:cNvSpPr txBox="1">
            <a:spLocks noGrp="1"/>
          </p:cNvSpPr>
          <p:nvPr>
            <p:ph type="subTitle" idx="15"/>
          </p:nvPr>
        </p:nvSpPr>
        <p:spPr>
          <a:xfrm>
            <a:off x="714175" y="2704946"/>
            <a:ext cx="25161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2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1" name="Google Shape;91;p13"/>
          <p:cNvSpPr txBox="1">
            <a:spLocks noGrp="1"/>
          </p:cNvSpPr>
          <p:nvPr>
            <p:ph type="ctrTitle" idx="16"/>
          </p:nvPr>
        </p:nvSpPr>
        <p:spPr>
          <a:xfrm>
            <a:off x="3457671" y="2500591"/>
            <a:ext cx="2516100" cy="3207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2000">
                <a:solidFill>
                  <a:schemeClr val="dk1"/>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92" name="Google Shape;92;p13"/>
          <p:cNvSpPr txBox="1">
            <a:spLocks noGrp="1"/>
          </p:cNvSpPr>
          <p:nvPr>
            <p:ph type="subTitle" idx="17"/>
          </p:nvPr>
        </p:nvSpPr>
        <p:spPr>
          <a:xfrm>
            <a:off x="3457676" y="2704947"/>
            <a:ext cx="25161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2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3" name="Google Shape;93;p13"/>
          <p:cNvSpPr txBox="1">
            <a:spLocks noGrp="1"/>
          </p:cNvSpPr>
          <p:nvPr>
            <p:ph type="ctrTitle" idx="18"/>
          </p:nvPr>
        </p:nvSpPr>
        <p:spPr>
          <a:xfrm>
            <a:off x="714175" y="1290241"/>
            <a:ext cx="2516100" cy="3207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2000">
                <a:solidFill>
                  <a:schemeClr val="dk1"/>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94" name="Google Shape;94;p13"/>
          <p:cNvSpPr txBox="1">
            <a:spLocks noGrp="1"/>
          </p:cNvSpPr>
          <p:nvPr>
            <p:ph type="subTitle" idx="19"/>
          </p:nvPr>
        </p:nvSpPr>
        <p:spPr>
          <a:xfrm>
            <a:off x="714175" y="1494518"/>
            <a:ext cx="2516100" cy="53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2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5" name="Google Shape;95;p13"/>
          <p:cNvSpPr txBox="1">
            <a:spLocks noGrp="1"/>
          </p:cNvSpPr>
          <p:nvPr>
            <p:ph type="ctrTitle" idx="20"/>
          </p:nvPr>
        </p:nvSpPr>
        <p:spPr>
          <a:xfrm>
            <a:off x="3457671" y="1290241"/>
            <a:ext cx="2516100" cy="3207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2000">
                <a:solidFill>
                  <a:schemeClr val="dk1"/>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96" name="Google Shape;96;p13"/>
          <p:cNvSpPr txBox="1">
            <a:spLocks noGrp="1"/>
          </p:cNvSpPr>
          <p:nvPr>
            <p:ph type="subTitle" idx="21"/>
          </p:nvPr>
        </p:nvSpPr>
        <p:spPr>
          <a:xfrm>
            <a:off x="3457676" y="1494519"/>
            <a:ext cx="2516100" cy="53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2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7" name="Google Shape;97;p13"/>
          <p:cNvSpPr txBox="1">
            <a:spLocks noGrp="1"/>
          </p:cNvSpPr>
          <p:nvPr>
            <p:ph type="sldNum" idx="12"/>
          </p:nvPr>
        </p:nvSpPr>
        <p:spPr>
          <a:xfrm>
            <a:off x="8380275" y="4513500"/>
            <a:ext cx="410700" cy="432300"/>
          </a:xfrm>
          <a:prstGeom prst="rect">
            <a:avLst/>
          </a:prstGeom>
          <a:solidFill>
            <a:schemeClr val="dk2"/>
          </a:solidFill>
          <a:ln>
            <a:noFill/>
          </a:ln>
        </p:spPr>
        <p:txBody>
          <a:bodyPr spcFirstLastPara="1" wrap="square" lIns="91425" tIns="91425" rIns="91425" bIns="91425" anchor="ctr" anchorCtr="0">
            <a:noAutofit/>
          </a:bodyPr>
          <a:lstStyle>
            <a:lvl1pPr lvl="0" algn="ctr" rtl="0">
              <a:buNone/>
              <a:defRPr sz="1000" b="1">
                <a:solidFill>
                  <a:schemeClr val="dk1"/>
                </a:solidFill>
                <a:latin typeface="Josefin Sans"/>
                <a:ea typeface="Josefin Sans"/>
                <a:cs typeface="Josefin Sans"/>
                <a:sym typeface="Josefin Sans"/>
              </a:defRPr>
            </a:lvl1pPr>
            <a:lvl2pPr lvl="1" algn="ctr" rtl="0">
              <a:buNone/>
              <a:defRPr sz="1000" b="1">
                <a:solidFill>
                  <a:schemeClr val="dk1"/>
                </a:solidFill>
                <a:latin typeface="Josefin Sans"/>
                <a:ea typeface="Josefin Sans"/>
                <a:cs typeface="Josefin Sans"/>
                <a:sym typeface="Josefin Sans"/>
              </a:defRPr>
            </a:lvl2pPr>
            <a:lvl3pPr lvl="2" algn="ctr" rtl="0">
              <a:buNone/>
              <a:defRPr sz="1000" b="1">
                <a:solidFill>
                  <a:schemeClr val="dk1"/>
                </a:solidFill>
                <a:latin typeface="Josefin Sans"/>
                <a:ea typeface="Josefin Sans"/>
                <a:cs typeface="Josefin Sans"/>
                <a:sym typeface="Josefin Sans"/>
              </a:defRPr>
            </a:lvl3pPr>
            <a:lvl4pPr lvl="3" algn="ctr" rtl="0">
              <a:buNone/>
              <a:defRPr sz="1000" b="1">
                <a:solidFill>
                  <a:schemeClr val="dk1"/>
                </a:solidFill>
                <a:latin typeface="Josefin Sans"/>
                <a:ea typeface="Josefin Sans"/>
                <a:cs typeface="Josefin Sans"/>
                <a:sym typeface="Josefin Sans"/>
              </a:defRPr>
            </a:lvl4pPr>
            <a:lvl5pPr lvl="4" algn="ctr" rtl="0">
              <a:buNone/>
              <a:defRPr sz="1000" b="1">
                <a:solidFill>
                  <a:schemeClr val="dk1"/>
                </a:solidFill>
                <a:latin typeface="Josefin Sans"/>
                <a:ea typeface="Josefin Sans"/>
                <a:cs typeface="Josefin Sans"/>
                <a:sym typeface="Josefin Sans"/>
              </a:defRPr>
            </a:lvl5pPr>
            <a:lvl6pPr lvl="5" algn="ctr" rtl="0">
              <a:buNone/>
              <a:defRPr sz="1000" b="1">
                <a:solidFill>
                  <a:schemeClr val="dk1"/>
                </a:solidFill>
                <a:latin typeface="Josefin Sans"/>
                <a:ea typeface="Josefin Sans"/>
                <a:cs typeface="Josefin Sans"/>
                <a:sym typeface="Josefin Sans"/>
              </a:defRPr>
            </a:lvl6pPr>
            <a:lvl7pPr lvl="6" algn="ctr" rtl="0">
              <a:buNone/>
              <a:defRPr sz="1000" b="1">
                <a:solidFill>
                  <a:schemeClr val="dk1"/>
                </a:solidFill>
                <a:latin typeface="Josefin Sans"/>
                <a:ea typeface="Josefin Sans"/>
                <a:cs typeface="Josefin Sans"/>
                <a:sym typeface="Josefin Sans"/>
              </a:defRPr>
            </a:lvl7pPr>
            <a:lvl8pPr lvl="7" algn="ctr" rtl="0">
              <a:buNone/>
              <a:defRPr sz="1000" b="1">
                <a:solidFill>
                  <a:schemeClr val="dk1"/>
                </a:solidFill>
                <a:latin typeface="Josefin Sans"/>
                <a:ea typeface="Josefin Sans"/>
                <a:cs typeface="Josefin Sans"/>
                <a:sym typeface="Josefin Sans"/>
              </a:defRPr>
            </a:lvl8pPr>
            <a:lvl9pPr lvl="8" algn="ctr" rtl="0">
              <a:buNone/>
              <a:defRPr sz="1000" b="1">
                <a:solidFill>
                  <a:schemeClr val="dk1"/>
                </a:solidFill>
                <a:latin typeface="Josefin Sans"/>
                <a:ea typeface="Josefin Sans"/>
                <a:cs typeface="Josefin Sans"/>
                <a:sym typeface="Josefin Sans"/>
              </a:defRPr>
            </a:lvl9pPr>
          </a:lstStyle>
          <a:p>
            <a:pPr marL="0" lvl="0" indent="0" algn="ctr" rtl="0">
              <a:spcBef>
                <a:spcPts val="0"/>
              </a:spcBef>
              <a:spcAft>
                <a:spcPts val="0"/>
              </a:spcAft>
              <a:buNone/>
            </a:pPr>
            <a:fld id="{00000000-1234-1234-1234-123412341234}" type="slidenum">
              <a:rPr lang="en"/>
              <a:t>‹#›</a:t>
            </a:fld>
            <a:endParaRPr/>
          </a:p>
        </p:txBody>
      </p:sp>
      <p:cxnSp>
        <p:nvCxnSpPr>
          <p:cNvPr id="98" name="Google Shape;98;p13"/>
          <p:cNvCxnSpPr/>
          <p:nvPr/>
        </p:nvCxnSpPr>
        <p:spPr>
          <a:xfrm rot="10800000">
            <a:off x="357600" y="705825"/>
            <a:ext cx="8428800" cy="0"/>
          </a:xfrm>
          <a:prstGeom prst="straightConnector1">
            <a:avLst/>
          </a:prstGeom>
          <a:noFill/>
          <a:ln w="9525" cap="flat" cmpd="sng">
            <a:solidFill>
              <a:schemeClr val="dk1"/>
            </a:solidFill>
            <a:prstDash val="solid"/>
            <a:round/>
            <a:headEnd type="none" w="med" len="med"/>
            <a:tailEnd type="none" w="med" len="med"/>
          </a:ln>
        </p:spPr>
      </p:cxnSp>
      <p:cxnSp>
        <p:nvCxnSpPr>
          <p:cNvPr id="99" name="Google Shape;99;p13"/>
          <p:cNvCxnSpPr/>
          <p:nvPr/>
        </p:nvCxnSpPr>
        <p:spPr>
          <a:xfrm rot="10800000">
            <a:off x="357525" y="4729650"/>
            <a:ext cx="7822500" cy="0"/>
          </a:xfrm>
          <a:prstGeom prst="straightConnector1">
            <a:avLst/>
          </a:prstGeom>
          <a:noFill/>
          <a:ln w="9525" cap="flat" cmpd="sng">
            <a:solidFill>
              <a:schemeClr val="dk1"/>
            </a:solidFill>
            <a:prstDash val="solid"/>
            <a:round/>
            <a:headEnd type="none" w="med" len="med"/>
            <a:tailEnd type="none" w="med" len="med"/>
          </a:ln>
        </p:spPr>
      </p:cxnSp>
      <p:sp>
        <p:nvSpPr>
          <p:cNvPr id="100" name="Google Shape;100;p13"/>
          <p:cNvSpPr txBox="1">
            <a:spLocks noGrp="1"/>
          </p:cNvSpPr>
          <p:nvPr>
            <p:ph type="ctrTitle" idx="22"/>
          </p:nvPr>
        </p:nvSpPr>
        <p:spPr>
          <a:xfrm>
            <a:off x="6300070" y="234507"/>
            <a:ext cx="2490900" cy="432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00"/>
              <a:buNone/>
              <a:defRPr sz="1000">
                <a:solidFill>
                  <a:schemeClr val="dk1"/>
                </a:solidFill>
              </a:defRPr>
            </a:lvl1pPr>
            <a:lvl2pPr lvl="1" algn="ctr" rtl="0">
              <a:spcBef>
                <a:spcPts val="0"/>
              </a:spcBef>
              <a:spcAft>
                <a:spcPts val="0"/>
              </a:spcAft>
              <a:buSzPts val="900"/>
              <a:buNone/>
              <a:defRPr sz="900"/>
            </a:lvl2pPr>
            <a:lvl3pPr lvl="2" algn="ctr" rtl="0">
              <a:spcBef>
                <a:spcPts val="0"/>
              </a:spcBef>
              <a:spcAft>
                <a:spcPts val="0"/>
              </a:spcAft>
              <a:buSzPts val="900"/>
              <a:buNone/>
              <a:defRPr sz="900"/>
            </a:lvl3pPr>
            <a:lvl4pPr lvl="3" algn="ctr" rtl="0">
              <a:spcBef>
                <a:spcPts val="0"/>
              </a:spcBef>
              <a:spcAft>
                <a:spcPts val="0"/>
              </a:spcAft>
              <a:buSzPts val="900"/>
              <a:buNone/>
              <a:defRPr sz="900"/>
            </a:lvl4pPr>
            <a:lvl5pPr lvl="4" algn="ctr" rtl="0">
              <a:spcBef>
                <a:spcPts val="0"/>
              </a:spcBef>
              <a:spcAft>
                <a:spcPts val="0"/>
              </a:spcAft>
              <a:buSzPts val="900"/>
              <a:buNone/>
              <a:defRPr sz="900"/>
            </a:lvl5pPr>
            <a:lvl6pPr lvl="5" algn="ctr" rtl="0">
              <a:spcBef>
                <a:spcPts val="0"/>
              </a:spcBef>
              <a:spcAft>
                <a:spcPts val="0"/>
              </a:spcAft>
              <a:buSzPts val="900"/>
              <a:buNone/>
              <a:defRPr sz="900"/>
            </a:lvl6pPr>
            <a:lvl7pPr lvl="6" algn="ctr" rtl="0">
              <a:spcBef>
                <a:spcPts val="0"/>
              </a:spcBef>
              <a:spcAft>
                <a:spcPts val="0"/>
              </a:spcAft>
              <a:buSzPts val="900"/>
              <a:buNone/>
              <a:defRPr sz="900"/>
            </a:lvl7pPr>
            <a:lvl8pPr lvl="7" algn="ctr" rtl="0">
              <a:spcBef>
                <a:spcPts val="0"/>
              </a:spcBef>
              <a:spcAft>
                <a:spcPts val="0"/>
              </a:spcAft>
              <a:buSzPts val="900"/>
              <a:buNone/>
              <a:defRPr sz="900"/>
            </a:lvl8pPr>
            <a:lvl9pPr lvl="8" algn="ctr" rtl="0">
              <a:spcBef>
                <a:spcPts val="0"/>
              </a:spcBef>
              <a:spcAft>
                <a:spcPts val="0"/>
              </a:spcAft>
              <a:buSzPts val="900"/>
              <a:buNone/>
              <a:defRPr sz="900"/>
            </a:lvl9pPr>
          </a:lstStyle>
          <a:p>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01"/>
        <p:cNvGrpSpPr/>
        <p:nvPr/>
      </p:nvGrpSpPr>
      <p:grpSpPr>
        <a:xfrm>
          <a:off x="0" y="0"/>
          <a:ext cx="0" cy="0"/>
          <a:chOff x="0" y="0"/>
          <a:chExt cx="0" cy="0"/>
        </a:xfrm>
      </p:grpSpPr>
      <p:sp>
        <p:nvSpPr>
          <p:cNvPr id="102" name="Google Shape;102;p14"/>
          <p:cNvSpPr txBox="1">
            <a:spLocks noGrp="1"/>
          </p:cNvSpPr>
          <p:nvPr>
            <p:ph type="title"/>
          </p:nvPr>
        </p:nvSpPr>
        <p:spPr>
          <a:xfrm>
            <a:off x="4212225" y="1875138"/>
            <a:ext cx="3739200" cy="1176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3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03" name="Google Shape;103;p14"/>
          <p:cNvSpPr txBox="1">
            <a:spLocks noGrp="1"/>
          </p:cNvSpPr>
          <p:nvPr>
            <p:ph type="title" idx="2" hasCustomPrompt="1"/>
          </p:nvPr>
        </p:nvSpPr>
        <p:spPr>
          <a:xfrm>
            <a:off x="6521625" y="1084663"/>
            <a:ext cx="1429800" cy="12429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6000"/>
              <a:buNone/>
              <a:defRPr sz="7200" b="1">
                <a:solidFill>
                  <a:schemeClr val="dk2"/>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04" name="Google Shape;104;p14"/>
          <p:cNvSpPr txBox="1">
            <a:spLocks noGrp="1"/>
          </p:cNvSpPr>
          <p:nvPr>
            <p:ph type="subTitle" idx="1"/>
          </p:nvPr>
        </p:nvSpPr>
        <p:spPr>
          <a:xfrm>
            <a:off x="5394825" y="3345438"/>
            <a:ext cx="25566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cxnSp>
        <p:nvCxnSpPr>
          <p:cNvPr id="105" name="Google Shape;105;p14"/>
          <p:cNvCxnSpPr/>
          <p:nvPr/>
        </p:nvCxnSpPr>
        <p:spPr>
          <a:xfrm rot="10800000">
            <a:off x="357600" y="705825"/>
            <a:ext cx="8428800" cy="0"/>
          </a:xfrm>
          <a:prstGeom prst="straightConnector1">
            <a:avLst/>
          </a:prstGeom>
          <a:noFill/>
          <a:ln w="9525" cap="flat" cmpd="sng">
            <a:solidFill>
              <a:schemeClr val="dk1"/>
            </a:solidFill>
            <a:prstDash val="solid"/>
            <a:round/>
            <a:headEnd type="none" w="med" len="med"/>
            <a:tailEnd type="none" w="med" len="med"/>
          </a:ln>
        </p:spPr>
      </p:cxnSp>
      <p:cxnSp>
        <p:nvCxnSpPr>
          <p:cNvPr id="106" name="Google Shape;106;p14"/>
          <p:cNvCxnSpPr/>
          <p:nvPr/>
        </p:nvCxnSpPr>
        <p:spPr>
          <a:xfrm rot="10800000">
            <a:off x="357525" y="4729650"/>
            <a:ext cx="7822500" cy="0"/>
          </a:xfrm>
          <a:prstGeom prst="straightConnector1">
            <a:avLst/>
          </a:prstGeom>
          <a:noFill/>
          <a:ln w="9525" cap="flat" cmpd="sng">
            <a:solidFill>
              <a:schemeClr val="dk1"/>
            </a:solidFill>
            <a:prstDash val="solid"/>
            <a:round/>
            <a:headEnd type="none" w="med" len="med"/>
            <a:tailEnd type="none" w="med" len="med"/>
          </a:ln>
        </p:spPr>
      </p:cxnSp>
      <p:sp>
        <p:nvSpPr>
          <p:cNvPr id="107" name="Google Shape;107;p14"/>
          <p:cNvSpPr txBox="1">
            <a:spLocks noGrp="1"/>
          </p:cNvSpPr>
          <p:nvPr>
            <p:ph type="ctrTitle" idx="3"/>
          </p:nvPr>
        </p:nvSpPr>
        <p:spPr>
          <a:xfrm>
            <a:off x="6300070" y="234507"/>
            <a:ext cx="2490900" cy="432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00"/>
              <a:buNone/>
              <a:defRPr sz="1000">
                <a:solidFill>
                  <a:schemeClr val="dk1"/>
                </a:solidFill>
              </a:defRPr>
            </a:lvl1pPr>
            <a:lvl2pPr lvl="1" algn="ctr" rtl="0">
              <a:spcBef>
                <a:spcPts val="0"/>
              </a:spcBef>
              <a:spcAft>
                <a:spcPts val="0"/>
              </a:spcAft>
              <a:buSzPts val="900"/>
              <a:buNone/>
              <a:defRPr sz="900"/>
            </a:lvl2pPr>
            <a:lvl3pPr lvl="2" algn="ctr" rtl="0">
              <a:spcBef>
                <a:spcPts val="0"/>
              </a:spcBef>
              <a:spcAft>
                <a:spcPts val="0"/>
              </a:spcAft>
              <a:buSzPts val="900"/>
              <a:buNone/>
              <a:defRPr sz="900"/>
            </a:lvl3pPr>
            <a:lvl4pPr lvl="3" algn="ctr" rtl="0">
              <a:spcBef>
                <a:spcPts val="0"/>
              </a:spcBef>
              <a:spcAft>
                <a:spcPts val="0"/>
              </a:spcAft>
              <a:buSzPts val="900"/>
              <a:buNone/>
              <a:defRPr sz="900"/>
            </a:lvl4pPr>
            <a:lvl5pPr lvl="4" algn="ctr" rtl="0">
              <a:spcBef>
                <a:spcPts val="0"/>
              </a:spcBef>
              <a:spcAft>
                <a:spcPts val="0"/>
              </a:spcAft>
              <a:buSzPts val="900"/>
              <a:buNone/>
              <a:defRPr sz="900"/>
            </a:lvl5pPr>
            <a:lvl6pPr lvl="5" algn="ctr" rtl="0">
              <a:spcBef>
                <a:spcPts val="0"/>
              </a:spcBef>
              <a:spcAft>
                <a:spcPts val="0"/>
              </a:spcAft>
              <a:buSzPts val="900"/>
              <a:buNone/>
              <a:defRPr sz="900"/>
            </a:lvl6pPr>
            <a:lvl7pPr lvl="6" algn="ctr" rtl="0">
              <a:spcBef>
                <a:spcPts val="0"/>
              </a:spcBef>
              <a:spcAft>
                <a:spcPts val="0"/>
              </a:spcAft>
              <a:buSzPts val="900"/>
              <a:buNone/>
              <a:defRPr sz="900"/>
            </a:lvl7pPr>
            <a:lvl8pPr lvl="7" algn="ctr" rtl="0">
              <a:spcBef>
                <a:spcPts val="0"/>
              </a:spcBef>
              <a:spcAft>
                <a:spcPts val="0"/>
              </a:spcAft>
              <a:buSzPts val="900"/>
              <a:buNone/>
              <a:defRPr sz="900"/>
            </a:lvl8pPr>
            <a:lvl9pPr lvl="8" algn="ctr" rtl="0">
              <a:spcBef>
                <a:spcPts val="0"/>
              </a:spcBef>
              <a:spcAft>
                <a:spcPts val="0"/>
              </a:spcAft>
              <a:buSzPts val="900"/>
              <a:buNone/>
              <a:defRPr sz="900"/>
            </a:lvl9pPr>
          </a:lstStyle>
          <a:p>
            <a:endParaRPr/>
          </a:p>
        </p:txBody>
      </p:sp>
      <p:sp>
        <p:nvSpPr>
          <p:cNvPr id="108" name="Google Shape;108;p14"/>
          <p:cNvSpPr txBox="1">
            <a:spLocks noGrp="1"/>
          </p:cNvSpPr>
          <p:nvPr>
            <p:ph type="sldNum" idx="12"/>
          </p:nvPr>
        </p:nvSpPr>
        <p:spPr>
          <a:xfrm>
            <a:off x="8380275" y="4513500"/>
            <a:ext cx="410700" cy="432300"/>
          </a:xfrm>
          <a:prstGeom prst="rect">
            <a:avLst/>
          </a:prstGeom>
          <a:solidFill>
            <a:schemeClr val="dk2"/>
          </a:solidFill>
          <a:ln>
            <a:noFill/>
          </a:ln>
        </p:spPr>
        <p:txBody>
          <a:bodyPr spcFirstLastPara="1" wrap="square" lIns="91425" tIns="91425" rIns="91425" bIns="91425" anchor="ctr" anchorCtr="0">
            <a:noAutofit/>
          </a:bodyPr>
          <a:lstStyle>
            <a:lvl1pPr lvl="0" algn="ctr" rtl="0">
              <a:buNone/>
              <a:defRPr sz="1000" b="1">
                <a:solidFill>
                  <a:schemeClr val="dk1"/>
                </a:solidFill>
                <a:latin typeface="Josefin Sans"/>
                <a:ea typeface="Josefin Sans"/>
                <a:cs typeface="Josefin Sans"/>
                <a:sym typeface="Josefin Sans"/>
              </a:defRPr>
            </a:lvl1pPr>
            <a:lvl2pPr lvl="1" algn="ctr" rtl="0">
              <a:buNone/>
              <a:defRPr sz="1000" b="1">
                <a:solidFill>
                  <a:schemeClr val="dk1"/>
                </a:solidFill>
                <a:latin typeface="Josefin Sans"/>
                <a:ea typeface="Josefin Sans"/>
                <a:cs typeface="Josefin Sans"/>
                <a:sym typeface="Josefin Sans"/>
              </a:defRPr>
            </a:lvl2pPr>
            <a:lvl3pPr lvl="2" algn="ctr" rtl="0">
              <a:buNone/>
              <a:defRPr sz="1000" b="1">
                <a:solidFill>
                  <a:schemeClr val="dk1"/>
                </a:solidFill>
                <a:latin typeface="Josefin Sans"/>
                <a:ea typeface="Josefin Sans"/>
                <a:cs typeface="Josefin Sans"/>
                <a:sym typeface="Josefin Sans"/>
              </a:defRPr>
            </a:lvl3pPr>
            <a:lvl4pPr lvl="3" algn="ctr" rtl="0">
              <a:buNone/>
              <a:defRPr sz="1000" b="1">
                <a:solidFill>
                  <a:schemeClr val="dk1"/>
                </a:solidFill>
                <a:latin typeface="Josefin Sans"/>
                <a:ea typeface="Josefin Sans"/>
                <a:cs typeface="Josefin Sans"/>
                <a:sym typeface="Josefin Sans"/>
              </a:defRPr>
            </a:lvl4pPr>
            <a:lvl5pPr lvl="4" algn="ctr" rtl="0">
              <a:buNone/>
              <a:defRPr sz="1000" b="1">
                <a:solidFill>
                  <a:schemeClr val="dk1"/>
                </a:solidFill>
                <a:latin typeface="Josefin Sans"/>
                <a:ea typeface="Josefin Sans"/>
                <a:cs typeface="Josefin Sans"/>
                <a:sym typeface="Josefin Sans"/>
              </a:defRPr>
            </a:lvl5pPr>
            <a:lvl6pPr lvl="5" algn="ctr" rtl="0">
              <a:buNone/>
              <a:defRPr sz="1000" b="1">
                <a:solidFill>
                  <a:schemeClr val="dk1"/>
                </a:solidFill>
                <a:latin typeface="Josefin Sans"/>
                <a:ea typeface="Josefin Sans"/>
                <a:cs typeface="Josefin Sans"/>
                <a:sym typeface="Josefin Sans"/>
              </a:defRPr>
            </a:lvl6pPr>
            <a:lvl7pPr lvl="6" algn="ctr" rtl="0">
              <a:buNone/>
              <a:defRPr sz="1000" b="1">
                <a:solidFill>
                  <a:schemeClr val="dk1"/>
                </a:solidFill>
                <a:latin typeface="Josefin Sans"/>
                <a:ea typeface="Josefin Sans"/>
                <a:cs typeface="Josefin Sans"/>
                <a:sym typeface="Josefin Sans"/>
              </a:defRPr>
            </a:lvl7pPr>
            <a:lvl8pPr lvl="7" algn="ctr" rtl="0">
              <a:buNone/>
              <a:defRPr sz="1000" b="1">
                <a:solidFill>
                  <a:schemeClr val="dk1"/>
                </a:solidFill>
                <a:latin typeface="Josefin Sans"/>
                <a:ea typeface="Josefin Sans"/>
                <a:cs typeface="Josefin Sans"/>
                <a:sym typeface="Josefin Sans"/>
              </a:defRPr>
            </a:lvl8pPr>
            <a:lvl9pPr lvl="8" algn="ctr" rtl="0">
              <a:buNone/>
              <a:defRPr sz="1000" b="1">
                <a:solidFill>
                  <a:schemeClr val="dk1"/>
                </a:solidFill>
                <a:latin typeface="Josefin Sans"/>
                <a:ea typeface="Josefin Sans"/>
                <a:cs typeface="Josefin Sans"/>
                <a:sym typeface="Josefin Sans"/>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1827900" y="1946325"/>
            <a:ext cx="5488200" cy="117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1" name="Google Shape;111;p15"/>
          <p:cNvSpPr txBox="1">
            <a:spLocks noGrp="1"/>
          </p:cNvSpPr>
          <p:nvPr>
            <p:ph type="title" idx="2" hasCustomPrompt="1"/>
          </p:nvPr>
        </p:nvSpPr>
        <p:spPr>
          <a:xfrm>
            <a:off x="3857100" y="1155850"/>
            <a:ext cx="1429800" cy="1242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7200" b="1">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12" name="Google Shape;112;p15"/>
          <p:cNvSpPr txBox="1">
            <a:spLocks noGrp="1"/>
          </p:cNvSpPr>
          <p:nvPr>
            <p:ph type="subTitle" idx="1"/>
          </p:nvPr>
        </p:nvSpPr>
        <p:spPr>
          <a:xfrm>
            <a:off x="3293700" y="3416625"/>
            <a:ext cx="2556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3" name="Google Shape;113;p15"/>
          <p:cNvSpPr txBox="1">
            <a:spLocks noGrp="1"/>
          </p:cNvSpPr>
          <p:nvPr>
            <p:ph type="sldNum" idx="12"/>
          </p:nvPr>
        </p:nvSpPr>
        <p:spPr>
          <a:xfrm>
            <a:off x="8380275" y="4513500"/>
            <a:ext cx="410700" cy="432300"/>
          </a:xfrm>
          <a:prstGeom prst="rect">
            <a:avLst/>
          </a:prstGeom>
          <a:solidFill>
            <a:schemeClr val="dk2"/>
          </a:solidFill>
          <a:ln>
            <a:noFill/>
          </a:ln>
        </p:spPr>
        <p:txBody>
          <a:bodyPr spcFirstLastPara="1" wrap="square" lIns="91425" tIns="91425" rIns="91425" bIns="91425" anchor="ctr" anchorCtr="0">
            <a:noAutofit/>
          </a:bodyPr>
          <a:lstStyle>
            <a:lvl1pPr lvl="0" algn="ctr" rtl="0">
              <a:buNone/>
              <a:defRPr sz="1000" b="1">
                <a:solidFill>
                  <a:schemeClr val="dk1"/>
                </a:solidFill>
                <a:latin typeface="Josefin Sans"/>
                <a:ea typeface="Josefin Sans"/>
                <a:cs typeface="Josefin Sans"/>
                <a:sym typeface="Josefin Sans"/>
              </a:defRPr>
            </a:lvl1pPr>
            <a:lvl2pPr lvl="1" algn="ctr" rtl="0">
              <a:buNone/>
              <a:defRPr sz="1000" b="1">
                <a:solidFill>
                  <a:schemeClr val="dk1"/>
                </a:solidFill>
                <a:latin typeface="Josefin Sans"/>
                <a:ea typeface="Josefin Sans"/>
                <a:cs typeface="Josefin Sans"/>
                <a:sym typeface="Josefin Sans"/>
              </a:defRPr>
            </a:lvl2pPr>
            <a:lvl3pPr lvl="2" algn="ctr" rtl="0">
              <a:buNone/>
              <a:defRPr sz="1000" b="1">
                <a:solidFill>
                  <a:schemeClr val="dk1"/>
                </a:solidFill>
                <a:latin typeface="Josefin Sans"/>
                <a:ea typeface="Josefin Sans"/>
                <a:cs typeface="Josefin Sans"/>
                <a:sym typeface="Josefin Sans"/>
              </a:defRPr>
            </a:lvl3pPr>
            <a:lvl4pPr lvl="3" algn="ctr" rtl="0">
              <a:buNone/>
              <a:defRPr sz="1000" b="1">
                <a:solidFill>
                  <a:schemeClr val="dk1"/>
                </a:solidFill>
                <a:latin typeface="Josefin Sans"/>
                <a:ea typeface="Josefin Sans"/>
                <a:cs typeface="Josefin Sans"/>
                <a:sym typeface="Josefin Sans"/>
              </a:defRPr>
            </a:lvl4pPr>
            <a:lvl5pPr lvl="4" algn="ctr" rtl="0">
              <a:buNone/>
              <a:defRPr sz="1000" b="1">
                <a:solidFill>
                  <a:schemeClr val="dk1"/>
                </a:solidFill>
                <a:latin typeface="Josefin Sans"/>
                <a:ea typeface="Josefin Sans"/>
                <a:cs typeface="Josefin Sans"/>
                <a:sym typeface="Josefin Sans"/>
              </a:defRPr>
            </a:lvl5pPr>
            <a:lvl6pPr lvl="5" algn="ctr" rtl="0">
              <a:buNone/>
              <a:defRPr sz="1000" b="1">
                <a:solidFill>
                  <a:schemeClr val="dk1"/>
                </a:solidFill>
                <a:latin typeface="Josefin Sans"/>
                <a:ea typeface="Josefin Sans"/>
                <a:cs typeface="Josefin Sans"/>
                <a:sym typeface="Josefin Sans"/>
              </a:defRPr>
            </a:lvl6pPr>
            <a:lvl7pPr lvl="6" algn="ctr" rtl="0">
              <a:buNone/>
              <a:defRPr sz="1000" b="1">
                <a:solidFill>
                  <a:schemeClr val="dk1"/>
                </a:solidFill>
                <a:latin typeface="Josefin Sans"/>
                <a:ea typeface="Josefin Sans"/>
                <a:cs typeface="Josefin Sans"/>
                <a:sym typeface="Josefin Sans"/>
              </a:defRPr>
            </a:lvl7pPr>
            <a:lvl8pPr lvl="7" algn="ctr" rtl="0">
              <a:buNone/>
              <a:defRPr sz="1000" b="1">
                <a:solidFill>
                  <a:schemeClr val="dk1"/>
                </a:solidFill>
                <a:latin typeface="Josefin Sans"/>
                <a:ea typeface="Josefin Sans"/>
                <a:cs typeface="Josefin Sans"/>
                <a:sym typeface="Josefin Sans"/>
              </a:defRPr>
            </a:lvl8pPr>
            <a:lvl9pPr lvl="8" algn="ctr" rtl="0">
              <a:buNone/>
              <a:defRPr sz="1000" b="1">
                <a:solidFill>
                  <a:schemeClr val="dk1"/>
                </a:solidFill>
                <a:latin typeface="Josefin Sans"/>
                <a:ea typeface="Josefin Sans"/>
                <a:cs typeface="Josefin Sans"/>
                <a:sym typeface="Josefin Sans"/>
              </a:defRPr>
            </a:lvl9pPr>
          </a:lstStyle>
          <a:p>
            <a:pPr marL="0" lvl="0" indent="0" algn="ctr" rtl="0">
              <a:spcBef>
                <a:spcPts val="0"/>
              </a:spcBef>
              <a:spcAft>
                <a:spcPts val="0"/>
              </a:spcAft>
              <a:buNone/>
            </a:pPr>
            <a:fld id="{00000000-1234-1234-1234-123412341234}" type="slidenum">
              <a:rPr lang="en"/>
              <a:t>‹#›</a:t>
            </a:fld>
            <a:endParaRPr/>
          </a:p>
        </p:txBody>
      </p:sp>
      <p:cxnSp>
        <p:nvCxnSpPr>
          <p:cNvPr id="114" name="Google Shape;114;p15"/>
          <p:cNvCxnSpPr/>
          <p:nvPr/>
        </p:nvCxnSpPr>
        <p:spPr>
          <a:xfrm rot="10800000">
            <a:off x="357600" y="705825"/>
            <a:ext cx="8428800" cy="0"/>
          </a:xfrm>
          <a:prstGeom prst="straightConnector1">
            <a:avLst/>
          </a:prstGeom>
          <a:noFill/>
          <a:ln w="9525" cap="flat" cmpd="sng">
            <a:solidFill>
              <a:schemeClr val="dk1"/>
            </a:solidFill>
            <a:prstDash val="solid"/>
            <a:round/>
            <a:headEnd type="none" w="med" len="med"/>
            <a:tailEnd type="none" w="med" len="med"/>
          </a:ln>
        </p:spPr>
      </p:cxnSp>
      <p:cxnSp>
        <p:nvCxnSpPr>
          <p:cNvPr id="115" name="Google Shape;115;p15"/>
          <p:cNvCxnSpPr/>
          <p:nvPr/>
        </p:nvCxnSpPr>
        <p:spPr>
          <a:xfrm rot="10800000">
            <a:off x="357525" y="4729650"/>
            <a:ext cx="7822500" cy="0"/>
          </a:xfrm>
          <a:prstGeom prst="straightConnector1">
            <a:avLst/>
          </a:prstGeom>
          <a:noFill/>
          <a:ln w="9525" cap="flat" cmpd="sng">
            <a:solidFill>
              <a:schemeClr val="dk1"/>
            </a:solidFill>
            <a:prstDash val="solid"/>
            <a:round/>
            <a:headEnd type="none" w="med" len="med"/>
            <a:tailEnd type="none" w="med" len="med"/>
          </a:ln>
        </p:spPr>
      </p:cxnSp>
      <p:sp>
        <p:nvSpPr>
          <p:cNvPr id="116" name="Google Shape;116;p15"/>
          <p:cNvSpPr txBox="1">
            <a:spLocks noGrp="1"/>
          </p:cNvSpPr>
          <p:nvPr>
            <p:ph type="ctrTitle" idx="3"/>
          </p:nvPr>
        </p:nvSpPr>
        <p:spPr>
          <a:xfrm>
            <a:off x="6300070" y="234507"/>
            <a:ext cx="2490900" cy="432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00"/>
              <a:buNone/>
              <a:defRPr sz="1000">
                <a:solidFill>
                  <a:schemeClr val="dk1"/>
                </a:solidFill>
              </a:defRPr>
            </a:lvl1pPr>
            <a:lvl2pPr lvl="1" algn="ctr" rtl="0">
              <a:spcBef>
                <a:spcPts val="0"/>
              </a:spcBef>
              <a:spcAft>
                <a:spcPts val="0"/>
              </a:spcAft>
              <a:buSzPts val="900"/>
              <a:buNone/>
              <a:defRPr sz="900"/>
            </a:lvl2pPr>
            <a:lvl3pPr lvl="2" algn="ctr" rtl="0">
              <a:spcBef>
                <a:spcPts val="0"/>
              </a:spcBef>
              <a:spcAft>
                <a:spcPts val="0"/>
              </a:spcAft>
              <a:buSzPts val="900"/>
              <a:buNone/>
              <a:defRPr sz="900"/>
            </a:lvl3pPr>
            <a:lvl4pPr lvl="3" algn="ctr" rtl="0">
              <a:spcBef>
                <a:spcPts val="0"/>
              </a:spcBef>
              <a:spcAft>
                <a:spcPts val="0"/>
              </a:spcAft>
              <a:buSzPts val="900"/>
              <a:buNone/>
              <a:defRPr sz="900"/>
            </a:lvl4pPr>
            <a:lvl5pPr lvl="4" algn="ctr" rtl="0">
              <a:spcBef>
                <a:spcPts val="0"/>
              </a:spcBef>
              <a:spcAft>
                <a:spcPts val="0"/>
              </a:spcAft>
              <a:buSzPts val="900"/>
              <a:buNone/>
              <a:defRPr sz="900"/>
            </a:lvl5pPr>
            <a:lvl6pPr lvl="5" algn="ctr" rtl="0">
              <a:spcBef>
                <a:spcPts val="0"/>
              </a:spcBef>
              <a:spcAft>
                <a:spcPts val="0"/>
              </a:spcAft>
              <a:buSzPts val="900"/>
              <a:buNone/>
              <a:defRPr sz="900"/>
            </a:lvl6pPr>
            <a:lvl7pPr lvl="6" algn="ctr" rtl="0">
              <a:spcBef>
                <a:spcPts val="0"/>
              </a:spcBef>
              <a:spcAft>
                <a:spcPts val="0"/>
              </a:spcAft>
              <a:buSzPts val="900"/>
              <a:buNone/>
              <a:defRPr sz="900"/>
            </a:lvl7pPr>
            <a:lvl8pPr lvl="7" algn="ctr" rtl="0">
              <a:spcBef>
                <a:spcPts val="0"/>
              </a:spcBef>
              <a:spcAft>
                <a:spcPts val="0"/>
              </a:spcAft>
              <a:buSzPts val="900"/>
              <a:buNone/>
              <a:defRPr sz="900"/>
            </a:lvl8pPr>
            <a:lvl9pPr lvl="8" algn="ctr" rtl="0">
              <a:spcBef>
                <a:spcPts val="0"/>
              </a:spcBef>
              <a:spcAft>
                <a:spcPts val="0"/>
              </a:spcAft>
              <a:buSzPts val="900"/>
              <a:buNone/>
              <a:defRPr sz="900"/>
            </a:lvl9pPr>
          </a:lstStyle>
          <a:p>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
  <p:cSld name="CUSTOM_8">
    <p:spTree>
      <p:nvGrpSpPr>
        <p:cNvPr id="1" name="Shape 124"/>
        <p:cNvGrpSpPr/>
        <p:nvPr/>
      </p:nvGrpSpPr>
      <p:grpSpPr>
        <a:xfrm>
          <a:off x="0" y="0"/>
          <a:ext cx="0" cy="0"/>
          <a:chOff x="0" y="0"/>
          <a:chExt cx="0" cy="0"/>
        </a:xfrm>
      </p:grpSpPr>
      <p:sp>
        <p:nvSpPr>
          <p:cNvPr id="125" name="Google Shape;125;p17"/>
          <p:cNvSpPr txBox="1">
            <a:spLocks noGrp="1"/>
          </p:cNvSpPr>
          <p:nvPr>
            <p:ph type="title"/>
          </p:nvPr>
        </p:nvSpPr>
        <p:spPr>
          <a:xfrm>
            <a:off x="3758108" y="1183875"/>
            <a:ext cx="3073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6" name="Google Shape;126;p17"/>
          <p:cNvSpPr txBox="1">
            <a:spLocks noGrp="1"/>
          </p:cNvSpPr>
          <p:nvPr>
            <p:ph type="sldNum" idx="12"/>
          </p:nvPr>
        </p:nvSpPr>
        <p:spPr>
          <a:xfrm>
            <a:off x="8380275" y="4513500"/>
            <a:ext cx="410700" cy="432300"/>
          </a:xfrm>
          <a:prstGeom prst="rect">
            <a:avLst/>
          </a:prstGeom>
          <a:solidFill>
            <a:schemeClr val="dk2"/>
          </a:solidFill>
          <a:ln>
            <a:noFill/>
          </a:ln>
        </p:spPr>
        <p:txBody>
          <a:bodyPr spcFirstLastPara="1" wrap="square" lIns="91425" tIns="91425" rIns="91425" bIns="91425" anchor="ctr" anchorCtr="0">
            <a:noAutofit/>
          </a:bodyPr>
          <a:lstStyle>
            <a:lvl1pPr lvl="0" algn="ctr" rtl="0">
              <a:buNone/>
              <a:defRPr sz="1000" b="1">
                <a:solidFill>
                  <a:schemeClr val="dk1"/>
                </a:solidFill>
                <a:latin typeface="Josefin Sans"/>
                <a:ea typeface="Josefin Sans"/>
                <a:cs typeface="Josefin Sans"/>
                <a:sym typeface="Josefin Sans"/>
              </a:defRPr>
            </a:lvl1pPr>
            <a:lvl2pPr lvl="1" algn="ctr" rtl="0">
              <a:buNone/>
              <a:defRPr sz="1000" b="1">
                <a:solidFill>
                  <a:schemeClr val="dk1"/>
                </a:solidFill>
                <a:latin typeface="Josefin Sans"/>
                <a:ea typeface="Josefin Sans"/>
                <a:cs typeface="Josefin Sans"/>
                <a:sym typeface="Josefin Sans"/>
              </a:defRPr>
            </a:lvl2pPr>
            <a:lvl3pPr lvl="2" algn="ctr" rtl="0">
              <a:buNone/>
              <a:defRPr sz="1000" b="1">
                <a:solidFill>
                  <a:schemeClr val="dk1"/>
                </a:solidFill>
                <a:latin typeface="Josefin Sans"/>
                <a:ea typeface="Josefin Sans"/>
                <a:cs typeface="Josefin Sans"/>
                <a:sym typeface="Josefin Sans"/>
              </a:defRPr>
            </a:lvl3pPr>
            <a:lvl4pPr lvl="3" algn="ctr" rtl="0">
              <a:buNone/>
              <a:defRPr sz="1000" b="1">
                <a:solidFill>
                  <a:schemeClr val="dk1"/>
                </a:solidFill>
                <a:latin typeface="Josefin Sans"/>
                <a:ea typeface="Josefin Sans"/>
                <a:cs typeface="Josefin Sans"/>
                <a:sym typeface="Josefin Sans"/>
              </a:defRPr>
            </a:lvl4pPr>
            <a:lvl5pPr lvl="4" algn="ctr" rtl="0">
              <a:buNone/>
              <a:defRPr sz="1000" b="1">
                <a:solidFill>
                  <a:schemeClr val="dk1"/>
                </a:solidFill>
                <a:latin typeface="Josefin Sans"/>
                <a:ea typeface="Josefin Sans"/>
                <a:cs typeface="Josefin Sans"/>
                <a:sym typeface="Josefin Sans"/>
              </a:defRPr>
            </a:lvl5pPr>
            <a:lvl6pPr lvl="5" algn="ctr" rtl="0">
              <a:buNone/>
              <a:defRPr sz="1000" b="1">
                <a:solidFill>
                  <a:schemeClr val="dk1"/>
                </a:solidFill>
                <a:latin typeface="Josefin Sans"/>
                <a:ea typeface="Josefin Sans"/>
                <a:cs typeface="Josefin Sans"/>
                <a:sym typeface="Josefin Sans"/>
              </a:defRPr>
            </a:lvl6pPr>
            <a:lvl7pPr lvl="6" algn="ctr" rtl="0">
              <a:buNone/>
              <a:defRPr sz="1000" b="1">
                <a:solidFill>
                  <a:schemeClr val="dk1"/>
                </a:solidFill>
                <a:latin typeface="Josefin Sans"/>
                <a:ea typeface="Josefin Sans"/>
                <a:cs typeface="Josefin Sans"/>
                <a:sym typeface="Josefin Sans"/>
              </a:defRPr>
            </a:lvl7pPr>
            <a:lvl8pPr lvl="7" algn="ctr" rtl="0">
              <a:buNone/>
              <a:defRPr sz="1000" b="1">
                <a:solidFill>
                  <a:schemeClr val="dk1"/>
                </a:solidFill>
                <a:latin typeface="Josefin Sans"/>
                <a:ea typeface="Josefin Sans"/>
                <a:cs typeface="Josefin Sans"/>
                <a:sym typeface="Josefin Sans"/>
              </a:defRPr>
            </a:lvl8pPr>
            <a:lvl9pPr lvl="8" algn="ctr" rtl="0">
              <a:buNone/>
              <a:defRPr sz="1000" b="1">
                <a:solidFill>
                  <a:schemeClr val="dk1"/>
                </a:solidFill>
                <a:latin typeface="Josefin Sans"/>
                <a:ea typeface="Josefin Sans"/>
                <a:cs typeface="Josefin Sans"/>
                <a:sym typeface="Josefin Sans"/>
              </a:defRPr>
            </a:lvl9pPr>
          </a:lstStyle>
          <a:p>
            <a:pPr marL="0" lvl="0" indent="0" algn="ctr" rtl="0">
              <a:spcBef>
                <a:spcPts val="0"/>
              </a:spcBef>
              <a:spcAft>
                <a:spcPts val="0"/>
              </a:spcAft>
              <a:buNone/>
            </a:pPr>
            <a:fld id="{00000000-1234-1234-1234-123412341234}" type="slidenum">
              <a:rPr lang="en"/>
              <a:t>‹#›</a:t>
            </a:fld>
            <a:endParaRPr/>
          </a:p>
        </p:txBody>
      </p:sp>
      <p:cxnSp>
        <p:nvCxnSpPr>
          <p:cNvPr id="127" name="Google Shape;127;p17"/>
          <p:cNvCxnSpPr/>
          <p:nvPr/>
        </p:nvCxnSpPr>
        <p:spPr>
          <a:xfrm rot="10800000">
            <a:off x="357600" y="705825"/>
            <a:ext cx="8428800" cy="0"/>
          </a:xfrm>
          <a:prstGeom prst="straightConnector1">
            <a:avLst/>
          </a:prstGeom>
          <a:noFill/>
          <a:ln w="9525" cap="flat" cmpd="sng">
            <a:solidFill>
              <a:schemeClr val="dk1"/>
            </a:solidFill>
            <a:prstDash val="solid"/>
            <a:round/>
            <a:headEnd type="none" w="med" len="med"/>
            <a:tailEnd type="none" w="med" len="med"/>
          </a:ln>
        </p:spPr>
      </p:cxnSp>
      <p:cxnSp>
        <p:nvCxnSpPr>
          <p:cNvPr id="128" name="Google Shape;128;p17"/>
          <p:cNvCxnSpPr/>
          <p:nvPr/>
        </p:nvCxnSpPr>
        <p:spPr>
          <a:xfrm rot="10800000">
            <a:off x="357525" y="4729650"/>
            <a:ext cx="7822500" cy="0"/>
          </a:xfrm>
          <a:prstGeom prst="straightConnector1">
            <a:avLst/>
          </a:prstGeom>
          <a:noFill/>
          <a:ln w="9525" cap="flat" cmpd="sng">
            <a:solidFill>
              <a:schemeClr val="dk1"/>
            </a:solidFill>
            <a:prstDash val="solid"/>
            <a:round/>
            <a:headEnd type="none" w="med" len="med"/>
            <a:tailEnd type="none" w="med" len="med"/>
          </a:ln>
        </p:spPr>
      </p:cxnSp>
      <p:sp>
        <p:nvSpPr>
          <p:cNvPr id="129" name="Google Shape;129;p17"/>
          <p:cNvSpPr txBox="1">
            <a:spLocks noGrp="1"/>
          </p:cNvSpPr>
          <p:nvPr>
            <p:ph type="ctrTitle" idx="2"/>
          </p:nvPr>
        </p:nvSpPr>
        <p:spPr>
          <a:xfrm>
            <a:off x="6300070" y="234507"/>
            <a:ext cx="2490900" cy="432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00"/>
              <a:buNone/>
              <a:defRPr sz="1000">
                <a:solidFill>
                  <a:schemeClr val="dk1"/>
                </a:solidFill>
              </a:defRPr>
            </a:lvl1pPr>
            <a:lvl2pPr lvl="1" algn="ctr" rtl="0">
              <a:spcBef>
                <a:spcPts val="0"/>
              </a:spcBef>
              <a:spcAft>
                <a:spcPts val="0"/>
              </a:spcAft>
              <a:buSzPts val="900"/>
              <a:buNone/>
              <a:defRPr sz="900"/>
            </a:lvl2pPr>
            <a:lvl3pPr lvl="2" algn="ctr" rtl="0">
              <a:spcBef>
                <a:spcPts val="0"/>
              </a:spcBef>
              <a:spcAft>
                <a:spcPts val="0"/>
              </a:spcAft>
              <a:buSzPts val="900"/>
              <a:buNone/>
              <a:defRPr sz="900"/>
            </a:lvl3pPr>
            <a:lvl4pPr lvl="3" algn="ctr" rtl="0">
              <a:spcBef>
                <a:spcPts val="0"/>
              </a:spcBef>
              <a:spcAft>
                <a:spcPts val="0"/>
              </a:spcAft>
              <a:buSzPts val="900"/>
              <a:buNone/>
              <a:defRPr sz="900"/>
            </a:lvl4pPr>
            <a:lvl5pPr lvl="4" algn="ctr" rtl="0">
              <a:spcBef>
                <a:spcPts val="0"/>
              </a:spcBef>
              <a:spcAft>
                <a:spcPts val="0"/>
              </a:spcAft>
              <a:buSzPts val="900"/>
              <a:buNone/>
              <a:defRPr sz="900"/>
            </a:lvl5pPr>
            <a:lvl6pPr lvl="5" algn="ctr" rtl="0">
              <a:spcBef>
                <a:spcPts val="0"/>
              </a:spcBef>
              <a:spcAft>
                <a:spcPts val="0"/>
              </a:spcAft>
              <a:buSzPts val="900"/>
              <a:buNone/>
              <a:defRPr sz="900"/>
            </a:lvl6pPr>
            <a:lvl7pPr lvl="6" algn="ctr" rtl="0">
              <a:spcBef>
                <a:spcPts val="0"/>
              </a:spcBef>
              <a:spcAft>
                <a:spcPts val="0"/>
              </a:spcAft>
              <a:buSzPts val="900"/>
              <a:buNone/>
              <a:defRPr sz="900"/>
            </a:lvl7pPr>
            <a:lvl8pPr lvl="7" algn="ctr" rtl="0">
              <a:spcBef>
                <a:spcPts val="0"/>
              </a:spcBef>
              <a:spcAft>
                <a:spcPts val="0"/>
              </a:spcAft>
              <a:buSzPts val="900"/>
              <a:buNone/>
              <a:defRPr sz="900"/>
            </a:lvl8pPr>
            <a:lvl9pPr lvl="8" algn="ctr" rtl="0">
              <a:spcBef>
                <a:spcPts val="0"/>
              </a:spcBef>
              <a:spcAft>
                <a:spcPts val="0"/>
              </a:spcAft>
              <a:buSzPts val="900"/>
              <a:buNone/>
              <a:defRPr sz="900"/>
            </a:lvl9pPr>
          </a:lstStyle>
          <a:p>
            <a:endParaRPr/>
          </a:p>
        </p:txBody>
      </p:sp>
      <p:sp>
        <p:nvSpPr>
          <p:cNvPr id="130" name="Google Shape;130;p17"/>
          <p:cNvSpPr txBox="1">
            <a:spLocks noGrp="1"/>
          </p:cNvSpPr>
          <p:nvPr>
            <p:ph type="body" idx="1"/>
          </p:nvPr>
        </p:nvSpPr>
        <p:spPr>
          <a:xfrm>
            <a:off x="3758100" y="1939675"/>
            <a:ext cx="4558200" cy="216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31"/>
        <p:cNvGrpSpPr/>
        <p:nvPr/>
      </p:nvGrpSpPr>
      <p:grpSpPr>
        <a:xfrm>
          <a:off x="0" y="0"/>
          <a:ext cx="0" cy="0"/>
          <a:chOff x="0" y="0"/>
          <a:chExt cx="0" cy="0"/>
        </a:xfrm>
      </p:grpSpPr>
      <p:sp>
        <p:nvSpPr>
          <p:cNvPr id="132" name="Google Shape;132;p18"/>
          <p:cNvSpPr txBox="1">
            <a:spLocks noGrp="1"/>
          </p:cNvSpPr>
          <p:nvPr>
            <p:ph type="title"/>
          </p:nvPr>
        </p:nvSpPr>
        <p:spPr>
          <a:xfrm>
            <a:off x="1368156" y="2830925"/>
            <a:ext cx="29709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20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33" name="Google Shape;133;p18"/>
          <p:cNvSpPr txBox="1">
            <a:spLocks noGrp="1"/>
          </p:cNvSpPr>
          <p:nvPr>
            <p:ph type="title" idx="2"/>
          </p:nvPr>
        </p:nvSpPr>
        <p:spPr>
          <a:xfrm>
            <a:off x="4804631" y="2830925"/>
            <a:ext cx="29712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20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34" name="Google Shape;134;p18"/>
          <p:cNvSpPr txBox="1">
            <a:spLocks noGrp="1"/>
          </p:cNvSpPr>
          <p:nvPr>
            <p:ph type="subTitle" idx="1"/>
          </p:nvPr>
        </p:nvSpPr>
        <p:spPr>
          <a:xfrm>
            <a:off x="4804638" y="3318550"/>
            <a:ext cx="29712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5" name="Google Shape;135;p18"/>
          <p:cNvSpPr txBox="1">
            <a:spLocks noGrp="1"/>
          </p:cNvSpPr>
          <p:nvPr>
            <p:ph type="subTitle" idx="3"/>
          </p:nvPr>
        </p:nvSpPr>
        <p:spPr>
          <a:xfrm>
            <a:off x="1368356" y="3318550"/>
            <a:ext cx="29709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6" name="Google Shape;136;p18"/>
          <p:cNvSpPr txBox="1">
            <a:spLocks noGrp="1"/>
          </p:cNvSpPr>
          <p:nvPr>
            <p:ph type="sldNum" idx="12"/>
          </p:nvPr>
        </p:nvSpPr>
        <p:spPr>
          <a:xfrm>
            <a:off x="8380275" y="4513500"/>
            <a:ext cx="410700" cy="432300"/>
          </a:xfrm>
          <a:prstGeom prst="rect">
            <a:avLst/>
          </a:prstGeom>
          <a:solidFill>
            <a:schemeClr val="dk2"/>
          </a:solidFill>
          <a:ln>
            <a:noFill/>
          </a:ln>
        </p:spPr>
        <p:txBody>
          <a:bodyPr spcFirstLastPara="1" wrap="square" lIns="91425" tIns="91425" rIns="91425" bIns="91425" anchor="ctr" anchorCtr="0">
            <a:noAutofit/>
          </a:bodyPr>
          <a:lstStyle>
            <a:lvl1pPr lvl="0" algn="ctr" rtl="0">
              <a:buNone/>
              <a:defRPr sz="1000" b="1">
                <a:solidFill>
                  <a:schemeClr val="dk1"/>
                </a:solidFill>
                <a:latin typeface="Josefin Sans"/>
                <a:ea typeface="Josefin Sans"/>
                <a:cs typeface="Josefin Sans"/>
                <a:sym typeface="Josefin Sans"/>
              </a:defRPr>
            </a:lvl1pPr>
            <a:lvl2pPr lvl="1" algn="ctr" rtl="0">
              <a:buNone/>
              <a:defRPr sz="1000" b="1">
                <a:solidFill>
                  <a:schemeClr val="dk1"/>
                </a:solidFill>
                <a:latin typeface="Josefin Sans"/>
                <a:ea typeface="Josefin Sans"/>
                <a:cs typeface="Josefin Sans"/>
                <a:sym typeface="Josefin Sans"/>
              </a:defRPr>
            </a:lvl2pPr>
            <a:lvl3pPr lvl="2" algn="ctr" rtl="0">
              <a:buNone/>
              <a:defRPr sz="1000" b="1">
                <a:solidFill>
                  <a:schemeClr val="dk1"/>
                </a:solidFill>
                <a:latin typeface="Josefin Sans"/>
                <a:ea typeface="Josefin Sans"/>
                <a:cs typeface="Josefin Sans"/>
                <a:sym typeface="Josefin Sans"/>
              </a:defRPr>
            </a:lvl3pPr>
            <a:lvl4pPr lvl="3" algn="ctr" rtl="0">
              <a:buNone/>
              <a:defRPr sz="1000" b="1">
                <a:solidFill>
                  <a:schemeClr val="dk1"/>
                </a:solidFill>
                <a:latin typeface="Josefin Sans"/>
                <a:ea typeface="Josefin Sans"/>
                <a:cs typeface="Josefin Sans"/>
                <a:sym typeface="Josefin Sans"/>
              </a:defRPr>
            </a:lvl4pPr>
            <a:lvl5pPr lvl="4" algn="ctr" rtl="0">
              <a:buNone/>
              <a:defRPr sz="1000" b="1">
                <a:solidFill>
                  <a:schemeClr val="dk1"/>
                </a:solidFill>
                <a:latin typeface="Josefin Sans"/>
                <a:ea typeface="Josefin Sans"/>
                <a:cs typeface="Josefin Sans"/>
                <a:sym typeface="Josefin Sans"/>
              </a:defRPr>
            </a:lvl5pPr>
            <a:lvl6pPr lvl="5" algn="ctr" rtl="0">
              <a:buNone/>
              <a:defRPr sz="1000" b="1">
                <a:solidFill>
                  <a:schemeClr val="dk1"/>
                </a:solidFill>
                <a:latin typeface="Josefin Sans"/>
                <a:ea typeface="Josefin Sans"/>
                <a:cs typeface="Josefin Sans"/>
                <a:sym typeface="Josefin Sans"/>
              </a:defRPr>
            </a:lvl6pPr>
            <a:lvl7pPr lvl="6" algn="ctr" rtl="0">
              <a:buNone/>
              <a:defRPr sz="1000" b="1">
                <a:solidFill>
                  <a:schemeClr val="dk1"/>
                </a:solidFill>
                <a:latin typeface="Josefin Sans"/>
                <a:ea typeface="Josefin Sans"/>
                <a:cs typeface="Josefin Sans"/>
                <a:sym typeface="Josefin Sans"/>
              </a:defRPr>
            </a:lvl7pPr>
            <a:lvl8pPr lvl="7" algn="ctr" rtl="0">
              <a:buNone/>
              <a:defRPr sz="1000" b="1">
                <a:solidFill>
                  <a:schemeClr val="dk1"/>
                </a:solidFill>
                <a:latin typeface="Josefin Sans"/>
                <a:ea typeface="Josefin Sans"/>
                <a:cs typeface="Josefin Sans"/>
                <a:sym typeface="Josefin Sans"/>
              </a:defRPr>
            </a:lvl8pPr>
            <a:lvl9pPr lvl="8" algn="ctr" rtl="0">
              <a:buNone/>
              <a:defRPr sz="1000" b="1">
                <a:solidFill>
                  <a:schemeClr val="dk1"/>
                </a:solidFill>
                <a:latin typeface="Josefin Sans"/>
                <a:ea typeface="Josefin Sans"/>
                <a:cs typeface="Josefin Sans"/>
                <a:sym typeface="Josefin Sans"/>
              </a:defRPr>
            </a:lvl9pPr>
          </a:lstStyle>
          <a:p>
            <a:pPr marL="0" lvl="0" indent="0" algn="ctr" rtl="0">
              <a:spcBef>
                <a:spcPts val="0"/>
              </a:spcBef>
              <a:spcAft>
                <a:spcPts val="0"/>
              </a:spcAft>
              <a:buNone/>
            </a:pPr>
            <a:fld id="{00000000-1234-1234-1234-123412341234}" type="slidenum">
              <a:rPr lang="en"/>
              <a:t>‹#›</a:t>
            </a:fld>
            <a:endParaRPr/>
          </a:p>
        </p:txBody>
      </p:sp>
      <p:cxnSp>
        <p:nvCxnSpPr>
          <p:cNvPr id="137" name="Google Shape;137;p18"/>
          <p:cNvCxnSpPr/>
          <p:nvPr/>
        </p:nvCxnSpPr>
        <p:spPr>
          <a:xfrm rot="10800000">
            <a:off x="357600" y="705825"/>
            <a:ext cx="8428800" cy="0"/>
          </a:xfrm>
          <a:prstGeom prst="straightConnector1">
            <a:avLst/>
          </a:prstGeom>
          <a:noFill/>
          <a:ln w="9525" cap="flat" cmpd="sng">
            <a:solidFill>
              <a:schemeClr val="dk1"/>
            </a:solidFill>
            <a:prstDash val="solid"/>
            <a:round/>
            <a:headEnd type="none" w="med" len="med"/>
            <a:tailEnd type="none" w="med" len="med"/>
          </a:ln>
        </p:spPr>
      </p:cxnSp>
      <p:cxnSp>
        <p:nvCxnSpPr>
          <p:cNvPr id="138" name="Google Shape;138;p18"/>
          <p:cNvCxnSpPr/>
          <p:nvPr/>
        </p:nvCxnSpPr>
        <p:spPr>
          <a:xfrm rot="10800000">
            <a:off x="357525" y="4729650"/>
            <a:ext cx="7822500" cy="0"/>
          </a:xfrm>
          <a:prstGeom prst="straightConnector1">
            <a:avLst/>
          </a:prstGeom>
          <a:noFill/>
          <a:ln w="9525" cap="flat" cmpd="sng">
            <a:solidFill>
              <a:schemeClr val="dk1"/>
            </a:solidFill>
            <a:prstDash val="solid"/>
            <a:round/>
            <a:headEnd type="none" w="med" len="med"/>
            <a:tailEnd type="none" w="med" len="med"/>
          </a:ln>
        </p:spPr>
      </p:cxnSp>
      <p:sp>
        <p:nvSpPr>
          <p:cNvPr id="139" name="Google Shape;139;p18"/>
          <p:cNvSpPr txBox="1">
            <a:spLocks noGrp="1"/>
          </p:cNvSpPr>
          <p:nvPr>
            <p:ph type="ctrTitle" idx="4"/>
          </p:nvPr>
        </p:nvSpPr>
        <p:spPr>
          <a:xfrm>
            <a:off x="6300070" y="234507"/>
            <a:ext cx="2490900" cy="432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00"/>
              <a:buNone/>
              <a:defRPr sz="1000">
                <a:solidFill>
                  <a:schemeClr val="dk1"/>
                </a:solidFill>
              </a:defRPr>
            </a:lvl1pPr>
            <a:lvl2pPr lvl="1" algn="ctr" rtl="0">
              <a:spcBef>
                <a:spcPts val="0"/>
              </a:spcBef>
              <a:spcAft>
                <a:spcPts val="0"/>
              </a:spcAft>
              <a:buSzPts val="900"/>
              <a:buNone/>
              <a:defRPr sz="900"/>
            </a:lvl2pPr>
            <a:lvl3pPr lvl="2" algn="ctr" rtl="0">
              <a:spcBef>
                <a:spcPts val="0"/>
              </a:spcBef>
              <a:spcAft>
                <a:spcPts val="0"/>
              </a:spcAft>
              <a:buSzPts val="900"/>
              <a:buNone/>
              <a:defRPr sz="900"/>
            </a:lvl3pPr>
            <a:lvl4pPr lvl="3" algn="ctr" rtl="0">
              <a:spcBef>
                <a:spcPts val="0"/>
              </a:spcBef>
              <a:spcAft>
                <a:spcPts val="0"/>
              </a:spcAft>
              <a:buSzPts val="900"/>
              <a:buNone/>
              <a:defRPr sz="900"/>
            </a:lvl4pPr>
            <a:lvl5pPr lvl="4" algn="ctr" rtl="0">
              <a:spcBef>
                <a:spcPts val="0"/>
              </a:spcBef>
              <a:spcAft>
                <a:spcPts val="0"/>
              </a:spcAft>
              <a:buSzPts val="900"/>
              <a:buNone/>
              <a:defRPr sz="900"/>
            </a:lvl5pPr>
            <a:lvl6pPr lvl="5" algn="ctr" rtl="0">
              <a:spcBef>
                <a:spcPts val="0"/>
              </a:spcBef>
              <a:spcAft>
                <a:spcPts val="0"/>
              </a:spcAft>
              <a:buSzPts val="900"/>
              <a:buNone/>
              <a:defRPr sz="900"/>
            </a:lvl6pPr>
            <a:lvl7pPr lvl="6" algn="ctr" rtl="0">
              <a:spcBef>
                <a:spcPts val="0"/>
              </a:spcBef>
              <a:spcAft>
                <a:spcPts val="0"/>
              </a:spcAft>
              <a:buSzPts val="900"/>
              <a:buNone/>
              <a:defRPr sz="900"/>
            </a:lvl7pPr>
            <a:lvl8pPr lvl="7" algn="ctr" rtl="0">
              <a:spcBef>
                <a:spcPts val="0"/>
              </a:spcBef>
              <a:spcAft>
                <a:spcPts val="0"/>
              </a:spcAft>
              <a:buSzPts val="900"/>
              <a:buNone/>
              <a:defRPr sz="900"/>
            </a:lvl8pPr>
            <a:lvl9pPr lvl="8" algn="ctr" rtl="0">
              <a:spcBef>
                <a:spcPts val="0"/>
              </a:spcBef>
              <a:spcAft>
                <a:spcPts val="0"/>
              </a:spcAft>
              <a:buSzPts val="900"/>
              <a:buNone/>
              <a:defRPr sz="900"/>
            </a:lvl9pPr>
          </a:lstStyle>
          <a:p>
            <a:endParaRPr/>
          </a:p>
        </p:txBody>
      </p:sp>
      <p:sp>
        <p:nvSpPr>
          <p:cNvPr id="140" name="Google Shape;140;p18"/>
          <p:cNvSpPr txBox="1">
            <a:spLocks noGrp="1"/>
          </p:cNvSpPr>
          <p:nvPr>
            <p:ph type="title" idx="5"/>
          </p:nvPr>
        </p:nvSpPr>
        <p:spPr>
          <a:xfrm>
            <a:off x="720000" y="8664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41"/>
        <p:cNvGrpSpPr/>
        <p:nvPr/>
      </p:nvGrpSpPr>
      <p:grpSpPr>
        <a:xfrm>
          <a:off x="0" y="0"/>
          <a:ext cx="0" cy="0"/>
          <a:chOff x="0" y="0"/>
          <a:chExt cx="0" cy="0"/>
        </a:xfrm>
      </p:grpSpPr>
      <p:sp>
        <p:nvSpPr>
          <p:cNvPr id="142" name="Google Shape;142;p19"/>
          <p:cNvSpPr txBox="1">
            <a:spLocks noGrp="1"/>
          </p:cNvSpPr>
          <p:nvPr>
            <p:ph type="title"/>
          </p:nvPr>
        </p:nvSpPr>
        <p:spPr>
          <a:xfrm>
            <a:off x="937626" y="2918692"/>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 name="Google Shape;143;p19"/>
          <p:cNvSpPr txBox="1">
            <a:spLocks noGrp="1"/>
          </p:cNvSpPr>
          <p:nvPr>
            <p:ph type="subTitle" idx="1"/>
          </p:nvPr>
        </p:nvSpPr>
        <p:spPr>
          <a:xfrm>
            <a:off x="937626" y="3375977"/>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 name="Google Shape;144;p19"/>
          <p:cNvSpPr txBox="1">
            <a:spLocks noGrp="1"/>
          </p:cNvSpPr>
          <p:nvPr>
            <p:ph type="title" idx="2"/>
          </p:nvPr>
        </p:nvSpPr>
        <p:spPr>
          <a:xfrm>
            <a:off x="3484348" y="2918692"/>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5" name="Google Shape;145;p19"/>
          <p:cNvSpPr txBox="1">
            <a:spLocks noGrp="1"/>
          </p:cNvSpPr>
          <p:nvPr>
            <p:ph type="subTitle" idx="3"/>
          </p:nvPr>
        </p:nvSpPr>
        <p:spPr>
          <a:xfrm>
            <a:off x="3484347" y="3375977"/>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 name="Google Shape;146;p19"/>
          <p:cNvSpPr txBox="1">
            <a:spLocks noGrp="1"/>
          </p:cNvSpPr>
          <p:nvPr>
            <p:ph type="title" idx="4"/>
          </p:nvPr>
        </p:nvSpPr>
        <p:spPr>
          <a:xfrm>
            <a:off x="6031071" y="2918692"/>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7" name="Google Shape;147;p19"/>
          <p:cNvSpPr txBox="1">
            <a:spLocks noGrp="1"/>
          </p:cNvSpPr>
          <p:nvPr>
            <p:ph type="subTitle" idx="5"/>
          </p:nvPr>
        </p:nvSpPr>
        <p:spPr>
          <a:xfrm>
            <a:off x="6031074" y="3375977"/>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8" name="Google Shape;148;p19"/>
          <p:cNvSpPr txBox="1">
            <a:spLocks noGrp="1"/>
          </p:cNvSpPr>
          <p:nvPr>
            <p:ph type="sldNum" idx="12"/>
          </p:nvPr>
        </p:nvSpPr>
        <p:spPr>
          <a:xfrm>
            <a:off x="8380275" y="4513500"/>
            <a:ext cx="410700" cy="432300"/>
          </a:xfrm>
          <a:prstGeom prst="rect">
            <a:avLst/>
          </a:prstGeom>
          <a:solidFill>
            <a:schemeClr val="dk2"/>
          </a:solidFill>
          <a:ln>
            <a:noFill/>
          </a:ln>
        </p:spPr>
        <p:txBody>
          <a:bodyPr spcFirstLastPara="1" wrap="square" lIns="91425" tIns="91425" rIns="91425" bIns="91425" anchor="ctr" anchorCtr="0">
            <a:noAutofit/>
          </a:bodyPr>
          <a:lstStyle>
            <a:lvl1pPr lvl="0" algn="ctr" rtl="0">
              <a:buNone/>
              <a:defRPr sz="1000" b="1">
                <a:solidFill>
                  <a:schemeClr val="dk1"/>
                </a:solidFill>
                <a:latin typeface="Josefin Sans"/>
                <a:ea typeface="Josefin Sans"/>
                <a:cs typeface="Josefin Sans"/>
                <a:sym typeface="Josefin Sans"/>
              </a:defRPr>
            </a:lvl1pPr>
            <a:lvl2pPr lvl="1" algn="ctr" rtl="0">
              <a:buNone/>
              <a:defRPr sz="1000" b="1">
                <a:solidFill>
                  <a:schemeClr val="dk1"/>
                </a:solidFill>
                <a:latin typeface="Josefin Sans"/>
                <a:ea typeface="Josefin Sans"/>
                <a:cs typeface="Josefin Sans"/>
                <a:sym typeface="Josefin Sans"/>
              </a:defRPr>
            </a:lvl2pPr>
            <a:lvl3pPr lvl="2" algn="ctr" rtl="0">
              <a:buNone/>
              <a:defRPr sz="1000" b="1">
                <a:solidFill>
                  <a:schemeClr val="dk1"/>
                </a:solidFill>
                <a:latin typeface="Josefin Sans"/>
                <a:ea typeface="Josefin Sans"/>
                <a:cs typeface="Josefin Sans"/>
                <a:sym typeface="Josefin Sans"/>
              </a:defRPr>
            </a:lvl3pPr>
            <a:lvl4pPr lvl="3" algn="ctr" rtl="0">
              <a:buNone/>
              <a:defRPr sz="1000" b="1">
                <a:solidFill>
                  <a:schemeClr val="dk1"/>
                </a:solidFill>
                <a:latin typeface="Josefin Sans"/>
                <a:ea typeface="Josefin Sans"/>
                <a:cs typeface="Josefin Sans"/>
                <a:sym typeface="Josefin Sans"/>
              </a:defRPr>
            </a:lvl4pPr>
            <a:lvl5pPr lvl="4" algn="ctr" rtl="0">
              <a:buNone/>
              <a:defRPr sz="1000" b="1">
                <a:solidFill>
                  <a:schemeClr val="dk1"/>
                </a:solidFill>
                <a:latin typeface="Josefin Sans"/>
                <a:ea typeface="Josefin Sans"/>
                <a:cs typeface="Josefin Sans"/>
                <a:sym typeface="Josefin Sans"/>
              </a:defRPr>
            </a:lvl5pPr>
            <a:lvl6pPr lvl="5" algn="ctr" rtl="0">
              <a:buNone/>
              <a:defRPr sz="1000" b="1">
                <a:solidFill>
                  <a:schemeClr val="dk1"/>
                </a:solidFill>
                <a:latin typeface="Josefin Sans"/>
                <a:ea typeface="Josefin Sans"/>
                <a:cs typeface="Josefin Sans"/>
                <a:sym typeface="Josefin Sans"/>
              </a:defRPr>
            </a:lvl6pPr>
            <a:lvl7pPr lvl="6" algn="ctr" rtl="0">
              <a:buNone/>
              <a:defRPr sz="1000" b="1">
                <a:solidFill>
                  <a:schemeClr val="dk1"/>
                </a:solidFill>
                <a:latin typeface="Josefin Sans"/>
                <a:ea typeface="Josefin Sans"/>
                <a:cs typeface="Josefin Sans"/>
                <a:sym typeface="Josefin Sans"/>
              </a:defRPr>
            </a:lvl7pPr>
            <a:lvl8pPr lvl="7" algn="ctr" rtl="0">
              <a:buNone/>
              <a:defRPr sz="1000" b="1">
                <a:solidFill>
                  <a:schemeClr val="dk1"/>
                </a:solidFill>
                <a:latin typeface="Josefin Sans"/>
                <a:ea typeface="Josefin Sans"/>
                <a:cs typeface="Josefin Sans"/>
                <a:sym typeface="Josefin Sans"/>
              </a:defRPr>
            </a:lvl8pPr>
            <a:lvl9pPr lvl="8" algn="ctr" rtl="0">
              <a:buNone/>
              <a:defRPr sz="1000" b="1">
                <a:solidFill>
                  <a:schemeClr val="dk1"/>
                </a:solidFill>
                <a:latin typeface="Josefin Sans"/>
                <a:ea typeface="Josefin Sans"/>
                <a:cs typeface="Josefin Sans"/>
                <a:sym typeface="Josefin Sans"/>
              </a:defRPr>
            </a:lvl9pPr>
          </a:lstStyle>
          <a:p>
            <a:pPr marL="0" lvl="0" indent="0" algn="ctr" rtl="0">
              <a:spcBef>
                <a:spcPts val="0"/>
              </a:spcBef>
              <a:spcAft>
                <a:spcPts val="0"/>
              </a:spcAft>
              <a:buNone/>
            </a:pPr>
            <a:fld id="{00000000-1234-1234-1234-123412341234}" type="slidenum">
              <a:rPr lang="en"/>
              <a:t>‹#›</a:t>
            </a:fld>
            <a:endParaRPr/>
          </a:p>
        </p:txBody>
      </p:sp>
      <p:cxnSp>
        <p:nvCxnSpPr>
          <p:cNvPr id="149" name="Google Shape;149;p19"/>
          <p:cNvCxnSpPr/>
          <p:nvPr/>
        </p:nvCxnSpPr>
        <p:spPr>
          <a:xfrm rot="10800000">
            <a:off x="357600" y="705825"/>
            <a:ext cx="8428800" cy="0"/>
          </a:xfrm>
          <a:prstGeom prst="straightConnector1">
            <a:avLst/>
          </a:prstGeom>
          <a:noFill/>
          <a:ln w="9525" cap="flat" cmpd="sng">
            <a:solidFill>
              <a:schemeClr val="dk1"/>
            </a:solidFill>
            <a:prstDash val="solid"/>
            <a:round/>
            <a:headEnd type="none" w="med" len="med"/>
            <a:tailEnd type="none" w="med" len="med"/>
          </a:ln>
        </p:spPr>
      </p:cxnSp>
      <p:cxnSp>
        <p:nvCxnSpPr>
          <p:cNvPr id="150" name="Google Shape;150;p19"/>
          <p:cNvCxnSpPr/>
          <p:nvPr/>
        </p:nvCxnSpPr>
        <p:spPr>
          <a:xfrm rot="10800000">
            <a:off x="357525" y="4729650"/>
            <a:ext cx="7822500" cy="0"/>
          </a:xfrm>
          <a:prstGeom prst="straightConnector1">
            <a:avLst/>
          </a:prstGeom>
          <a:noFill/>
          <a:ln w="9525" cap="flat" cmpd="sng">
            <a:solidFill>
              <a:schemeClr val="dk1"/>
            </a:solidFill>
            <a:prstDash val="solid"/>
            <a:round/>
            <a:headEnd type="none" w="med" len="med"/>
            <a:tailEnd type="none" w="med" len="med"/>
          </a:ln>
        </p:spPr>
      </p:cxnSp>
      <p:sp>
        <p:nvSpPr>
          <p:cNvPr id="151" name="Google Shape;151;p19"/>
          <p:cNvSpPr txBox="1">
            <a:spLocks noGrp="1"/>
          </p:cNvSpPr>
          <p:nvPr>
            <p:ph type="ctrTitle" idx="6"/>
          </p:nvPr>
        </p:nvSpPr>
        <p:spPr>
          <a:xfrm>
            <a:off x="6300070" y="234507"/>
            <a:ext cx="2490900" cy="432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00"/>
              <a:buNone/>
              <a:defRPr sz="1000">
                <a:solidFill>
                  <a:schemeClr val="dk1"/>
                </a:solidFill>
              </a:defRPr>
            </a:lvl1pPr>
            <a:lvl2pPr lvl="1" algn="ctr" rtl="0">
              <a:spcBef>
                <a:spcPts val="0"/>
              </a:spcBef>
              <a:spcAft>
                <a:spcPts val="0"/>
              </a:spcAft>
              <a:buSzPts val="900"/>
              <a:buNone/>
              <a:defRPr sz="900"/>
            </a:lvl2pPr>
            <a:lvl3pPr lvl="2" algn="ctr" rtl="0">
              <a:spcBef>
                <a:spcPts val="0"/>
              </a:spcBef>
              <a:spcAft>
                <a:spcPts val="0"/>
              </a:spcAft>
              <a:buSzPts val="900"/>
              <a:buNone/>
              <a:defRPr sz="900"/>
            </a:lvl3pPr>
            <a:lvl4pPr lvl="3" algn="ctr" rtl="0">
              <a:spcBef>
                <a:spcPts val="0"/>
              </a:spcBef>
              <a:spcAft>
                <a:spcPts val="0"/>
              </a:spcAft>
              <a:buSzPts val="900"/>
              <a:buNone/>
              <a:defRPr sz="900"/>
            </a:lvl4pPr>
            <a:lvl5pPr lvl="4" algn="ctr" rtl="0">
              <a:spcBef>
                <a:spcPts val="0"/>
              </a:spcBef>
              <a:spcAft>
                <a:spcPts val="0"/>
              </a:spcAft>
              <a:buSzPts val="900"/>
              <a:buNone/>
              <a:defRPr sz="900"/>
            </a:lvl5pPr>
            <a:lvl6pPr lvl="5" algn="ctr" rtl="0">
              <a:spcBef>
                <a:spcPts val="0"/>
              </a:spcBef>
              <a:spcAft>
                <a:spcPts val="0"/>
              </a:spcAft>
              <a:buSzPts val="900"/>
              <a:buNone/>
              <a:defRPr sz="900"/>
            </a:lvl6pPr>
            <a:lvl7pPr lvl="6" algn="ctr" rtl="0">
              <a:spcBef>
                <a:spcPts val="0"/>
              </a:spcBef>
              <a:spcAft>
                <a:spcPts val="0"/>
              </a:spcAft>
              <a:buSzPts val="900"/>
              <a:buNone/>
              <a:defRPr sz="900"/>
            </a:lvl7pPr>
            <a:lvl8pPr lvl="7" algn="ctr" rtl="0">
              <a:spcBef>
                <a:spcPts val="0"/>
              </a:spcBef>
              <a:spcAft>
                <a:spcPts val="0"/>
              </a:spcAft>
              <a:buSzPts val="900"/>
              <a:buNone/>
              <a:defRPr sz="900"/>
            </a:lvl8pPr>
            <a:lvl9pPr lvl="8" algn="ctr" rtl="0">
              <a:spcBef>
                <a:spcPts val="0"/>
              </a:spcBef>
              <a:spcAft>
                <a:spcPts val="0"/>
              </a:spcAft>
              <a:buSzPts val="900"/>
              <a:buNone/>
              <a:defRPr sz="900"/>
            </a:lvl9pPr>
          </a:lstStyle>
          <a:p>
            <a:endParaRPr/>
          </a:p>
        </p:txBody>
      </p:sp>
      <p:sp>
        <p:nvSpPr>
          <p:cNvPr id="152" name="Google Shape;152;p19"/>
          <p:cNvSpPr txBox="1">
            <a:spLocks noGrp="1"/>
          </p:cNvSpPr>
          <p:nvPr>
            <p:ph type="title" idx="7"/>
          </p:nvPr>
        </p:nvSpPr>
        <p:spPr>
          <a:xfrm>
            <a:off x="720000" y="866425"/>
            <a:ext cx="7660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1">
    <p:spTree>
      <p:nvGrpSpPr>
        <p:cNvPr id="1" name="Shape 234"/>
        <p:cNvGrpSpPr/>
        <p:nvPr/>
      </p:nvGrpSpPr>
      <p:grpSpPr>
        <a:xfrm>
          <a:off x="0" y="0"/>
          <a:ext cx="0" cy="0"/>
          <a:chOff x="0" y="0"/>
          <a:chExt cx="0" cy="0"/>
        </a:xfrm>
      </p:grpSpPr>
      <p:sp>
        <p:nvSpPr>
          <p:cNvPr id="235" name="Google Shape;235;p27"/>
          <p:cNvSpPr txBox="1">
            <a:spLocks noGrp="1"/>
          </p:cNvSpPr>
          <p:nvPr>
            <p:ph type="sldNum" idx="12"/>
          </p:nvPr>
        </p:nvSpPr>
        <p:spPr>
          <a:xfrm>
            <a:off x="8380275" y="4513500"/>
            <a:ext cx="410700" cy="432300"/>
          </a:xfrm>
          <a:prstGeom prst="rect">
            <a:avLst/>
          </a:prstGeom>
          <a:solidFill>
            <a:schemeClr val="dk2"/>
          </a:solidFill>
          <a:ln>
            <a:noFill/>
          </a:ln>
        </p:spPr>
        <p:txBody>
          <a:bodyPr spcFirstLastPara="1" wrap="square" lIns="91425" tIns="91425" rIns="91425" bIns="91425" anchor="ctr" anchorCtr="0">
            <a:noAutofit/>
          </a:bodyPr>
          <a:lstStyle>
            <a:lvl1pPr lvl="0" algn="ctr" rtl="0">
              <a:buNone/>
              <a:defRPr sz="1000" b="1">
                <a:solidFill>
                  <a:schemeClr val="dk1"/>
                </a:solidFill>
                <a:latin typeface="Josefin Sans"/>
                <a:ea typeface="Josefin Sans"/>
                <a:cs typeface="Josefin Sans"/>
                <a:sym typeface="Josefin Sans"/>
              </a:defRPr>
            </a:lvl1pPr>
            <a:lvl2pPr lvl="1" algn="ctr" rtl="0">
              <a:buNone/>
              <a:defRPr sz="1000" b="1">
                <a:solidFill>
                  <a:schemeClr val="dk1"/>
                </a:solidFill>
                <a:latin typeface="Josefin Sans"/>
                <a:ea typeface="Josefin Sans"/>
                <a:cs typeface="Josefin Sans"/>
                <a:sym typeface="Josefin Sans"/>
              </a:defRPr>
            </a:lvl2pPr>
            <a:lvl3pPr lvl="2" algn="ctr" rtl="0">
              <a:buNone/>
              <a:defRPr sz="1000" b="1">
                <a:solidFill>
                  <a:schemeClr val="dk1"/>
                </a:solidFill>
                <a:latin typeface="Josefin Sans"/>
                <a:ea typeface="Josefin Sans"/>
                <a:cs typeface="Josefin Sans"/>
                <a:sym typeface="Josefin Sans"/>
              </a:defRPr>
            </a:lvl3pPr>
            <a:lvl4pPr lvl="3" algn="ctr" rtl="0">
              <a:buNone/>
              <a:defRPr sz="1000" b="1">
                <a:solidFill>
                  <a:schemeClr val="dk1"/>
                </a:solidFill>
                <a:latin typeface="Josefin Sans"/>
                <a:ea typeface="Josefin Sans"/>
                <a:cs typeface="Josefin Sans"/>
                <a:sym typeface="Josefin Sans"/>
              </a:defRPr>
            </a:lvl4pPr>
            <a:lvl5pPr lvl="4" algn="ctr" rtl="0">
              <a:buNone/>
              <a:defRPr sz="1000" b="1">
                <a:solidFill>
                  <a:schemeClr val="dk1"/>
                </a:solidFill>
                <a:latin typeface="Josefin Sans"/>
                <a:ea typeface="Josefin Sans"/>
                <a:cs typeface="Josefin Sans"/>
                <a:sym typeface="Josefin Sans"/>
              </a:defRPr>
            </a:lvl5pPr>
            <a:lvl6pPr lvl="5" algn="ctr" rtl="0">
              <a:buNone/>
              <a:defRPr sz="1000" b="1">
                <a:solidFill>
                  <a:schemeClr val="dk1"/>
                </a:solidFill>
                <a:latin typeface="Josefin Sans"/>
                <a:ea typeface="Josefin Sans"/>
                <a:cs typeface="Josefin Sans"/>
                <a:sym typeface="Josefin Sans"/>
              </a:defRPr>
            </a:lvl6pPr>
            <a:lvl7pPr lvl="6" algn="ctr" rtl="0">
              <a:buNone/>
              <a:defRPr sz="1000" b="1">
                <a:solidFill>
                  <a:schemeClr val="dk1"/>
                </a:solidFill>
                <a:latin typeface="Josefin Sans"/>
                <a:ea typeface="Josefin Sans"/>
                <a:cs typeface="Josefin Sans"/>
                <a:sym typeface="Josefin Sans"/>
              </a:defRPr>
            </a:lvl7pPr>
            <a:lvl8pPr lvl="7" algn="ctr" rtl="0">
              <a:buNone/>
              <a:defRPr sz="1000" b="1">
                <a:solidFill>
                  <a:schemeClr val="dk1"/>
                </a:solidFill>
                <a:latin typeface="Josefin Sans"/>
                <a:ea typeface="Josefin Sans"/>
                <a:cs typeface="Josefin Sans"/>
                <a:sym typeface="Josefin Sans"/>
              </a:defRPr>
            </a:lvl8pPr>
            <a:lvl9pPr lvl="8" algn="ctr" rtl="0">
              <a:buNone/>
              <a:defRPr sz="1000" b="1">
                <a:solidFill>
                  <a:schemeClr val="dk1"/>
                </a:solidFill>
                <a:latin typeface="Josefin Sans"/>
                <a:ea typeface="Josefin Sans"/>
                <a:cs typeface="Josefin Sans"/>
                <a:sym typeface="Josefin Sans"/>
              </a:defRPr>
            </a:lvl9pPr>
          </a:lstStyle>
          <a:p>
            <a:pPr marL="0" lvl="0" indent="0" algn="ctr" rtl="0">
              <a:spcBef>
                <a:spcPts val="0"/>
              </a:spcBef>
              <a:spcAft>
                <a:spcPts val="0"/>
              </a:spcAft>
              <a:buNone/>
            </a:pPr>
            <a:fld id="{00000000-1234-1234-1234-123412341234}" type="slidenum">
              <a:rPr lang="en"/>
              <a:t>‹#›</a:t>
            </a:fld>
            <a:endParaRPr/>
          </a:p>
        </p:txBody>
      </p:sp>
      <p:cxnSp>
        <p:nvCxnSpPr>
          <p:cNvPr id="236" name="Google Shape;236;p27"/>
          <p:cNvCxnSpPr/>
          <p:nvPr/>
        </p:nvCxnSpPr>
        <p:spPr>
          <a:xfrm rot="10800000">
            <a:off x="357600" y="705825"/>
            <a:ext cx="8428800" cy="0"/>
          </a:xfrm>
          <a:prstGeom prst="straightConnector1">
            <a:avLst/>
          </a:prstGeom>
          <a:noFill/>
          <a:ln w="9525" cap="flat" cmpd="sng">
            <a:solidFill>
              <a:schemeClr val="dk1"/>
            </a:solidFill>
            <a:prstDash val="solid"/>
            <a:round/>
            <a:headEnd type="none" w="med" len="med"/>
            <a:tailEnd type="none" w="med" len="med"/>
          </a:ln>
        </p:spPr>
      </p:cxnSp>
      <p:cxnSp>
        <p:nvCxnSpPr>
          <p:cNvPr id="237" name="Google Shape;237;p27"/>
          <p:cNvCxnSpPr/>
          <p:nvPr/>
        </p:nvCxnSpPr>
        <p:spPr>
          <a:xfrm rot="10800000">
            <a:off x="357525" y="4729650"/>
            <a:ext cx="7822500" cy="0"/>
          </a:xfrm>
          <a:prstGeom prst="straightConnector1">
            <a:avLst/>
          </a:prstGeom>
          <a:noFill/>
          <a:ln w="9525" cap="flat" cmpd="sng">
            <a:solidFill>
              <a:schemeClr val="dk1"/>
            </a:solidFill>
            <a:prstDash val="solid"/>
            <a:round/>
            <a:headEnd type="none" w="med" len="med"/>
            <a:tailEnd type="none" w="med" len="med"/>
          </a:ln>
        </p:spPr>
      </p:cxnSp>
      <p:sp>
        <p:nvSpPr>
          <p:cNvPr id="238" name="Google Shape;238;p27"/>
          <p:cNvSpPr txBox="1">
            <a:spLocks noGrp="1"/>
          </p:cNvSpPr>
          <p:nvPr>
            <p:ph type="ctrTitle"/>
          </p:nvPr>
        </p:nvSpPr>
        <p:spPr>
          <a:xfrm>
            <a:off x="6300070" y="234507"/>
            <a:ext cx="2490900" cy="432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00"/>
              <a:buNone/>
              <a:defRPr sz="1000">
                <a:solidFill>
                  <a:schemeClr val="dk1"/>
                </a:solidFill>
              </a:defRPr>
            </a:lvl1pPr>
            <a:lvl2pPr lvl="1" algn="ctr" rtl="0">
              <a:spcBef>
                <a:spcPts val="0"/>
              </a:spcBef>
              <a:spcAft>
                <a:spcPts val="0"/>
              </a:spcAft>
              <a:buSzPts val="900"/>
              <a:buNone/>
              <a:defRPr sz="900"/>
            </a:lvl2pPr>
            <a:lvl3pPr lvl="2" algn="ctr" rtl="0">
              <a:spcBef>
                <a:spcPts val="0"/>
              </a:spcBef>
              <a:spcAft>
                <a:spcPts val="0"/>
              </a:spcAft>
              <a:buSzPts val="900"/>
              <a:buNone/>
              <a:defRPr sz="900"/>
            </a:lvl3pPr>
            <a:lvl4pPr lvl="3" algn="ctr" rtl="0">
              <a:spcBef>
                <a:spcPts val="0"/>
              </a:spcBef>
              <a:spcAft>
                <a:spcPts val="0"/>
              </a:spcAft>
              <a:buSzPts val="900"/>
              <a:buNone/>
              <a:defRPr sz="900"/>
            </a:lvl4pPr>
            <a:lvl5pPr lvl="4" algn="ctr" rtl="0">
              <a:spcBef>
                <a:spcPts val="0"/>
              </a:spcBef>
              <a:spcAft>
                <a:spcPts val="0"/>
              </a:spcAft>
              <a:buSzPts val="900"/>
              <a:buNone/>
              <a:defRPr sz="900"/>
            </a:lvl5pPr>
            <a:lvl6pPr lvl="5" algn="ctr" rtl="0">
              <a:spcBef>
                <a:spcPts val="0"/>
              </a:spcBef>
              <a:spcAft>
                <a:spcPts val="0"/>
              </a:spcAft>
              <a:buSzPts val="900"/>
              <a:buNone/>
              <a:defRPr sz="900"/>
            </a:lvl6pPr>
            <a:lvl7pPr lvl="6" algn="ctr" rtl="0">
              <a:spcBef>
                <a:spcPts val="0"/>
              </a:spcBef>
              <a:spcAft>
                <a:spcPts val="0"/>
              </a:spcAft>
              <a:buSzPts val="900"/>
              <a:buNone/>
              <a:defRPr sz="900"/>
            </a:lvl7pPr>
            <a:lvl8pPr lvl="7" algn="ctr" rtl="0">
              <a:spcBef>
                <a:spcPts val="0"/>
              </a:spcBef>
              <a:spcAft>
                <a:spcPts val="0"/>
              </a:spcAft>
              <a:buSzPts val="900"/>
              <a:buNone/>
              <a:defRPr sz="900"/>
            </a:lvl8pPr>
            <a:lvl9pPr lvl="8" algn="ctr" rtl="0">
              <a:spcBef>
                <a:spcPts val="0"/>
              </a:spcBef>
              <a:spcAft>
                <a:spcPts val="0"/>
              </a:spcAft>
              <a:buSzPts val="900"/>
              <a:buNone/>
              <a:defRPr sz="900"/>
            </a:lvl9pPr>
          </a:lstStyle>
          <a:p>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
    <p:spTree>
      <p:nvGrpSpPr>
        <p:cNvPr id="1" name="Shape 239"/>
        <p:cNvGrpSpPr/>
        <p:nvPr/>
      </p:nvGrpSpPr>
      <p:grpSpPr>
        <a:xfrm>
          <a:off x="0" y="0"/>
          <a:ext cx="0" cy="0"/>
          <a:chOff x="0" y="0"/>
          <a:chExt cx="0" cy="0"/>
        </a:xfrm>
      </p:grpSpPr>
      <p:sp>
        <p:nvSpPr>
          <p:cNvPr id="240" name="Google Shape;240;p28"/>
          <p:cNvSpPr txBox="1">
            <a:spLocks noGrp="1"/>
          </p:cNvSpPr>
          <p:nvPr>
            <p:ph type="sldNum" idx="12"/>
          </p:nvPr>
        </p:nvSpPr>
        <p:spPr>
          <a:xfrm>
            <a:off x="357525" y="4513500"/>
            <a:ext cx="410700" cy="432300"/>
          </a:xfrm>
          <a:prstGeom prst="rect">
            <a:avLst/>
          </a:prstGeom>
          <a:solidFill>
            <a:schemeClr val="dk2"/>
          </a:solidFill>
          <a:ln>
            <a:noFill/>
          </a:ln>
        </p:spPr>
        <p:txBody>
          <a:bodyPr spcFirstLastPara="1" wrap="square" lIns="91425" tIns="91425" rIns="91425" bIns="91425" anchor="ctr" anchorCtr="0">
            <a:noAutofit/>
          </a:bodyPr>
          <a:lstStyle>
            <a:lvl1pPr lvl="0" algn="ctr" rtl="0">
              <a:buNone/>
              <a:defRPr sz="1000" b="1">
                <a:solidFill>
                  <a:schemeClr val="dk1"/>
                </a:solidFill>
                <a:latin typeface="Josefin Sans"/>
                <a:ea typeface="Josefin Sans"/>
                <a:cs typeface="Josefin Sans"/>
                <a:sym typeface="Josefin Sans"/>
              </a:defRPr>
            </a:lvl1pPr>
            <a:lvl2pPr lvl="1" algn="ctr" rtl="0">
              <a:buNone/>
              <a:defRPr sz="1000" b="1">
                <a:solidFill>
                  <a:schemeClr val="dk1"/>
                </a:solidFill>
                <a:latin typeface="Josefin Sans"/>
                <a:ea typeface="Josefin Sans"/>
                <a:cs typeface="Josefin Sans"/>
                <a:sym typeface="Josefin Sans"/>
              </a:defRPr>
            </a:lvl2pPr>
            <a:lvl3pPr lvl="2" algn="ctr" rtl="0">
              <a:buNone/>
              <a:defRPr sz="1000" b="1">
                <a:solidFill>
                  <a:schemeClr val="dk1"/>
                </a:solidFill>
                <a:latin typeface="Josefin Sans"/>
                <a:ea typeface="Josefin Sans"/>
                <a:cs typeface="Josefin Sans"/>
                <a:sym typeface="Josefin Sans"/>
              </a:defRPr>
            </a:lvl3pPr>
            <a:lvl4pPr lvl="3" algn="ctr" rtl="0">
              <a:buNone/>
              <a:defRPr sz="1000" b="1">
                <a:solidFill>
                  <a:schemeClr val="dk1"/>
                </a:solidFill>
                <a:latin typeface="Josefin Sans"/>
                <a:ea typeface="Josefin Sans"/>
                <a:cs typeface="Josefin Sans"/>
                <a:sym typeface="Josefin Sans"/>
              </a:defRPr>
            </a:lvl4pPr>
            <a:lvl5pPr lvl="4" algn="ctr" rtl="0">
              <a:buNone/>
              <a:defRPr sz="1000" b="1">
                <a:solidFill>
                  <a:schemeClr val="dk1"/>
                </a:solidFill>
                <a:latin typeface="Josefin Sans"/>
                <a:ea typeface="Josefin Sans"/>
                <a:cs typeface="Josefin Sans"/>
                <a:sym typeface="Josefin Sans"/>
              </a:defRPr>
            </a:lvl5pPr>
            <a:lvl6pPr lvl="5" algn="ctr" rtl="0">
              <a:buNone/>
              <a:defRPr sz="1000" b="1">
                <a:solidFill>
                  <a:schemeClr val="dk1"/>
                </a:solidFill>
                <a:latin typeface="Josefin Sans"/>
                <a:ea typeface="Josefin Sans"/>
                <a:cs typeface="Josefin Sans"/>
                <a:sym typeface="Josefin Sans"/>
              </a:defRPr>
            </a:lvl6pPr>
            <a:lvl7pPr lvl="6" algn="ctr" rtl="0">
              <a:buNone/>
              <a:defRPr sz="1000" b="1">
                <a:solidFill>
                  <a:schemeClr val="dk1"/>
                </a:solidFill>
                <a:latin typeface="Josefin Sans"/>
                <a:ea typeface="Josefin Sans"/>
                <a:cs typeface="Josefin Sans"/>
                <a:sym typeface="Josefin Sans"/>
              </a:defRPr>
            </a:lvl7pPr>
            <a:lvl8pPr lvl="7" algn="ctr" rtl="0">
              <a:buNone/>
              <a:defRPr sz="1000" b="1">
                <a:solidFill>
                  <a:schemeClr val="dk1"/>
                </a:solidFill>
                <a:latin typeface="Josefin Sans"/>
                <a:ea typeface="Josefin Sans"/>
                <a:cs typeface="Josefin Sans"/>
                <a:sym typeface="Josefin Sans"/>
              </a:defRPr>
            </a:lvl8pPr>
            <a:lvl9pPr lvl="8" algn="ctr" rtl="0">
              <a:buNone/>
              <a:defRPr sz="1000" b="1">
                <a:solidFill>
                  <a:schemeClr val="dk1"/>
                </a:solidFill>
                <a:latin typeface="Josefin Sans"/>
                <a:ea typeface="Josefin Sans"/>
                <a:cs typeface="Josefin Sans"/>
                <a:sym typeface="Josefin Sans"/>
              </a:defRPr>
            </a:lvl9pPr>
          </a:lstStyle>
          <a:p>
            <a:pPr marL="0" lvl="0" indent="0" algn="ctr" rtl="0">
              <a:spcBef>
                <a:spcPts val="0"/>
              </a:spcBef>
              <a:spcAft>
                <a:spcPts val="0"/>
              </a:spcAft>
              <a:buNone/>
            </a:pPr>
            <a:fld id="{00000000-1234-1234-1234-123412341234}" type="slidenum">
              <a:rPr lang="en"/>
              <a:t>‹#›</a:t>
            </a:fld>
            <a:endParaRPr/>
          </a:p>
        </p:txBody>
      </p:sp>
      <p:cxnSp>
        <p:nvCxnSpPr>
          <p:cNvPr id="241" name="Google Shape;241;p28"/>
          <p:cNvCxnSpPr/>
          <p:nvPr/>
        </p:nvCxnSpPr>
        <p:spPr>
          <a:xfrm rot="10800000">
            <a:off x="357600" y="705825"/>
            <a:ext cx="8428800" cy="0"/>
          </a:xfrm>
          <a:prstGeom prst="straightConnector1">
            <a:avLst/>
          </a:prstGeom>
          <a:noFill/>
          <a:ln w="9525" cap="flat" cmpd="sng">
            <a:solidFill>
              <a:schemeClr val="dk1"/>
            </a:solidFill>
            <a:prstDash val="solid"/>
            <a:round/>
            <a:headEnd type="none" w="med" len="med"/>
            <a:tailEnd type="none" w="med" len="med"/>
          </a:ln>
        </p:spPr>
      </p:cxnSp>
      <p:cxnSp>
        <p:nvCxnSpPr>
          <p:cNvPr id="242" name="Google Shape;242;p28"/>
          <p:cNvCxnSpPr/>
          <p:nvPr/>
        </p:nvCxnSpPr>
        <p:spPr>
          <a:xfrm rot="10800000">
            <a:off x="963900" y="4729650"/>
            <a:ext cx="7822500" cy="0"/>
          </a:xfrm>
          <a:prstGeom prst="straightConnector1">
            <a:avLst/>
          </a:prstGeom>
          <a:noFill/>
          <a:ln w="9525" cap="flat" cmpd="sng">
            <a:solidFill>
              <a:schemeClr val="dk1"/>
            </a:solidFill>
            <a:prstDash val="solid"/>
            <a:round/>
            <a:headEnd type="none" w="med" len="med"/>
            <a:tailEnd type="none" w="med" len="med"/>
          </a:ln>
        </p:spPr>
      </p:cxnSp>
      <p:sp>
        <p:nvSpPr>
          <p:cNvPr id="243" name="Google Shape;243;p28"/>
          <p:cNvSpPr txBox="1">
            <a:spLocks noGrp="1"/>
          </p:cNvSpPr>
          <p:nvPr>
            <p:ph type="ctrTitle"/>
          </p:nvPr>
        </p:nvSpPr>
        <p:spPr>
          <a:xfrm>
            <a:off x="357520" y="234507"/>
            <a:ext cx="2490900" cy="432300"/>
          </a:xfrm>
          <a:prstGeom prst="rect">
            <a:avLst/>
          </a:prstGeom>
        </p:spPr>
        <p:txBody>
          <a:bodyPr spcFirstLastPara="1" wrap="square" lIns="91425" tIns="91425" rIns="91425" bIns="91425" anchor="ctr" anchorCtr="0">
            <a:noAutofit/>
          </a:bodyPr>
          <a:lstStyle>
            <a:lvl1pPr lvl="0" rtl="0">
              <a:spcBef>
                <a:spcPts val="0"/>
              </a:spcBef>
              <a:spcAft>
                <a:spcPts val="0"/>
              </a:spcAft>
              <a:buSzPts val="900"/>
              <a:buNone/>
              <a:defRPr sz="1000">
                <a:solidFill>
                  <a:schemeClr val="dk1"/>
                </a:solidFill>
              </a:defRPr>
            </a:lvl1pPr>
            <a:lvl2pPr lvl="1" rtl="0">
              <a:spcBef>
                <a:spcPts val="0"/>
              </a:spcBef>
              <a:spcAft>
                <a:spcPts val="0"/>
              </a:spcAft>
              <a:buSzPts val="900"/>
              <a:buNone/>
              <a:defRPr sz="900"/>
            </a:lvl2pPr>
            <a:lvl3pPr lvl="2" rtl="0">
              <a:spcBef>
                <a:spcPts val="0"/>
              </a:spcBef>
              <a:spcAft>
                <a:spcPts val="0"/>
              </a:spcAft>
              <a:buSzPts val="900"/>
              <a:buNone/>
              <a:defRPr sz="900"/>
            </a:lvl3pPr>
            <a:lvl4pPr lvl="3" rtl="0">
              <a:spcBef>
                <a:spcPts val="0"/>
              </a:spcBef>
              <a:spcAft>
                <a:spcPts val="0"/>
              </a:spcAft>
              <a:buSzPts val="900"/>
              <a:buNone/>
              <a:defRPr sz="900"/>
            </a:lvl4pPr>
            <a:lvl5pPr lvl="4" rtl="0">
              <a:spcBef>
                <a:spcPts val="0"/>
              </a:spcBef>
              <a:spcAft>
                <a:spcPts val="0"/>
              </a:spcAft>
              <a:buSzPts val="900"/>
              <a:buNone/>
              <a:defRPr sz="900"/>
            </a:lvl5pPr>
            <a:lvl6pPr lvl="5" rtl="0">
              <a:spcBef>
                <a:spcPts val="0"/>
              </a:spcBef>
              <a:spcAft>
                <a:spcPts val="0"/>
              </a:spcAft>
              <a:buSzPts val="900"/>
              <a:buNone/>
              <a:defRPr sz="900"/>
            </a:lvl6pPr>
            <a:lvl7pPr lvl="6" rtl="0">
              <a:spcBef>
                <a:spcPts val="0"/>
              </a:spcBef>
              <a:spcAft>
                <a:spcPts val="0"/>
              </a:spcAft>
              <a:buSzPts val="900"/>
              <a:buNone/>
              <a:defRPr sz="900"/>
            </a:lvl7pPr>
            <a:lvl8pPr lvl="7" rtl="0">
              <a:spcBef>
                <a:spcPts val="0"/>
              </a:spcBef>
              <a:spcAft>
                <a:spcPts val="0"/>
              </a:spcAft>
              <a:buSzPts val="900"/>
              <a:buNone/>
              <a:defRPr sz="900"/>
            </a:lvl8pPr>
            <a:lvl9pPr lvl="8" rtl="0">
              <a:spcBef>
                <a:spcPts val="0"/>
              </a:spcBef>
              <a:spcAft>
                <a:spcPts val="0"/>
              </a:spcAft>
              <a:buSzPts val="900"/>
              <a:buNone/>
              <a:defRPr sz="900"/>
            </a:lvl9pPr>
          </a:lstStyle>
          <a:p>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969649" y="1875138"/>
            <a:ext cx="4492500" cy="11769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969649" y="1084663"/>
            <a:ext cx="1429800" cy="12429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6000"/>
              <a:buNone/>
              <a:defRPr sz="7200" b="1">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txBox="1">
            <a:spLocks noGrp="1"/>
          </p:cNvSpPr>
          <p:nvPr>
            <p:ph type="subTitle" idx="1"/>
          </p:nvPr>
        </p:nvSpPr>
        <p:spPr>
          <a:xfrm>
            <a:off x="969649" y="3345438"/>
            <a:ext cx="25566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 name="Google Shape;19;p3"/>
          <p:cNvSpPr txBox="1">
            <a:spLocks noGrp="1"/>
          </p:cNvSpPr>
          <p:nvPr>
            <p:ph type="sldNum" idx="12"/>
          </p:nvPr>
        </p:nvSpPr>
        <p:spPr>
          <a:xfrm>
            <a:off x="8380275" y="4513500"/>
            <a:ext cx="410700" cy="432300"/>
          </a:xfrm>
          <a:prstGeom prst="rect">
            <a:avLst/>
          </a:prstGeom>
          <a:solidFill>
            <a:schemeClr val="dk2"/>
          </a:solidFill>
          <a:ln>
            <a:noFill/>
          </a:ln>
        </p:spPr>
        <p:txBody>
          <a:bodyPr spcFirstLastPara="1" wrap="square" lIns="91425" tIns="91425" rIns="91425" bIns="91425" anchor="ctr" anchorCtr="0">
            <a:noAutofit/>
          </a:bodyPr>
          <a:lstStyle>
            <a:lvl1pPr lvl="0" algn="ctr" rtl="0">
              <a:buNone/>
              <a:defRPr sz="1000" b="1">
                <a:solidFill>
                  <a:schemeClr val="dk1"/>
                </a:solidFill>
                <a:latin typeface="Josefin Sans"/>
                <a:ea typeface="Josefin Sans"/>
                <a:cs typeface="Josefin Sans"/>
                <a:sym typeface="Josefin Sans"/>
              </a:defRPr>
            </a:lvl1pPr>
            <a:lvl2pPr lvl="1" algn="ctr" rtl="0">
              <a:buNone/>
              <a:defRPr sz="1000" b="1">
                <a:solidFill>
                  <a:schemeClr val="dk1"/>
                </a:solidFill>
                <a:latin typeface="Josefin Sans"/>
                <a:ea typeface="Josefin Sans"/>
                <a:cs typeface="Josefin Sans"/>
                <a:sym typeface="Josefin Sans"/>
              </a:defRPr>
            </a:lvl2pPr>
            <a:lvl3pPr lvl="2" algn="ctr" rtl="0">
              <a:buNone/>
              <a:defRPr sz="1000" b="1">
                <a:solidFill>
                  <a:schemeClr val="dk1"/>
                </a:solidFill>
                <a:latin typeface="Josefin Sans"/>
                <a:ea typeface="Josefin Sans"/>
                <a:cs typeface="Josefin Sans"/>
                <a:sym typeface="Josefin Sans"/>
              </a:defRPr>
            </a:lvl3pPr>
            <a:lvl4pPr lvl="3" algn="ctr" rtl="0">
              <a:buNone/>
              <a:defRPr sz="1000" b="1">
                <a:solidFill>
                  <a:schemeClr val="dk1"/>
                </a:solidFill>
                <a:latin typeface="Josefin Sans"/>
                <a:ea typeface="Josefin Sans"/>
                <a:cs typeface="Josefin Sans"/>
                <a:sym typeface="Josefin Sans"/>
              </a:defRPr>
            </a:lvl4pPr>
            <a:lvl5pPr lvl="4" algn="ctr" rtl="0">
              <a:buNone/>
              <a:defRPr sz="1000" b="1">
                <a:solidFill>
                  <a:schemeClr val="dk1"/>
                </a:solidFill>
                <a:latin typeface="Josefin Sans"/>
                <a:ea typeface="Josefin Sans"/>
                <a:cs typeface="Josefin Sans"/>
                <a:sym typeface="Josefin Sans"/>
              </a:defRPr>
            </a:lvl5pPr>
            <a:lvl6pPr lvl="5" algn="ctr" rtl="0">
              <a:buNone/>
              <a:defRPr sz="1000" b="1">
                <a:solidFill>
                  <a:schemeClr val="dk1"/>
                </a:solidFill>
                <a:latin typeface="Josefin Sans"/>
                <a:ea typeface="Josefin Sans"/>
                <a:cs typeface="Josefin Sans"/>
                <a:sym typeface="Josefin Sans"/>
              </a:defRPr>
            </a:lvl6pPr>
            <a:lvl7pPr lvl="6" algn="ctr" rtl="0">
              <a:buNone/>
              <a:defRPr sz="1000" b="1">
                <a:solidFill>
                  <a:schemeClr val="dk1"/>
                </a:solidFill>
                <a:latin typeface="Josefin Sans"/>
                <a:ea typeface="Josefin Sans"/>
                <a:cs typeface="Josefin Sans"/>
                <a:sym typeface="Josefin Sans"/>
              </a:defRPr>
            </a:lvl7pPr>
            <a:lvl8pPr lvl="7" algn="ctr" rtl="0">
              <a:buNone/>
              <a:defRPr sz="1000" b="1">
                <a:solidFill>
                  <a:schemeClr val="dk1"/>
                </a:solidFill>
                <a:latin typeface="Josefin Sans"/>
                <a:ea typeface="Josefin Sans"/>
                <a:cs typeface="Josefin Sans"/>
                <a:sym typeface="Josefin Sans"/>
              </a:defRPr>
            </a:lvl8pPr>
            <a:lvl9pPr lvl="8" algn="ctr" rtl="0">
              <a:buNone/>
              <a:defRPr sz="1000" b="1">
                <a:solidFill>
                  <a:schemeClr val="dk1"/>
                </a:solidFill>
                <a:latin typeface="Josefin Sans"/>
                <a:ea typeface="Josefin Sans"/>
                <a:cs typeface="Josefin Sans"/>
                <a:sym typeface="Josefin Sans"/>
              </a:defRPr>
            </a:lvl9pPr>
          </a:lstStyle>
          <a:p>
            <a:pPr marL="0" lvl="0" indent="0" algn="ctr" rtl="0">
              <a:spcBef>
                <a:spcPts val="0"/>
              </a:spcBef>
              <a:spcAft>
                <a:spcPts val="0"/>
              </a:spcAft>
              <a:buNone/>
            </a:pPr>
            <a:fld id="{00000000-1234-1234-1234-123412341234}" type="slidenum">
              <a:rPr lang="en"/>
              <a:t>‹#›</a:t>
            </a:fld>
            <a:endParaRPr/>
          </a:p>
        </p:txBody>
      </p:sp>
      <p:cxnSp>
        <p:nvCxnSpPr>
          <p:cNvPr id="20" name="Google Shape;20;p3"/>
          <p:cNvCxnSpPr/>
          <p:nvPr/>
        </p:nvCxnSpPr>
        <p:spPr>
          <a:xfrm rot="10800000">
            <a:off x="357600" y="705825"/>
            <a:ext cx="8428800" cy="0"/>
          </a:xfrm>
          <a:prstGeom prst="straightConnector1">
            <a:avLst/>
          </a:prstGeom>
          <a:noFill/>
          <a:ln w="9525" cap="flat" cmpd="sng">
            <a:solidFill>
              <a:schemeClr val="dk1"/>
            </a:solidFill>
            <a:prstDash val="solid"/>
            <a:round/>
            <a:headEnd type="none" w="med" len="med"/>
            <a:tailEnd type="none" w="med" len="med"/>
          </a:ln>
        </p:spPr>
      </p:cxnSp>
      <p:cxnSp>
        <p:nvCxnSpPr>
          <p:cNvPr id="21" name="Google Shape;21;p3"/>
          <p:cNvCxnSpPr/>
          <p:nvPr/>
        </p:nvCxnSpPr>
        <p:spPr>
          <a:xfrm rot="10800000">
            <a:off x="357525" y="4729650"/>
            <a:ext cx="7822500" cy="0"/>
          </a:xfrm>
          <a:prstGeom prst="straightConnector1">
            <a:avLst/>
          </a:prstGeom>
          <a:noFill/>
          <a:ln w="9525" cap="flat" cmpd="sng">
            <a:solidFill>
              <a:schemeClr val="dk1"/>
            </a:solidFill>
            <a:prstDash val="solid"/>
            <a:round/>
            <a:headEnd type="none" w="med" len="med"/>
            <a:tailEnd type="none" w="med" len="med"/>
          </a:ln>
        </p:spPr>
      </p:cxnSp>
      <p:sp>
        <p:nvSpPr>
          <p:cNvPr id="22" name="Google Shape;22;p3"/>
          <p:cNvSpPr txBox="1">
            <a:spLocks noGrp="1"/>
          </p:cNvSpPr>
          <p:nvPr>
            <p:ph type="ctrTitle" idx="3"/>
          </p:nvPr>
        </p:nvSpPr>
        <p:spPr>
          <a:xfrm>
            <a:off x="6300070" y="234507"/>
            <a:ext cx="2490900" cy="432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00"/>
              <a:buNone/>
              <a:defRPr sz="1000">
                <a:solidFill>
                  <a:schemeClr val="dk1"/>
                </a:solidFill>
              </a:defRPr>
            </a:lvl1pPr>
            <a:lvl2pPr lvl="1" algn="ctr" rtl="0">
              <a:spcBef>
                <a:spcPts val="0"/>
              </a:spcBef>
              <a:spcAft>
                <a:spcPts val="0"/>
              </a:spcAft>
              <a:buSzPts val="900"/>
              <a:buNone/>
              <a:defRPr sz="900"/>
            </a:lvl2pPr>
            <a:lvl3pPr lvl="2" algn="ctr" rtl="0">
              <a:spcBef>
                <a:spcPts val="0"/>
              </a:spcBef>
              <a:spcAft>
                <a:spcPts val="0"/>
              </a:spcAft>
              <a:buSzPts val="900"/>
              <a:buNone/>
              <a:defRPr sz="900"/>
            </a:lvl3pPr>
            <a:lvl4pPr lvl="3" algn="ctr" rtl="0">
              <a:spcBef>
                <a:spcPts val="0"/>
              </a:spcBef>
              <a:spcAft>
                <a:spcPts val="0"/>
              </a:spcAft>
              <a:buSzPts val="900"/>
              <a:buNone/>
              <a:defRPr sz="900"/>
            </a:lvl4pPr>
            <a:lvl5pPr lvl="4" algn="ctr" rtl="0">
              <a:spcBef>
                <a:spcPts val="0"/>
              </a:spcBef>
              <a:spcAft>
                <a:spcPts val="0"/>
              </a:spcAft>
              <a:buSzPts val="900"/>
              <a:buNone/>
              <a:defRPr sz="900"/>
            </a:lvl5pPr>
            <a:lvl6pPr lvl="5" algn="ctr" rtl="0">
              <a:spcBef>
                <a:spcPts val="0"/>
              </a:spcBef>
              <a:spcAft>
                <a:spcPts val="0"/>
              </a:spcAft>
              <a:buSzPts val="900"/>
              <a:buNone/>
              <a:defRPr sz="900"/>
            </a:lvl6pPr>
            <a:lvl7pPr lvl="6" algn="ctr" rtl="0">
              <a:spcBef>
                <a:spcPts val="0"/>
              </a:spcBef>
              <a:spcAft>
                <a:spcPts val="0"/>
              </a:spcAft>
              <a:buSzPts val="900"/>
              <a:buNone/>
              <a:defRPr sz="900"/>
            </a:lvl7pPr>
            <a:lvl8pPr lvl="7" algn="ctr" rtl="0">
              <a:spcBef>
                <a:spcPts val="0"/>
              </a:spcBef>
              <a:spcAft>
                <a:spcPts val="0"/>
              </a:spcAft>
              <a:buSzPts val="900"/>
              <a:buNone/>
              <a:defRPr sz="900"/>
            </a:lvl8pPr>
            <a:lvl9pPr lvl="8" algn="ctr" rtl="0">
              <a:spcBef>
                <a:spcPts val="0"/>
              </a:spcBef>
              <a:spcAft>
                <a:spcPts val="0"/>
              </a:spcAft>
              <a:buSzPts val="900"/>
              <a:buNone/>
              <a:defRPr sz="900"/>
            </a:lvl9pPr>
          </a:lstStyle>
          <a:p>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720000" y="1536850"/>
            <a:ext cx="7704000" cy="2976600"/>
          </a:xfrm>
          <a:prstGeom prst="rect">
            <a:avLst/>
          </a:prstGeom>
        </p:spPr>
        <p:txBody>
          <a:bodyPr spcFirstLastPara="1" wrap="square" lIns="91425" tIns="91425" rIns="91425" bIns="91425" anchor="t" anchorCtr="0">
            <a:noAutofit/>
          </a:bodyPr>
          <a:lstStyle>
            <a:lvl1pPr marL="457200" lvl="0" indent="-298450" rtl="0">
              <a:lnSpc>
                <a:spcPct val="100000"/>
              </a:lnSpc>
              <a:spcBef>
                <a:spcPts val="0"/>
              </a:spcBef>
              <a:spcAft>
                <a:spcPts val="0"/>
              </a:spcAft>
              <a:buClr>
                <a:srgbClr val="434343"/>
              </a:buClr>
              <a:buSzPts val="1100"/>
              <a:buAutoNum type="arabicPeriod"/>
              <a:defRPr sz="1100">
                <a:solidFill>
                  <a:srgbClr val="434343"/>
                </a:solidFill>
              </a:defRPr>
            </a:lvl1pPr>
            <a:lvl2pPr marL="914400" lvl="1" indent="-298450" rtl="0">
              <a:lnSpc>
                <a:spcPct val="115000"/>
              </a:lnSpc>
              <a:spcBef>
                <a:spcPts val="1600"/>
              </a:spcBef>
              <a:spcAft>
                <a:spcPts val="0"/>
              </a:spcAft>
              <a:buClr>
                <a:srgbClr val="434343"/>
              </a:buClr>
              <a:buSzPts val="1100"/>
              <a:buFont typeface="Roboto Condensed Light"/>
              <a:buAutoNum type="alphaLcPeriod"/>
              <a:defRPr sz="1100">
                <a:solidFill>
                  <a:srgbClr val="434343"/>
                </a:solidFill>
              </a:defRPr>
            </a:lvl2pPr>
            <a:lvl3pPr marL="1371600" lvl="2" indent="-298450" rtl="0">
              <a:lnSpc>
                <a:spcPct val="115000"/>
              </a:lnSpc>
              <a:spcBef>
                <a:spcPts val="1600"/>
              </a:spcBef>
              <a:spcAft>
                <a:spcPts val="0"/>
              </a:spcAft>
              <a:buClr>
                <a:srgbClr val="434343"/>
              </a:buClr>
              <a:buSzPts val="1100"/>
              <a:buFont typeface="Roboto Condensed Light"/>
              <a:buAutoNum type="romanLcPeriod"/>
              <a:defRPr sz="1100">
                <a:solidFill>
                  <a:srgbClr val="434343"/>
                </a:solidFill>
              </a:defRPr>
            </a:lvl3pPr>
            <a:lvl4pPr marL="1828800" lvl="3" indent="-298450" rtl="0">
              <a:lnSpc>
                <a:spcPct val="115000"/>
              </a:lnSpc>
              <a:spcBef>
                <a:spcPts val="1600"/>
              </a:spcBef>
              <a:spcAft>
                <a:spcPts val="0"/>
              </a:spcAft>
              <a:buClr>
                <a:srgbClr val="434343"/>
              </a:buClr>
              <a:buSzPts val="1100"/>
              <a:buFont typeface="Roboto Condensed Light"/>
              <a:buAutoNum type="arabicPeriod"/>
              <a:defRPr sz="1100">
                <a:solidFill>
                  <a:srgbClr val="434343"/>
                </a:solidFill>
              </a:defRPr>
            </a:lvl4pPr>
            <a:lvl5pPr marL="2286000" lvl="4" indent="-298450" rtl="0">
              <a:lnSpc>
                <a:spcPct val="115000"/>
              </a:lnSpc>
              <a:spcBef>
                <a:spcPts val="1600"/>
              </a:spcBef>
              <a:spcAft>
                <a:spcPts val="0"/>
              </a:spcAft>
              <a:buClr>
                <a:srgbClr val="434343"/>
              </a:buClr>
              <a:buSzPts val="1100"/>
              <a:buFont typeface="Roboto Condensed Light"/>
              <a:buAutoNum type="alphaLcPeriod"/>
              <a:defRPr sz="1100">
                <a:solidFill>
                  <a:srgbClr val="434343"/>
                </a:solidFill>
              </a:defRPr>
            </a:lvl5pPr>
            <a:lvl6pPr marL="2743200" lvl="5" indent="-298450" rtl="0">
              <a:lnSpc>
                <a:spcPct val="115000"/>
              </a:lnSpc>
              <a:spcBef>
                <a:spcPts val="1600"/>
              </a:spcBef>
              <a:spcAft>
                <a:spcPts val="0"/>
              </a:spcAft>
              <a:buClr>
                <a:srgbClr val="434343"/>
              </a:buClr>
              <a:buSzPts val="1100"/>
              <a:buFont typeface="Roboto Condensed Light"/>
              <a:buAutoNum type="romanLcPeriod"/>
              <a:defRPr sz="1100">
                <a:solidFill>
                  <a:srgbClr val="434343"/>
                </a:solidFill>
              </a:defRPr>
            </a:lvl6pPr>
            <a:lvl7pPr marL="3200400" lvl="6" indent="-298450" rtl="0">
              <a:lnSpc>
                <a:spcPct val="115000"/>
              </a:lnSpc>
              <a:spcBef>
                <a:spcPts val="1600"/>
              </a:spcBef>
              <a:spcAft>
                <a:spcPts val="0"/>
              </a:spcAft>
              <a:buClr>
                <a:srgbClr val="434343"/>
              </a:buClr>
              <a:buSzPts val="1100"/>
              <a:buFont typeface="Roboto Condensed Light"/>
              <a:buAutoNum type="arabicPeriod"/>
              <a:defRPr sz="1100">
                <a:solidFill>
                  <a:srgbClr val="434343"/>
                </a:solidFill>
              </a:defRPr>
            </a:lvl7pPr>
            <a:lvl8pPr marL="3657600" lvl="7" indent="-298450" rtl="0">
              <a:lnSpc>
                <a:spcPct val="115000"/>
              </a:lnSpc>
              <a:spcBef>
                <a:spcPts val="1600"/>
              </a:spcBef>
              <a:spcAft>
                <a:spcPts val="0"/>
              </a:spcAft>
              <a:buClr>
                <a:srgbClr val="434343"/>
              </a:buClr>
              <a:buSzPts val="1100"/>
              <a:buFont typeface="Roboto Condensed Light"/>
              <a:buAutoNum type="alphaLcPeriod"/>
              <a:defRPr sz="1100">
                <a:solidFill>
                  <a:srgbClr val="434343"/>
                </a:solidFill>
              </a:defRPr>
            </a:lvl8pPr>
            <a:lvl9pPr marL="4114800" lvl="8" indent="-298450" rtl="0">
              <a:lnSpc>
                <a:spcPct val="115000"/>
              </a:lnSpc>
              <a:spcBef>
                <a:spcPts val="1600"/>
              </a:spcBef>
              <a:spcAft>
                <a:spcPts val="1600"/>
              </a:spcAft>
              <a:buClr>
                <a:srgbClr val="434343"/>
              </a:buClr>
              <a:buSzPts val="1100"/>
              <a:buFont typeface="Roboto Condensed Light"/>
              <a:buAutoNum type="romanLcPeriod"/>
              <a:defRPr sz="1100">
                <a:solidFill>
                  <a:srgbClr val="434343"/>
                </a:solidFill>
              </a:defRPr>
            </a:lvl9pPr>
          </a:lstStyle>
          <a:p>
            <a:endParaRPr/>
          </a:p>
        </p:txBody>
      </p:sp>
      <p:sp>
        <p:nvSpPr>
          <p:cNvPr id="25" name="Google Shape;25;p4"/>
          <p:cNvSpPr txBox="1">
            <a:spLocks noGrp="1"/>
          </p:cNvSpPr>
          <p:nvPr>
            <p:ph type="sldNum" idx="12"/>
          </p:nvPr>
        </p:nvSpPr>
        <p:spPr>
          <a:xfrm>
            <a:off x="8380275" y="4513500"/>
            <a:ext cx="410700" cy="432300"/>
          </a:xfrm>
          <a:prstGeom prst="rect">
            <a:avLst/>
          </a:prstGeom>
          <a:solidFill>
            <a:schemeClr val="dk2"/>
          </a:solidFill>
          <a:ln>
            <a:noFill/>
          </a:ln>
        </p:spPr>
        <p:txBody>
          <a:bodyPr spcFirstLastPara="1" wrap="square" lIns="91425" tIns="91425" rIns="91425" bIns="91425" anchor="ctr" anchorCtr="0">
            <a:noAutofit/>
          </a:bodyPr>
          <a:lstStyle>
            <a:lvl1pPr lvl="0" algn="ctr" rtl="0">
              <a:buNone/>
              <a:defRPr sz="1000" b="1">
                <a:solidFill>
                  <a:schemeClr val="dk1"/>
                </a:solidFill>
                <a:latin typeface="Josefin Sans"/>
                <a:ea typeface="Josefin Sans"/>
                <a:cs typeface="Josefin Sans"/>
                <a:sym typeface="Josefin Sans"/>
              </a:defRPr>
            </a:lvl1pPr>
            <a:lvl2pPr lvl="1" algn="ctr" rtl="0">
              <a:buNone/>
              <a:defRPr sz="1000" b="1">
                <a:solidFill>
                  <a:schemeClr val="dk1"/>
                </a:solidFill>
                <a:latin typeface="Josefin Sans"/>
                <a:ea typeface="Josefin Sans"/>
                <a:cs typeface="Josefin Sans"/>
                <a:sym typeface="Josefin Sans"/>
              </a:defRPr>
            </a:lvl2pPr>
            <a:lvl3pPr lvl="2" algn="ctr" rtl="0">
              <a:buNone/>
              <a:defRPr sz="1000" b="1">
                <a:solidFill>
                  <a:schemeClr val="dk1"/>
                </a:solidFill>
                <a:latin typeface="Josefin Sans"/>
                <a:ea typeface="Josefin Sans"/>
                <a:cs typeface="Josefin Sans"/>
                <a:sym typeface="Josefin Sans"/>
              </a:defRPr>
            </a:lvl3pPr>
            <a:lvl4pPr lvl="3" algn="ctr" rtl="0">
              <a:buNone/>
              <a:defRPr sz="1000" b="1">
                <a:solidFill>
                  <a:schemeClr val="dk1"/>
                </a:solidFill>
                <a:latin typeface="Josefin Sans"/>
                <a:ea typeface="Josefin Sans"/>
                <a:cs typeface="Josefin Sans"/>
                <a:sym typeface="Josefin Sans"/>
              </a:defRPr>
            </a:lvl4pPr>
            <a:lvl5pPr lvl="4" algn="ctr" rtl="0">
              <a:buNone/>
              <a:defRPr sz="1000" b="1">
                <a:solidFill>
                  <a:schemeClr val="dk1"/>
                </a:solidFill>
                <a:latin typeface="Josefin Sans"/>
                <a:ea typeface="Josefin Sans"/>
                <a:cs typeface="Josefin Sans"/>
                <a:sym typeface="Josefin Sans"/>
              </a:defRPr>
            </a:lvl5pPr>
            <a:lvl6pPr lvl="5" algn="ctr" rtl="0">
              <a:buNone/>
              <a:defRPr sz="1000" b="1">
                <a:solidFill>
                  <a:schemeClr val="dk1"/>
                </a:solidFill>
                <a:latin typeface="Josefin Sans"/>
                <a:ea typeface="Josefin Sans"/>
                <a:cs typeface="Josefin Sans"/>
                <a:sym typeface="Josefin Sans"/>
              </a:defRPr>
            </a:lvl6pPr>
            <a:lvl7pPr lvl="6" algn="ctr" rtl="0">
              <a:buNone/>
              <a:defRPr sz="1000" b="1">
                <a:solidFill>
                  <a:schemeClr val="dk1"/>
                </a:solidFill>
                <a:latin typeface="Josefin Sans"/>
                <a:ea typeface="Josefin Sans"/>
                <a:cs typeface="Josefin Sans"/>
                <a:sym typeface="Josefin Sans"/>
              </a:defRPr>
            </a:lvl7pPr>
            <a:lvl8pPr lvl="7" algn="ctr" rtl="0">
              <a:buNone/>
              <a:defRPr sz="1000" b="1">
                <a:solidFill>
                  <a:schemeClr val="dk1"/>
                </a:solidFill>
                <a:latin typeface="Josefin Sans"/>
                <a:ea typeface="Josefin Sans"/>
                <a:cs typeface="Josefin Sans"/>
                <a:sym typeface="Josefin Sans"/>
              </a:defRPr>
            </a:lvl8pPr>
            <a:lvl9pPr lvl="8" algn="ctr" rtl="0">
              <a:buNone/>
              <a:defRPr sz="1000" b="1">
                <a:solidFill>
                  <a:schemeClr val="dk1"/>
                </a:solidFill>
                <a:latin typeface="Josefin Sans"/>
                <a:ea typeface="Josefin Sans"/>
                <a:cs typeface="Josefin Sans"/>
                <a:sym typeface="Josefin Sans"/>
              </a:defRPr>
            </a:lvl9pPr>
          </a:lstStyle>
          <a:p>
            <a:pPr marL="0" lvl="0" indent="0" algn="ctr" rtl="0">
              <a:spcBef>
                <a:spcPts val="0"/>
              </a:spcBef>
              <a:spcAft>
                <a:spcPts val="0"/>
              </a:spcAft>
              <a:buNone/>
            </a:pPr>
            <a:fld id="{00000000-1234-1234-1234-123412341234}" type="slidenum">
              <a:rPr lang="en"/>
              <a:t>‹#›</a:t>
            </a:fld>
            <a:endParaRPr/>
          </a:p>
        </p:txBody>
      </p:sp>
      <p:cxnSp>
        <p:nvCxnSpPr>
          <p:cNvPr id="26" name="Google Shape;26;p4"/>
          <p:cNvCxnSpPr/>
          <p:nvPr/>
        </p:nvCxnSpPr>
        <p:spPr>
          <a:xfrm rot="10800000">
            <a:off x="357525" y="4729650"/>
            <a:ext cx="7822500" cy="0"/>
          </a:xfrm>
          <a:prstGeom prst="straightConnector1">
            <a:avLst/>
          </a:prstGeom>
          <a:noFill/>
          <a:ln w="9525" cap="flat" cmpd="sng">
            <a:solidFill>
              <a:schemeClr val="dk1"/>
            </a:solidFill>
            <a:prstDash val="solid"/>
            <a:round/>
            <a:headEnd type="none" w="med" len="med"/>
            <a:tailEnd type="none" w="med" len="med"/>
          </a:ln>
        </p:spPr>
      </p:cxnSp>
      <p:cxnSp>
        <p:nvCxnSpPr>
          <p:cNvPr id="27" name="Google Shape;27;p4"/>
          <p:cNvCxnSpPr/>
          <p:nvPr/>
        </p:nvCxnSpPr>
        <p:spPr>
          <a:xfrm rot="10800000">
            <a:off x="357600" y="705825"/>
            <a:ext cx="8428800" cy="0"/>
          </a:xfrm>
          <a:prstGeom prst="straightConnector1">
            <a:avLst/>
          </a:prstGeom>
          <a:noFill/>
          <a:ln w="9525" cap="flat" cmpd="sng">
            <a:solidFill>
              <a:schemeClr val="dk1"/>
            </a:solidFill>
            <a:prstDash val="solid"/>
            <a:round/>
            <a:headEnd type="none" w="med" len="med"/>
            <a:tailEnd type="none" w="med" len="med"/>
          </a:ln>
        </p:spPr>
      </p:cxnSp>
      <p:sp>
        <p:nvSpPr>
          <p:cNvPr id="28" name="Google Shape;28;p4"/>
          <p:cNvSpPr txBox="1">
            <a:spLocks noGrp="1"/>
          </p:cNvSpPr>
          <p:nvPr>
            <p:ph type="ctrTitle"/>
          </p:nvPr>
        </p:nvSpPr>
        <p:spPr>
          <a:xfrm>
            <a:off x="6300070" y="234507"/>
            <a:ext cx="2490900" cy="432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00"/>
              <a:buNone/>
              <a:defRPr sz="1000">
                <a:solidFill>
                  <a:schemeClr val="dk1"/>
                </a:solidFill>
              </a:defRPr>
            </a:lvl1pPr>
            <a:lvl2pPr lvl="1" algn="ctr" rtl="0">
              <a:spcBef>
                <a:spcPts val="0"/>
              </a:spcBef>
              <a:spcAft>
                <a:spcPts val="0"/>
              </a:spcAft>
              <a:buSzPts val="900"/>
              <a:buNone/>
              <a:defRPr sz="900"/>
            </a:lvl2pPr>
            <a:lvl3pPr lvl="2" algn="ctr" rtl="0">
              <a:spcBef>
                <a:spcPts val="0"/>
              </a:spcBef>
              <a:spcAft>
                <a:spcPts val="0"/>
              </a:spcAft>
              <a:buSzPts val="900"/>
              <a:buNone/>
              <a:defRPr sz="900"/>
            </a:lvl3pPr>
            <a:lvl4pPr lvl="3" algn="ctr" rtl="0">
              <a:spcBef>
                <a:spcPts val="0"/>
              </a:spcBef>
              <a:spcAft>
                <a:spcPts val="0"/>
              </a:spcAft>
              <a:buSzPts val="900"/>
              <a:buNone/>
              <a:defRPr sz="900"/>
            </a:lvl4pPr>
            <a:lvl5pPr lvl="4" algn="ctr" rtl="0">
              <a:spcBef>
                <a:spcPts val="0"/>
              </a:spcBef>
              <a:spcAft>
                <a:spcPts val="0"/>
              </a:spcAft>
              <a:buSzPts val="900"/>
              <a:buNone/>
              <a:defRPr sz="900"/>
            </a:lvl5pPr>
            <a:lvl6pPr lvl="5" algn="ctr" rtl="0">
              <a:spcBef>
                <a:spcPts val="0"/>
              </a:spcBef>
              <a:spcAft>
                <a:spcPts val="0"/>
              </a:spcAft>
              <a:buSzPts val="900"/>
              <a:buNone/>
              <a:defRPr sz="900"/>
            </a:lvl6pPr>
            <a:lvl7pPr lvl="6" algn="ctr" rtl="0">
              <a:spcBef>
                <a:spcPts val="0"/>
              </a:spcBef>
              <a:spcAft>
                <a:spcPts val="0"/>
              </a:spcAft>
              <a:buSzPts val="900"/>
              <a:buNone/>
              <a:defRPr sz="900"/>
            </a:lvl7pPr>
            <a:lvl8pPr lvl="7" algn="ctr" rtl="0">
              <a:spcBef>
                <a:spcPts val="0"/>
              </a:spcBef>
              <a:spcAft>
                <a:spcPts val="0"/>
              </a:spcAft>
              <a:buSzPts val="900"/>
              <a:buNone/>
              <a:defRPr sz="900"/>
            </a:lvl8pPr>
            <a:lvl9pPr lvl="8" algn="ctr" rtl="0">
              <a:spcBef>
                <a:spcPts val="0"/>
              </a:spcBef>
              <a:spcAft>
                <a:spcPts val="0"/>
              </a:spcAft>
              <a:buSzPts val="900"/>
              <a:buNone/>
              <a:defRPr sz="900"/>
            </a:lvl9pPr>
          </a:lstStyle>
          <a:p>
            <a:endParaRPr/>
          </a:p>
        </p:txBody>
      </p:sp>
      <p:sp>
        <p:nvSpPr>
          <p:cNvPr id="29" name="Google Shape;29;p4"/>
          <p:cNvSpPr txBox="1">
            <a:spLocks noGrp="1"/>
          </p:cNvSpPr>
          <p:nvPr>
            <p:ph type="title" idx="2"/>
          </p:nvPr>
        </p:nvSpPr>
        <p:spPr>
          <a:xfrm>
            <a:off x="720000" y="866425"/>
            <a:ext cx="5687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1773431" y="2907125"/>
            <a:ext cx="2970900" cy="558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200"/>
              <a:buNone/>
              <a:defRPr sz="20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2" name="Google Shape;32;p5"/>
          <p:cNvSpPr txBox="1">
            <a:spLocks noGrp="1"/>
          </p:cNvSpPr>
          <p:nvPr>
            <p:ph type="title" idx="2"/>
          </p:nvPr>
        </p:nvSpPr>
        <p:spPr>
          <a:xfrm>
            <a:off x="5209906" y="2907125"/>
            <a:ext cx="2971200" cy="558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200"/>
              <a:buNone/>
              <a:defRPr sz="20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3" name="Google Shape;33;p5"/>
          <p:cNvSpPr txBox="1">
            <a:spLocks noGrp="1"/>
          </p:cNvSpPr>
          <p:nvPr>
            <p:ph type="subTitle" idx="1"/>
          </p:nvPr>
        </p:nvSpPr>
        <p:spPr>
          <a:xfrm>
            <a:off x="5209913" y="3394750"/>
            <a:ext cx="2971200" cy="833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4" name="Google Shape;34;p5"/>
          <p:cNvSpPr txBox="1">
            <a:spLocks noGrp="1"/>
          </p:cNvSpPr>
          <p:nvPr>
            <p:ph type="subTitle" idx="3"/>
          </p:nvPr>
        </p:nvSpPr>
        <p:spPr>
          <a:xfrm>
            <a:off x="1773631" y="3394750"/>
            <a:ext cx="2970900" cy="833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5" name="Google Shape;35;p5"/>
          <p:cNvSpPr txBox="1">
            <a:spLocks noGrp="1"/>
          </p:cNvSpPr>
          <p:nvPr>
            <p:ph type="sldNum" idx="12"/>
          </p:nvPr>
        </p:nvSpPr>
        <p:spPr>
          <a:xfrm>
            <a:off x="8380275" y="4513500"/>
            <a:ext cx="410700" cy="432300"/>
          </a:xfrm>
          <a:prstGeom prst="rect">
            <a:avLst/>
          </a:prstGeom>
          <a:solidFill>
            <a:schemeClr val="dk2"/>
          </a:solidFill>
          <a:ln>
            <a:noFill/>
          </a:ln>
        </p:spPr>
        <p:txBody>
          <a:bodyPr spcFirstLastPara="1" wrap="square" lIns="91425" tIns="91425" rIns="91425" bIns="91425" anchor="ctr" anchorCtr="0">
            <a:noAutofit/>
          </a:bodyPr>
          <a:lstStyle>
            <a:lvl1pPr lvl="0" algn="ctr" rtl="0">
              <a:buNone/>
              <a:defRPr sz="1000" b="1">
                <a:solidFill>
                  <a:schemeClr val="dk1"/>
                </a:solidFill>
                <a:latin typeface="Josefin Sans"/>
                <a:ea typeface="Josefin Sans"/>
                <a:cs typeface="Josefin Sans"/>
                <a:sym typeface="Josefin Sans"/>
              </a:defRPr>
            </a:lvl1pPr>
            <a:lvl2pPr lvl="1" algn="ctr" rtl="0">
              <a:buNone/>
              <a:defRPr sz="1000" b="1">
                <a:solidFill>
                  <a:schemeClr val="dk1"/>
                </a:solidFill>
                <a:latin typeface="Josefin Sans"/>
                <a:ea typeface="Josefin Sans"/>
                <a:cs typeface="Josefin Sans"/>
                <a:sym typeface="Josefin Sans"/>
              </a:defRPr>
            </a:lvl2pPr>
            <a:lvl3pPr lvl="2" algn="ctr" rtl="0">
              <a:buNone/>
              <a:defRPr sz="1000" b="1">
                <a:solidFill>
                  <a:schemeClr val="dk1"/>
                </a:solidFill>
                <a:latin typeface="Josefin Sans"/>
                <a:ea typeface="Josefin Sans"/>
                <a:cs typeface="Josefin Sans"/>
                <a:sym typeface="Josefin Sans"/>
              </a:defRPr>
            </a:lvl3pPr>
            <a:lvl4pPr lvl="3" algn="ctr" rtl="0">
              <a:buNone/>
              <a:defRPr sz="1000" b="1">
                <a:solidFill>
                  <a:schemeClr val="dk1"/>
                </a:solidFill>
                <a:latin typeface="Josefin Sans"/>
                <a:ea typeface="Josefin Sans"/>
                <a:cs typeface="Josefin Sans"/>
                <a:sym typeface="Josefin Sans"/>
              </a:defRPr>
            </a:lvl4pPr>
            <a:lvl5pPr lvl="4" algn="ctr" rtl="0">
              <a:buNone/>
              <a:defRPr sz="1000" b="1">
                <a:solidFill>
                  <a:schemeClr val="dk1"/>
                </a:solidFill>
                <a:latin typeface="Josefin Sans"/>
                <a:ea typeface="Josefin Sans"/>
                <a:cs typeface="Josefin Sans"/>
                <a:sym typeface="Josefin Sans"/>
              </a:defRPr>
            </a:lvl5pPr>
            <a:lvl6pPr lvl="5" algn="ctr" rtl="0">
              <a:buNone/>
              <a:defRPr sz="1000" b="1">
                <a:solidFill>
                  <a:schemeClr val="dk1"/>
                </a:solidFill>
                <a:latin typeface="Josefin Sans"/>
                <a:ea typeface="Josefin Sans"/>
                <a:cs typeface="Josefin Sans"/>
                <a:sym typeface="Josefin Sans"/>
              </a:defRPr>
            </a:lvl6pPr>
            <a:lvl7pPr lvl="6" algn="ctr" rtl="0">
              <a:buNone/>
              <a:defRPr sz="1000" b="1">
                <a:solidFill>
                  <a:schemeClr val="dk1"/>
                </a:solidFill>
                <a:latin typeface="Josefin Sans"/>
                <a:ea typeface="Josefin Sans"/>
                <a:cs typeface="Josefin Sans"/>
                <a:sym typeface="Josefin Sans"/>
              </a:defRPr>
            </a:lvl7pPr>
            <a:lvl8pPr lvl="7" algn="ctr" rtl="0">
              <a:buNone/>
              <a:defRPr sz="1000" b="1">
                <a:solidFill>
                  <a:schemeClr val="dk1"/>
                </a:solidFill>
                <a:latin typeface="Josefin Sans"/>
                <a:ea typeface="Josefin Sans"/>
                <a:cs typeface="Josefin Sans"/>
                <a:sym typeface="Josefin Sans"/>
              </a:defRPr>
            </a:lvl8pPr>
            <a:lvl9pPr lvl="8" algn="ctr" rtl="0">
              <a:buNone/>
              <a:defRPr sz="1000" b="1">
                <a:solidFill>
                  <a:schemeClr val="dk1"/>
                </a:solidFill>
                <a:latin typeface="Josefin Sans"/>
                <a:ea typeface="Josefin Sans"/>
                <a:cs typeface="Josefin Sans"/>
                <a:sym typeface="Josefin Sans"/>
              </a:defRPr>
            </a:lvl9pPr>
          </a:lstStyle>
          <a:p>
            <a:pPr marL="0" lvl="0" indent="0" algn="ctr" rtl="0">
              <a:spcBef>
                <a:spcPts val="0"/>
              </a:spcBef>
              <a:spcAft>
                <a:spcPts val="0"/>
              </a:spcAft>
              <a:buNone/>
            </a:pPr>
            <a:fld id="{00000000-1234-1234-1234-123412341234}" type="slidenum">
              <a:rPr lang="en"/>
              <a:t>‹#›</a:t>
            </a:fld>
            <a:endParaRPr/>
          </a:p>
        </p:txBody>
      </p:sp>
      <p:cxnSp>
        <p:nvCxnSpPr>
          <p:cNvPr id="36" name="Google Shape;36;p5"/>
          <p:cNvCxnSpPr/>
          <p:nvPr/>
        </p:nvCxnSpPr>
        <p:spPr>
          <a:xfrm rot="10800000">
            <a:off x="357600" y="705825"/>
            <a:ext cx="8428800" cy="0"/>
          </a:xfrm>
          <a:prstGeom prst="straightConnector1">
            <a:avLst/>
          </a:prstGeom>
          <a:noFill/>
          <a:ln w="9525" cap="flat" cmpd="sng">
            <a:solidFill>
              <a:schemeClr val="dk1"/>
            </a:solidFill>
            <a:prstDash val="solid"/>
            <a:round/>
            <a:headEnd type="none" w="med" len="med"/>
            <a:tailEnd type="none" w="med" len="med"/>
          </a:ln>
        </p:spPr>
      </p:cxnSp>
      <p:cxnSp>
        <p:nvCxnSpPr>
          <p:cNvPr id="37" name="Google Shape;37;p5"/>
          <p:cNvCxnSpPr/>
          <p:nvPr/>
        </p:nvCxnSpPr>
        <p:spPr>
          <a:xfrm rot="10800000">
            <a:off x="357525" y="4729650"/>
            <a:ext cx="7822500" cy="0"/>
          </a:xfrm>
          <a:prstGeom prst="straightConnector1">
            <a:avLst/>
          </a:prstGeom>
          <a:noFill/>
          <a:ln w="9525" cap="flat" cmpd="sng">
            <a:solidFill>
              <a:schemeClr val="dk1"/>
            </a:solidFill>
            <a:prstDash val="solid"/>
            <a:round/>
            <a:headEnd type="none" w="med" len="med"/>
            <a:tailEnd type="none" w="med" len="med"/>
          </a:ln>
        </p:spPr>
      </p:cxnSp>
      <p:sp>
        <p:nvSpPr>
          <p:cNvPr id="38" name="Google Shape;38;p5"/>
          <p:cNvSpPr txBox="1">
            <a:spLocks noGrp="1"/>
          </p:cNvSpPr>
          <p:nvPr>
            <p:ph type="ctrTitle" idx="4"/>
          </p:nvPr>
        </p:nvSpPr>
        <p:spPr>
          <a:xfrm>
            <a:off x="6300070" y="234507"/>
            <a:ext cx="2490900" cy="432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00"/>
              <a:buNone/>
              <a:defRPr sz="1000">
                <a:solidFill>
                  <a:schemeClr val="dk1"/>
                </a:solidFill>
              </a:defRPr>
            </a:lvl1pPr>
            <a:lvl2pPr lvl="1" algn="ctr" rtl="0">
              <a:spcBef>
                <a:spcPts val="0"/>
              </a:spcBef>
              <a:spcAft>
                <a:spcPts val="0"/>
              </a:spcAft>
              <a:buSzPts val="900"/>
              <a:buNone/>
              <a:defRPr sz="900"/>
            </a:lvl2pPr>
            <a:lvl3pPr lvl="2" algn="ctr" rtl="0">
              <a:spcBef>
                <a:spcPts val="0"/>
              </a:spcBef>
              <a:spcAft>
                <a:spcPts val="0"/>
              </a:spcAft>
              <a:buSzPts val="900"/>
              <a:buNone/>
              <a:defRPr sz="900"/>
            </a:lvl3pPr>
            <a:lvl4pPr lvl="3" algn="ctr" rtl="0">
              <a:spcBef>
                <a:spcPts val="0"/>
              </a:spcBef>
              <a:spcAft>
                <a:spcPts val="0"/>
              </a:spcAft>
              <a:buSzPts val="900"/>
              <a:buNone/>
              <a:defRPr sz="900"/>
            </a:lvl4pPr>
            <a:lvl5pPr lvl="4" algn="ctr" rtl="0">
              <a:spcBef>
                <a:spcPts val="0"/>
              </a:spcBef>
              <a:spcAft>
                <a:spcPts val="0"/>
              </a:spcAft>
              <a:buSzPts val="900"/>
              <a:buNone/>
              <a:defRPr sz="900"/>
            </a:lvl5pPr>
            <a:lvl6pPr lvl="5" algn="ctr" rtl="0">
              <a:spcBef>
                <a:spcPts val="0"/>
              </a:spcBef>
              <a:spcAft>
                <a:spcPts val="0"/>
              </a:spcAft>
              <a:buSzPts val="900"/>
              <a:buNone/>
              <a:defRPr sz="900"/>
            </a:lvl6pPr>
            <a:lvl7pPr lvl="6" algn="ctr" rtl="0">
              <a:spcBef>
                <a:spcPts val="0"/>
              </a:spcBef>
              <a:spcAft>
                <a:spcPts val="0"/>
              </a:spcAft>
              <a:buSzPts val="900"/>
              <a:buNone/>
              <a:defRPr sz="900"/>
            </a:lvl7pPr>
            <a:lvl8pPr lvl="7" algn="ctr" rtl="0">
              <a:spcBef>
                <a:spcPts val="0"/>
              </a:spcBef>
              <a:spcAft>
                <a:spcPts val="0"/>
              </a:spcAft>
              <a:buSzPts val="900"/>
              <a:buNone/>
              <a:defRPr sz="900"/>
            </a:lvl8pPr>
            <a:lvl9pPr lvl="8" algn="ctr" rtl="0">
              <a:spcBef>
                <a:spcPts val="0"/>
              </a:spcBef>
              <a:spcAft>
                <a:spcPts val="0"/>
              </a:spcAft>
              <a:buSzPts val="900"/>
              <a:buNone/>
              <a:defRPr sz="900"/>
            </a:lvl9pPr>
          </a:lstStyle>
          <a:p>
            <a:endParaRPr/>
          </a:p>
        </p:txBody>
      </p:sp>
      <p:sp>
        <p:nvSpPr>
          <p:cNvPr id="39" name="Google Shape;39;p5"/>
          <p:cNvSpPr txBox="1">
            <a:spLocks noGrp="1"/>
          </p:cNvSpPr>
          <p:nvPr>
            <p:ph type="title" idx="5"/>
          </p:nvPr>
        </p:nvSpPr>
        <p:spPr>
          <a:xfrm>
            <a:off x="720000" y="866425"/>
            <a:ext cx="3658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txBox="1">
            <a:spLocks noGrp="1"/>
          </p:cNvSpPr>
          <p:nvPr>
            <p:ph type="sldNum" idx="12"/>
          </p:nvPr>
        </p:nvSpPr>
        <p:spPr>
          <a:xfrm>
            <a:off x="8380275" y="4513500"/>
            <a:ext cx="410700" cy="432300"/>
          </a:xfrm>
          <a:prstGeom prst="rect">
            <a:avLst/>
          </a:prstGeom>
          <a:solidFill>
            <a:schemeClr val="dk2"/>
          </a:solidFill>
          <a:ln>
            <a:noFill/>
          </a:ln>
        </p:spPr>
        <p:txBody>
          <a:bodyPr spcFirstLastPara="1" wrap="square" lIns="91425" tIns="91425" rIns="91425" bIns="91425" anchor="ctr" anchorCtr="0">
            <a:noAutofit/>
          </a:bodyPr>
          <a:lstStyle>
            <a:lvl1pPr lvl="0" algn="ctr" rtl="0">
              <a:buNone/>
              <a:defRPr sz="1000" b="1">
                <a:solidFill>
                  <a:schemeClr val="dk1"/>
                </a:solidFill>
                <a:latin typeface="Josefin Sans"/>
                <a:ea typeface="Josefin Sans"/>
                <a:cs typeface="Josefin Sans"/>
                <a:sym typeface="Josefin Sans"/>
              </a:defRPr>
            </a:lvl1pPr>
            <a:lvl2pPr lvl="1" algn="ctr" rtl="0">
              <a:buNone/>
              <a:defRPr sz="1000" b="1">
                <a:solidFill>
                  <a:schemeClr val="dk1"/>
                </a:solidFill>
                <a:latin typeface="Josefin Sans"/>
                <a:ea typeface="Josefin Sans"/>
                <a:cs typeface="Josefin Sans"/>
                <a:sym typeface="Josefin Sans"/>
              </a:defRPr>
            </a:lvl2pPr>
            <a:lvl3pPr lvl="2" algn="ctr" rtl="0">
              <a:buNone/>
              <a:defRPr sz="1000" b="1">
                <a:solidFill>
                  <a:schemeClr val="dk1"/>
                </a:solidFill>
                <a:latin typeface="Josefin Sans"/>
                <a:ea typeface="Josefin Sans"/>
                <a:cs typeface="Josefin Sans"/>
                <a:sym typeface="Josefin Sans"/>
              </a:defRPr>
            </a:lvl3pPr>
            <a:lvl4pPr lvl="3" algn="ctr" rtl="0">
              <a:buNone/>
              <a:defRPr sz="1000" b="1">
                <a:solidFill>
                  <a:schemeClr val="dk1"/>
                </a:solidFill>
                <a:latin typeface="Josefin Sans"/>
                <a:ea typeface="Josefin Sans"/>
                <a:cs typeface="Josefin Sans"/>
                <a:sym typeface="Josefin Sans"/>
              </a:defRPr>
            </a:lvl4pPr>
            <a:lvl5pPr lvl="4" algn="ctr" rtl="0">
              <a:buNone/>
              <a:defRPr sz="1000" b="1">
                <a:solidFill>
                  <a:schemeClr val="dk1"/>
                </a:solidFill>
                <a:latin typeface="Josefin Sans"/>
                <a:ea typeface="Josefin Sans"/>
                <a:cs typeface="Josefin Sans"/>
                <a:sym typeface="Josefin Sans"/>
              </a:defRPr>
            </a:lvl5pPr>
            <a:lvl6pPr lvl="5" algn="ctr" rtl="0">
              <a:buNone/>
              <a:defRPr sz="1000" b="1">
                <a:solidFill>
                  <a:schemeClr val="dk1"/>
                </a:solidFill>
                <a:latin typeface="Josefin Sans"/>
                <a:ea typeface="Josefin Sans"/>
                <a:cs typeface="Josefin Sans"/>
                <a:sym typeface="Josefin Sans"/>
              </a:defRPr>
            </a:lvl6pPr>
            <a:lvl7pPr lvl="6" algn="ctr" rtl="0">
              <a:buNone/>
              <a:defRPr sz="1000" b="1">
                <a:solidFill>
                  <a:schemeClr val="dk1"/>
                </a:solidFill>
                <a:latin typeface="Josefin Sans"/>
                <a:ea typeface="Josefin Sans"/>
                <a:cs typeface="Josefin Sans"/>
                <a:sym typeface="Josefin Sans"/>
              </a:defRPr>
            </a:lvl7pPr>
            <a:lvl8pPr lvl="7" algn="ctr" rtl="0">
              <a:buNone/>
              <a:defRPr sz="1000" b="1">
                <a:solidFill>
                  <a:schemeClr val="dk1"/>
                </a:solidFill>
                <a:latin typeface="Josefin Sans"/>
                <a:ea typeface="Josefin Sans"/>
                <a:cs typeface="Josefin Sans"/>
                <a:sym typeface="Josefin Sans"/>
              </a:defRPr>
            </a:lvl8pPr>
            <a:lvl9pPr lvl="8" algn="ctr" rtl="0">
              <a:buNone/>
              <a:defRPr sz="1000" b="1">
                <a:solidFill>
                  <a:schemeClr val="dk1"/>
                </a:solidFill>
                <a:latin typeface="Josefin Sans"/>
                <a:ea typeface="Josefin Sans"/>
                <a:cs typeface="Josefin Sans"/>
                <a:sym typeface="Josefin Sans"/>
              </a:defRPr>
            </a:lvl9pPr>
          </a:lstStyle>
          <a:p>
            <a:pPr marL="0" lvl="0" indent="0" algn="ctr" rtl="0">
              <a:spcBef>
                <a:spcPts val="0"/>
              </a:spcBef>
              <a:spcAft>
                <a:spcPts val="0"/>
              </a:spcAft>
              <a:buNone/>
            </a:pPr>
            <a:fld id="{00000000-1234-1234-1234-123412341234}" type="slidenum">
              <a:rPr lang="en"/>
              <a:t>‹#›</a:t>
            </a:fld>
            <a:endParaRPr/>
          </a:p>
        </p:txBody>
      </p:sp>
      <p:cxnSp>
        <p:nvCxnSpPr>
          <p:cNvPr id="42" name="Google Shape;42;p6"/>
          <p:cNvCxnSpPr/>
          <p:nvPr/>
        </p:nvCxnSpPr>
        <p:spPr>
          <a:xfrm rot="10800000">
            <a:off x="357600" y="705825"/>
            <a:ext cx="8428800" cy="0"/>
          </a:xfrm>
          <a:prstGeom prst="straightConnector1">
            <a:avLst/>
          </a:prstGeom>
          <a:noFill/>
          <a:ln w="9525" cap="flat" cmpd="sng">
            <a:solidFill>
              <a:schemeClr val="dk1"/>
            </a:solidFill>
            <a:prstDash val="solid"/>
            <a:round/>
            <a:headEnd type="none" w="med" len="med"/>
            <a:tailEnd type="none" w="med" len="med"/>
          </a:ln>
        </p:spPr>
      </p:cxnSp>
      <p:cxnSp>
        <p:nvCxnSpPr>
          <p:cNvPr id="43" name="Google Shape;43;p6"/>
          <p:cNvCxnSpPr/>
          <p:nvPr/>
        </p:nvCxnSpPr>
        <p:spPr>
          <a:xfrm rot="10800000">
            <a:off x="357525" y="4729650"/>
            <a:ext cx="7822500" cy="0"/>
          </a:xfrm>
          <a:prstGeom prst="straightConnector1">
            <a:avLst/>
          </a:prstGeom>
          <a:noFill/>
          <a:ln w="9525" cap="flat" cmpd="sng">
            <a:solidFill>
              <a:schemeClr val="dk1"/>
            </a:solidFill>
            <a:prstDash val="solid"/>
            <a:round/>
            <a:headEnd type="none" w="med" len="med"/>
            <a:tailEnd type="none" w="med" len="med"/>
          </a:ln>
        </p:spPr>
      </p:cxnSp>
      <p:sp>
        <p:nvSpPr>
          <p:cNvPr id="44" name="Google Shape;44;p6"/>
          <p:cNvSpPr txBox="1">
            <a:spLocks noGrp="1"/>
          </p:cNvSpPr>
          <p:nvPr>
            <p:ph type="ctrTitle"/>
          </p:nvPr>
        </p:nvSpPr>
        <p:spPr>
          <a:xfrm>
            <a:off x="6300070" y="234507"/>
            <a:ext cx="2490900" cy="432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00"/>
              <a:buNone/>
              <a:defRPr sz="1000">
                <a:solidFill>
                  <a:schemeClr val="dk1"/>
                </a:solidFill>
              </a:defRPr>
            </a:lvl1pPr>
            <a:lvl2pPr lvl="1" algn="ctr" rtl="0">
              <a:spcBef>
                <a:spcPts val="0"/>
              </a:spcBef>
              <a:spcAft>
                <a:spcPts val="0"/>
              </a:spcAft>
              <a:buSzPts val="900"/>
              <a:buNone/>
              <a:defRPr sz="900"/>
            </a:lvl2pPr>
            <a:lvl3pPr lvl="2" algn="ctr" rtl="0">
              <a:spcBef>
                <a:spcPts val="0"/>
              </a:spcBef>
              <a:spcAft>
                <a:spcPts val="0"/>
              </a:spcAft>
              <a:buSzPts val="900"/>
              <a:buNone/>
              <a:defRPr sz="900"/>
            </a:lvl3pPr>
            <a:lvl4pPr lvl="3" algn="ctr" rtl="0">
              <a:spcBef>
                <a:spcPts val="0"/>
              </a:spcBef>
              <a:spcAft>
                <a:spcPts val="0"/>
              </a:spcAft>
              <a:buSzPts val="900"/>
              <a:buNone/>
              <a:defRPr sz="900"/>
            </a:lvl4pPr>
            <a:lvl5pPr lvl="4" algn="ctr" rtl="0">
              <a:spcBef>
                <a:spcPts val="0"/>
              </a:spcBef>
              <a:spcAft>
                <a:spcPts val="0"/>
              </a:spcAft>
              <a:buSzPts val="900"/>
              <a:buNone/>
              <a:defRPr sz="900"/>
            </a:lvl5pPr>
            <a:lvl6pPr lvl="5" algn="ctr" rtl="0">
              <a:spcBef>
                <a:spcPts val="0"/>
              </a:spcBef>
              <a:spcAft>
                <a:spcPts val="0"/>
              </a:spcAft>
              <a:buSzPts val="900"/>
              <a:buNone/>
              <a:defRPr sz="900"/>
            </a:lvl6pPr>
            <a:lvl7pPr lvl="6" algn="ctr" rtl="0">
              <a:spcBef>
                <a:spcPts val="0"/>
              </a:spcBef>
              <a:spcAft>
                <a:spcPts val="0"/>
              </a:spcAft>
              <a:buSzPts val="900"/>
              <a:buNone/>
              <a:defRPr sz="900"/>
            </a:lvl7pPr>
            <a:lvl8pPr lvl="7" algn="ctr" rtl="0">
              <a:spcBef>
                <a:spcPts val="0"/>
              </a:spcBef>
              <a:spcAft>
                <a:spcPts val="0"/>
              </a:spcAft>
              <a:buSzPts val="900"/>
              <a:buNone/>
              <a:defRPr sz="900"/>
            </a:lvl8pPr>
            <a:lvl9pPr lvl="8" algn="ctr" rtl="0">
              <a:spcBef>
                <a:spcPts val="0"/>
              </a:spcBef>
              <a:spcAft>
                <a:spcPts val="0"/>
              </a:spcAft>
              <a:buSzPts val="900"/>
              <a:buNone/>
              <a:defRPr sz="900"/>
            </a:lvl9pPr>
          </a:lstStyle>
          <a:p>
            <a:endParaRPr/>
          </a:p>
        </p:txBody>
      </p:sp>
      <p:sp>
        <p:nvSpPr>
          <p:cNvPr id="45" name="Google Shape;45;p6"/>
          <p:cNvSpPr txBox="1">
            <a:spLocks noGrp="1"/>
          </p:cNvSpPr>
          <p:nvPr>
            <p:ph type="title" idx="2"/>
          </p:nvPr>
        </p:nvSpPr>
        <p:spPr>
          <a:xfrm>
            <a:off x="1728150" y="866425"/>
            <a:ext cx="5687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subTitle" idx="1"/>
          </p:nvPr>
        </p:nvSpPr>
        <p:spPr>
          <a:xfrm>
            <a:off x="720000" y="1617525"/>
            <a:ext cx="2830500" cy="102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 name="Google Shape;48;p7"/>
          <p:cNvSpPr txBox="1">
            <a:spLocks noGrp="1"/>
          </p:cNvSpPr>
          <p:nvPr>
            <p:ph type="sldNum" idx="12"/>
          </p:nvPr>
        </p:nvSpPr>
        <p:spPr>
          <a:xfrm>
            <a:off x="8380275" y="4513500"/>
            <a:ext cx="410700" cy="432300"/>
          </a:xfrm>
          <a:prstGeom prst="rect">
            <a:avLst/>
          </a:prstGeom>
          <a:solidFill>
            <a:schemeClr val="dk2"/>
          </a:solidFill>
          <a:ln>
            <a:noFill/>
          </a:ln>
        </p:spPr>
        <p:txBody>
          <a:bodyPr spcFirstLastPara="1" wrap="square" lIns="91425" tIns="91425" rIns="91425" bIns="91425" anchor="ctr" anchorCtr="0">
            <a:noAutofit/>
          </a:bodyPr>
          <a:lstStyle>
            <a:lvl1pPr lvl="0" algn="ctr" rtl="0">
              <a:buNone/>
              <a:defRPr sz="1000" b="1">
                <a:solidFill>
                  <a:schemeClr val="dk1"/>
                </a:solidFill>
                <a:latin typeface="Josefin Sans"/>
                <a:ea typeface="Josefin Sans"/>
                <a:cs typeface="Josefin Sans"/>
                <a:sym typeface="Josefin Sans"/>
              </a:defRPr>
            </a:lvl1pPr>
            <a:lvl2pPr lvl="1" algn="ctr" rtl="0">
              <a:buNone/>
              <a:defRPr sz="1000" b="1">
                <a:solidFill>
                  <a:schemeClr val="dk1"/>
                </a:solidFill>
                <a:latin typeface="Josefin Sans"/>
                <a:ea typeface="Josefin Sans"/>
                <a:cs typeface="Josefin Sans"/>
                <a:sym typeface="Josefin Sans"/>
              </a:defRPr>
            </a:lvl2pPr>
            <a:lvl3pPr lvl="2" algn="ctr" rtl="0">
              <a:buNone/>
              <a:defRPr sz="1000" b="1">
                <a:solidFill>
                  <a:schemeClr val="dk1"/>
                </a:solidFill>
                <a:latin typeface="Josefin Sans"/>
                <a:ea typeface="Josefin Sans"/>
                <a:cs typeface="Josefin Sans"/>
                <a:sym typeface="Josefin Sans"/>
              </a:defRPr>
            </a:lvl3pPr>
            <a:lvl4pPr lvl="3" algn="ctr" rtl="0">
              <a:buNone/>
              <a:defRPr sz="1000" b="1">
                <a:solidFill>
                  <a:schemeClr val="dk1"/>
                </a:solidFill>
                <a:latin typeface="Josefin Sans"/>
                <a:ea typeface="Josefin Sans"/>
                <a:cs typeface="Josefin Sans"/>
                <a:sym typeface="Josefin Sans"/>
              </a:defRPr>
            </a:lvl4pPr>
            <a:lvl5pPr lvl="4" algn="ctr" rtl="0">
              <a:buNone/>
              <a:defRPr sz="1000" b="1">
                <a:solidFill>
                  <a:schemeClr val="dk1"/>
                </a:solidFill>
                <a:latin typeface="Josefin Sans"/>
                <a:ea typeface="Josefin Sans"/>
                <a:cs typeface="Josefin Sans"/>
                <a:sym typeface="Josefin Sans"/>
              </a:defRPr>
            </a:lvl5pPr>
            <a:lvl6pPr lvl="5" algn="ctr" rtl="0">
              <a:buNone/>
              <a:defRPr sz="1000" b="1">
                <a:solidFill>
                  <a:schemeClr val="dk1"/>
                </a:solidFill>
                <a:latin typeface="Josefin Sans"/>
                <a:ea typeface="Josefin Sans"/>
                <a:cs typeface="Josefin Sans"/>
                <a:sym typeface="Josefin Sans"/>
              </a:defRPr>
            </a:lvl6pPr>
            <a:lvl7pPr lvl="6" algn="ctr" rtl="0">
              <a:buNone/>
              <a:defRPr sz="1000" b="1">
                <a:solidFill>
                  <a:schemeClr val="dk1"/>
                </a:solidFill>
                <a:latin typeface="Josefin Sans"/>
                <a:ea typeface="Josefin Sans"/>
                <a:cs typeface="Josefin Sans"/>
                <a:sym typeface="Josefin Sans"/>
              </a:defRPr>
            </a:lvl7pPr>
            <a:lvl8pPr lvl="7" algn="ctr" rtl="0">
              <a:buNone/>
              <a:defRPr sz="1000" b="1">
                <a:solidFill>
                  <a:schemeClr val="dk1"/>
                </a:solidFill>
                <a:latin typeface="Josefin Sans"/>
                <a:ea typeface="Josefin Sans"/>
                <a:cs typeface="Josefin Sans"/>
                <a:sym typeface="Josefin Sans"/>
              </a:defRPr>
            </a:lvl8pPr>
            <a:lvl9pPr lvl="8" algn="ctr" rtl="0">
              <a:buNone/>
              <a:defRPr sz="1000" b="1">
                <a:solidFill>
                  <a:schemeClr val="dk1"/>
                </a:solidFill>
                <a:latin typeface="Josefin Sans"/>
                <a:ea typeface="Josefin Sans"/>
                <a:cs typeface="Josefin Sans"/>
                <a:sym typeface="Josefin Sans"/>
              </a:defRPr>
            </a:lvl9pPr>
          </a:lstStyle>
          <a:p>
            <a:pPr marL="0" lvl="0" indent="0" algn="ctr" rtl="0">
              <a:spcBef>
                <a:spcPts val="0"/>
              </a:spcBef>
              <a:spcAft>
                <a:spcPts val="0"/>
              </a:spcAft>
              <a:buNone/>
            </a:pPr>
            <a:fld id="{00000000-1234-1234-1234-123412341234}" type="slidenum">
              <a:rPr lang="en"/>
              <a:t>‹#›</a:t>
            </a:fld>
            <a:endParaRPr/>
          </a:p>
        </p:txBody>
      </p:sp>
      <p:cxnSp>
        <p:nvCxnSpPr>
          <p:cNvPr id="49" name="Google Shape;49;p7"/>
          <p:cNvCxnSpPr/>
          <p:nvPr/>
        </p:nvCxnSpPr>
        <p:spPr>
          <a:xfrm rot="10800000">
            <a:off x="357600" y="705825"/>
            <a:ext cx="8428800" cy="0"/>
          </a:xfrm>
          <a:prstGeom prst="straightConnector1">
            <a:avLst/>
          </a:prstGeom>
          <a:noFill/>
          <a:ln w="9525" cap="flat" cmpd="sng">
            <a:solidFill>
              <a:schemeClr val="dk1"/>
            </a:solidFill>
            <a:prstDash val="solid"/>
            <a:round/>
            <a:headEnd type="none" w="med" len="med"/>
            <a:tailEnd type="none" w="med" len="med"/>
          </a:ln>
        </p:spPr>
      </p:cxnSp>
      <p:cxnSp>
        <p:nvCxnSpPr>
          <p:cNvPr id="50" name="Google Shape;50;p7"/>
          <p:cNvCxnSpPr/>
          <p:nvPr/>
        </p:nvCxnSpPr>
        <p:spPr>
          <a:xfrm rot="10800000">
            <a:off x="357525" y="4729650"/>
            <a:ext cx="7822500" cy="0"/>
          </a:xfrm>
          <a:prstGeom prst="straightConnector1">
            <a:avLst/>
          </a:prstGeom>
          <a:noFill/>
          <a:ln w="9525" cap="flat" cmpd="sng">
            <a:solidFill>
              <a:schemeClr val="dk1"/>
            </a:solidFill>
            <a:prstDash val="solid"/>
            <a:round/>
            <a:headEnd type="none" w="med" len="med"/>
            <a:tailEnd type="none" w="med" len="med"/>
          </a:ln>
        </p:spPr>
      </p:cxnSp>
      <p:sp>
        <p:nvSpPr>
          <p:cNvPr id="51" name="Google Shape;51;p7"/>
          <p:cNvSpPr txBox="1">
            <a:spLocks noGrp="1"/>
          </p:cNvSpPr>
          <p:nvPr>
            <p:ph type="ctrTitle"/>
          </p:nvPr>
        </p:nvSpPr>
        <p:spPr>
          <a:xfrm>
            <a:off x="6300070" y="234507"/>
            <a:ext cx="2490900" cy="432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00"/>
              <a:buNone/>
              <a:defRPr sz="1000">
                <a:solidFill>
                  <a:schemeClr val="dk1"/>
                </a:solidFill>
              </a:defRPr>
            </a:lvl1pPr>
            <a:lvl2pPr lvl="1" algn="ctr" rtl="0">
              <a:spcBef>
                <a:spcPts val="0"/>
              </a:spcBef>
              <a:spcAft>
                <a:spcPts val="0"/>
              </a:spcAft>
              <a:buSzPts val="900"/>
              <a:buNone/>
              <a:defRPr sz="900"/>
            </a:lvl2pPr>
            <a:lvl3pPr lvl="2" algn="ctr" rtl="0">
              <a:spcBef>
                <a:spcPts val="0"/>
              </a:spcBef>
              <a:spcAft>
                <a:spcPts val="0"/>
              </a:spcAft>
              <a:buSzPts val="900"/>
              <a:buNone/>
              <a:defRPr sz="900"/>
            </a:lvl3pPr>
            <a:lvl4pPr lvl="3" algn="ctr" rtl="0">
              <a:spcBef>
                <a:spcPts val="0"/>
              </a:spcBef>
              <a:spcAft>
                <a:spcPts val="0"/>
              </a:spcAft>
              <a:buSzPts val="900"/>
              <a:buNone/>
              <a:defRPr sz="900"/>
            </a:lvl4pPr>
            <a:lvl5pPr lvl="4" algn="ctr" rtl="0">
              <a:spcBef>
                <a:spcPts val="0"/>
              </a:spcBef>
              <a:spcAft>
                <a:spcPts val="0"/>
              </a:spcAft>
              <a:buSzPts val="900"/>
              <a:buNone/>
              <a:defRPr sz="900"/>
            </a:lvl5pPr>
            <a:lvl6pPr lvl="5" algn="ctr" rtl="0">
              <a:spcBef>
                <a:spcPts val="0"/>
              </a:spcBef>
              <a:spcAft>
                <a:spcPts val="0"/>
              </a:spcAft>
              <a:buSzPts val="900"/>
              <a:buNone/>
              <a:defRPr sz="900"/>
            </a:lvl6pPr>
            <a:lvl7pPr lvl="6" algn="ctr" rtl="0">
              <a:spcBef>
                <a:spcPts val="0"/>
              </a:spcBef>
              <a:spcAft>
                <a:spcPts val="0"/>
              </a:spcAft>
              <a:buSzPts val="900"/>
              <a:buNone/>
              <a:defRPr sz="900"/>
            </a:lvl7pPr>
            <a:lvl8pPr lvl="7" algn="ctr" rtl="0">
              <a:spcBef>
                <a:spcPts val="0"/>
              </a:spcBef>
              <a:spcAft>
                <a:spcPts val="0"/>
              </a:spcAft>
              <a:buSzPts val="900"/>
              <a:buNone/>
              <a:defRPr sz="900"/>
            </a:lvl8pPr>
            <a:lvl9pPr lvl="8" algn="ctr" rtl="0">
              <a:spcBef>
                <a:spcPts val="0"/>
              </a:spcBef>
              <a:spcAft>
                <a:spcPts val="0"/>
              </a:spcAft>
              <a:buSzPts val="900"/>
              <a:buNone/>
              <a:defRPr sz="900"/>
            </a:lvl9pPr>
          </a:lstStyle>
          <a:p>
            <a:endParaRPr/>
          </a:p>
        </p:txBody>
      </p:sp>
      <p:sp>
        <p:nvSpPr>
          <p:cNvPr id="52" name="Google Shape;52;p7"/>
          <p:cNvSpPr txBox="1">
            <a:spLocks noGrp="1"/>
          </p:cNvSpPr>
          <p:nvPr>
            <p:ph type="title" idx="2"/>
          </p:nvPr>
        </p:nvSpPr>
        <p:spPr>
          <a:xfrm>
            <a:off x="720000" y="866425"/>
            <a:ext cx="5687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1422550" y="1383300"/>
            <a:ext cx="62988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5" name="Google Shape;55;p8"/>
          <p:cNvSpPr txBox="1">
            <a:spLocks noGrp="1"/>
          </p:cNvSpPr>
          <p:nvPr>
            <p:ph type="sldNum" idx="12"/>
          </p:nvPr>
        </p:nvSpPr>
        <p:spPr>
          <a:xfrm>
            <a:off x="8380275" y="4513500"/>
            <a:ext cx="410700" cy="432300"/>
          </a:xfrm>
          <a:prstGeom prst="rect">
            <a:avLst/>
          </a:prstGeom>
          <a:solidFill>
            <a:schemeClr val="dk2"/>
          </a:solidFill>
          <a:ln>
            <a:noFill/>
          </a:ln>
        </p:spPr>
        <p:txBody>
          <a:bodyPr spcFirstLastPara="1" wrap="square" lIns="91425" tIns="91425" rIns="91425" bIns="91425" anchor="ctr" anchorCtr="0">
            <a:noAutofit/>
          </a:bodyPr>
          <a:lstStyle>
            <a:lvl1pPr lvl="0" algn="ctr" rtl="0">
              <a:buNone/>
              <a:defRPr sz="1000" b="1">
                <a:solidFill>
                  <a:schemeClr val="dk1"/>
                </a:solidFill>
                <a:latin typeface="Josefin Sans"/>
                <a:ea typeface="Josefin Sans"/>
                <a:cs typeface="Josefin Sans"/>
                <a:sym typeface="Josefin Sans"/>
              </a:defRPr>
            </a:lvl1pPr>
            <a:lvl2pPr lvl="1" algn="ctr" rtl="0">
              <a:buNone/>
              <a:defRPr sz="1000" b="1">
                <a:solidFill>
                  <a:schemeClr val="dk1"/>
                </a:solidFill>
                <a:latin typeface="Josefin Sans"/>
                <a:ea typeface="Josefin Sans"/>
                <a:cs typeface="Josefin Sans"/>
                <a:sym typeface="Josefin Sans"/>
              </a:defRPr>
            </a:lvl2pPr>
            <a:lvl3pPr lvl="2" algn="ctr" rtl="0">
              <a:buNone/>
              <a:defRPr sz="1000" b="1">
                <a:solidFill>
                  <a:schemeClr val="dk1"/>
                </a:solidFill>
                <a:latin typeface="Josefin Sans"/>
                <a:ea typeface="Josefin Sans"/>
                <a:cs typeface="Josefin Sans"/>
                <a:sym typeface="Josefin Sans"/>
              </a:defRPr>
            </a:lvl3pPr>
            <a:lvl4pPr lvl="3" algn="ctr" rtl="0">
              <a:buNone/>
              <a:defRPr sz="1000" b="1">
                <a:solidFill>
                  <a:schemeClr val="dk1"/>
                </a:solidFill>
                <a:latin typeface="Josefin Sans"/>
                <a:ea typeface="Josefin Sans"/>
                <a:cs typeface="Josefin Sans"/>
                <a:sym typeface="Josefin Sans"/>
              </a:defRPr>
            </a:lvl4pPr>
            <a:lvl5pPr lvl="4" algn="ctr" rtl="0">
              <a:buNone/>
              <a:defRPr sz="1000" b="1">
                <a:solidFill>
                  <a:schemeClr val="dk1"/>
                </a:solidFill>
                <a:latin typeface="Josefin Sans"/>
                <a:ea typeface="Josefin Sans"/>
                <a:cs typeface="Josefin Sans"/>
                <a:sym typeface="Josefin Sans"/>
              </a:defRPr>
            </a:lvl5pPr>
            <a:lvl6pPr lvl="5" algn="ctr" rtl="0">
              <a:buNone/>
              <a:defRPr sz="1000" b="1">
                <a:solidFill>
                  <a:schemeClr val="dk1"/>
                </a:solidFill>
                <a:latin typeface="Josefin Sans"/>
                <a:ea typeface="Josefin Sans"/>
                <a:cs typeface="Josefin Sans"/>
                <a:sym typeface="Josefin Sans"/>
              </a:defRPr>
            </a:lvl6pPr>
            <a:lvl7pPr lvl="6" algn="ctr" rtl="0">
              <a:buNone/>
              <a:defRPr sz="1000" b="1">
                <a:solidFill>
                  <a:schemeClr val="dk1"/>
                </a:solidFill>
                <a:latin typeface="Josefin Sans"/>
                <a:ea typeface="Josefin Sans"/>
                <a:cs typeface="Josefin Sans"/>
                <a:sym typeface="Josefin Sans"/>
              </a:defRPr>
            </a:lvl7pPr>
            <a:lvl8pPr lvl="7" algn="ctr" rtl="0">
              <a:buNone/>
              <a:defRPr sz="1000" b="1">
                <a:solidFill>
                  <a:schemeClr val="dk1"/>
                </a:solidFill>
                <a:latin typeface="Josefin Sans"/>
                <a:ea typeface="Josefin Sans"/>
                <a:cs typeface="Josefin Sans"/>
                <a:sym typeface="Josefin Sans"/>
              </a:defRPr>
            </a:lvl8pPr>
            <a:lvl9pPr lvl="8" algn="ctr" rtl="0">
              <a:buNone/>
              <a:defRPr sz="1000" b="1">
                <a:solidFill>
                  <a:schemeClr val="dk1"/>
                </a:solidFill>
                <a:latin typeface="Josefin Sans"/>
                <a:ea typeface="Josefin Sans"/>
                <a:cs typeface="Josefin Sans"/>
                <a:sym typeface="Josefin Sans"/>
              </a:defRPr>
            </a:lvl9pPr>
          </a:lstStyle>
          <a:p>
            <a:pPr marL="0" lvl="0" indent="0" algn="ctr" rtl="0">
              <a:spcBef>
                <a:spcPts val="0"/>
              </a:spcBef>
              <a:spcAft>
                <a:spcPts val="0"/>
              </a:spcAft>
              <a:buNone/>
            </a:pPr>
            <a:fld id="{00000000-1234-1234-1234-123412341234}" type="slidenum">
              <a:rPr lang="en"/>
              <a:t>‹#›</a:t>
            </a:fld>
            <a:endParaRPr/>
          </a:p>
        </p:txBody>
      </p:sp>
      <p:cxnSp>
        <p:nvCxnSpPr>
          <p:cNvPr id="56" name="Google Shape;56;p8"/>
          <p:cNvCxnSpPr/>
          <p:nvPr/>
        </p:nvCxnSpPr>
        <p:spPr>
          <a:xfrm rot="10800000">
            <a:off x="357600" y="705825"/>
            <a:ext cx="8428800" cy="0"/>
          </a:xfrm>
          <a:prstGeom prst="straightConnector1">
            <a:avLst/>
          </a:prstGeom>
          <a:noFill/>
          <a:ln w="9525" cap="flat" cmpd="sng">
            <a:solidFill>
              <a:schemeClr val="dk1"/>
            </a:solidFill>
            <a:prstDash val="solid"/>
            <a:round/>
            <a:headEnd type="none" w="med" len="med"/>
            <a:tailEnd type="none" w="med" len="med"/>
          </a:ln>
        </p:spPr>
      </p:cxnSp>
      <p:cxnSp>
        <p:nvCxnSpPr>
          <p:cNvPr id="57" name="Google Shape;57;p8"/>
          <p:cNvCxnSpPr/>
          <p:nvPr/>
        </p:nvCxnSpPr>
        <p:spPr>
          <a:xfrm rot="10800000">
            <a:off x="357525" y="4729650"/>
            <a:ext cx="7822500" cy="0"/>
          </a:xfrm>
          <a:prstGeom prst="straightConnector1">
            <a:avLst/>
          </a:prstGeom>
          <a:noFill/>
          <a:ln w="9525" cap="flat" cmpd="sng">
            <a:solidFill>
              <a:schemeClr val="dk1"/>
            </a:solidFill>
            <a:prstDash val="solid"/>
            <a:round/>
            <a:headEnd type="none" w="med" len="med"/>
            <a:tailEnd type="none" w="med" len="med"/>
          </a:ln>
        </p:spPr>
      </p:cxnSp>
      <p:sp>
        <p:nvSpPr>
          <p:cNvPr id="58" name="Google Shape;58;p8"/>
          <p:cNvSpPr txBox="1">
            <a:spLocks noGrp="1"/>
          </p:cNvSpPr>
          <p:nvPr>
            <p:ph type="ctrTitle" idx="2"/>
          </p:nvPr>
        </p:nvSpPr>
        <p:spPr>
          <a:xfrm>
            <a:off x="6300070" y="234507"/>
            <a:ext cx="2490900" cy="432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00"/>
              <a:buNone/>
              <a:defRPr sz="1000">
                <a:solidFill>
                  <a:schemeClr val="dk1"/>
                </a:solidFill>
              </a:defRPr>
            </a:lvl1pPr>
            <a:lvl2pPr lvl="1" algn="ctr" rtl="0">
              <a:spcBef>
                <a:spcPts val="0"/>
              </a:spcBef>
              <a:spcAft>
                <a:spcPts val="0"/>
              </a:spcAft>
              <a:buSzPts val="900"/>
              <a:buNone/>
              <a:defRPr sz="900"/>
            </a:lvl2pPr>
            <a:lvl3pPr lvl="2" algn="ctr" rtl="0">
              <a:spcBef>
                <a:spcPts val="0"/>
              </a:spcBef>
              <a:spcAft>
                <a:spcPts val="0"/>
              </a:spcAft>
              <a:buSzPts val="900"/>
              <a:buNone/>
              <a:defRPr sz="900"/>
            </a:lvl3pPr>
            <a:lvl4pPr lvl="3" algn="ctr" rtl="0">
              <a:spcBef>
                <a:spcPts val="0"/>
              </a:spcBef>
              <a:spcAft>
                <a:spcPts val="0"/>
              </a:spcAft>
              <a:buSzPts val="900"/>
              <a:buNone/>
              <a:defRPr sz="900"/>
            </a:lvl4pPr>
            <a:lvl5pPr lvl="4" algn="ctr" rtl="0">
              <a:spcBef>
                <a:spcPts val="0"/>
              </a:spcBef>
              <a:spcAft>
                <a:spcPts val="0"/>
              </a:spcAft>
              <a:buSzPts val="900"/>
              <a:buNone/>
              <a:defRPr sz="900"/>
            </a:lvl5pPr>
            <a:lvl6pPr lvl="5" algn="ctr" rtl="0">
              <a:spcBef>
                <a:spcPts val="0"/>
              </a:spcBef>
              <a:spcAft>
                <a:spcPts val="0"/>
              </a:spcAft>
              <a:buSzPts val="900"/>
              <a:buNone/>
              <a:defRPr sz="900"/>
            </a:lvl6pPr>
            <a:lvl7pPr lvl="6" algn="ctr" rtl="0">
              <a:spcBef>
                <a:spcPts val="0"/>
              </a:spcBef>
              <a:spcAft>
                <a:spcPts val="0"/>
              </a:spcAft>
              <a:buSzPts val="900"/>
              <a:buNone/>
              <a:defRPr sz="900"/>
            </a:lvl7pPr>
            <a:lvl8pPr lvl="7" algn="ctr" rtl="0">
              <a:spcBef>
                <a:spcPts val="0"/>
              </a:spcBef>
              <a:spcAft>
                <a:spcPts val="0"/>
              </a:spcAft>
              <a:buSzPts val="900"/>
              <a:buNone/>
              <a:defRPr sz="900"/>
            </a:lvl8pPr>
            <a:lvl9pPr lvl="8" algn="ctr" rtl="0">
              <a:spcBef>
                <a:spcPts val="0"/>
              </a:spcBef>
              <a:spcAft>
                <a:spcPts val="0"/>
              </a:spcAft>
              <a:buSzPts val="900"/>
              <a:buNone/>
              <a:defRPr sz="900"/>
            </a:lvl9pPr>
          </a:lstStyle>
          <a:p>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868250" y="1148050"/>
            <a:ext cx="4563600" cy="12222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alpha val="5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Hammersmith One"/>
              <a:buNone/>
              <a:defRPr sz="3200" b="1">
                <a:solidFill>
                  <a:schemeClr val="dk1"/>
                </a:solidFill>
                <a:latin typeface="Hammersmith One"/>
                <a:ea typeface="Hammersmith One"/>
                <a:cs typeface="Hammersmith One"/>
                <a:sym typeface="Hammersmith One"/>
              </a:defRPr>
            </a:lvl1pPr>
            <a:lvl2pPr lvl="1" rtl="0">
              <a:spcBef>
                <a:spcPts val="0"/>
              </a:spcBef>
              <a:spcAft>
                <a:spcPts val="0"/>
              </a:spcAft>
              <a:buClr>
                <a:schemeClr val="dk1"/>
              </a:buClr>
              <a:buSzPts val="3200"/>
              <a:buFont typeface="Hammersmith One"/>
              <a:buNone/>
              <a:defRPr sz="3200" b="1">
                <a:solidFill>
                  <a:schemeClr val="dk1"/>
                </a:solidFill>
                <a:latin typeface="Hammersmith One"/>
                <a:ea typeface="Hammersmith One"/>
                <a:cs typeface="Hammersmith One"/>
                <a:sym typeface="Hammersmith One"/>
              </a:defRPr>
            </a:lvl2pPr>
            <a:lvl3pPr lvl="2" rtl="0">
              <a:spcBef>
                <a:spcPts val="0"/>
              </a:spcBef>
              <a:spcAft>
                <a:spcPts val="0"/>
              </a:spcAft>
              <a:buClr>
                <a:schemeClr val="dk1"/>
              </a:buClr>
              <a:buSzPts val="3200"/>
              <a:buFont typeface="Hammersmith One"/>
              <a:buNone/>
              <a:defRPr sz="3200" b="1">
                <a:solidFill>
                  <a:schemeClr val="dk1"/>
                </a:solidFill>
                <a:latin typeface="Hammersmith One"/>
                <a:ea typeface="Hammersmith One"/>
                <a:cs typeface="Hammersmith One"/>
                <a:sym typeface="Hammersmith One"/>
              </a:defRPr>
            </a:lvl3pPr>
            <a:lvl4pPr lvl="3" rtl="0">
              <a:spcBef>
                <a:spcPts val="0"/>
              </a:spcBef>
              <a:spcAft>
                <a:spcPts val="0"/>
              </a:spcAft>
              <a:buClr>
                <a:schemeClr val="dk1"/>
              </a:buClr>
              <a:buSzPts val="3200"/>
              <a:buFont typeface="Hammersmith One"/>
              <a:buNone/>
              <a:defRPr sz="3200" b="1">
                <a:solidFill>
                  <a:schemeClr val="dk1"/>
                </a:solidFill>
                <a:latin typeface="Hammersmith One"/>
                <a:ea typeface="Hammersmith One"/>
                <a:cs typeface="Hammersmith One"/>
                <a:sym typeface="Hammersmith One"/>
              </a:defRPr>
            </a:lvl4pPr>
            <a:lvl5pPr lvl="4" rtl="0">
              <a:spcBef>
                <a:spcPts val="0"/>
              </a:spcBef>
              <a:spcAft>
                <a:spcPts val="0"/>
              </a:spcAft>
              <a:buClr>
                <a:schemeClr val="dk1"/>
              </a:buClr>
              <a:buSzPts val="3200"/>
              <a:buFont typeface="Hammersmith One"/>
              <a:buNone/>
              <a:defRPr sz="3200" b="1">
                <a:solidFill>
                  <a:schemeClr val="dk1"/>
                </a:solidFill>
                <a:latin typeface="Hammersmith One"/>
                <a:ea typeface="Hammersmith One"/>
                <a:cs typeface="Hammersmith One"/>
                <a:sym typeface="Hammersmith One"/>
              </a:defRPr>
            </a:lvl5pPr>
            <a:lvl6pPr lvl="5" rtl="0">
              <a:spcBef>
                <a:spcPts val="0"/>
              </a:spcBef>
              <a:spcAft>
                <a:spcPts val="0"/>
              </a:spcAft>
              <a:buClr>
                <a:schemeClr val="dk1"/>
              </a:buClr>
              <a:buSzPts val="3200"/>
              <a:buFont typeface="Hammersmith One"/>
              <a:buNone/>
              <a:defRPr sz="3200" b="1">
                <a:solidFill>
                  <a:schemeClr val="dk1"/>
                </a:solidFill>
                <a:latin typeface="Hammersmith One"/>
                <a:ea typeface="Hammersmith One"/>
                <a:cs typeface="Hammersmith One"/>
                <a:sym typeface="Hammersmith One"/>
              </a:defRPr>
            </a:lvl6pPr>
            <a:lvl7pPr lvl="6" rtl="0">
              <a:spcBef>
                <a:spcPts val="0"/>
              </a:spcBef>
              <a:spcAft>
                <a:spcPts val="0"/>
              </a:spcAft>
              <a:buClr>
                <a:schemeClr val="dk1"/>
              </a:buClr>
              <a:buSzPts val="3200"/>
              <a:buFont typeface="Hammersmith One"/>
              <a:buNone/>
              <a:defRPr sz="3200" b="1">
                <a:solidFill>
                  <a:schemeClr val="dk1"/>
                </a:solidFill>
                <a:latin typeface="Hammersmith One"/>
                <a:ea typeface="Hammersmith One"/>
                <a:cs typeface="Hammersmith One"/>
                <a:sym typeface="Hammersmith One"/>
              </a:defRPr>
            </a:lvl7pPr>
            <a:lvl8pPr lvl="7" rtl="0">
              <a:spcBef>
                <a:spcPts val="0"/>
              </a:spcBef>
              <a:spcAft>
                <a:spcPts val="0"/>
              </a:spcAft>
              <a:buClr>
                <a:schemeClr val="dk1"/>
              </a:buClr>
              <a:buSzPts val="3200"/>
              <a:buFont typeface="Hammersmith One"/>
              <a:buNone/>
              <a:defRPr sz="3200" b="1">
                <a:solidFill>
                  <a:schemeClr val="dk1"/>
                </a:solidFill>
                <a:latin typeface="Hammersmith One"/>
                <a:ea typeface="Hammersmith One"/>
                <a:cs typeface="Hammersmith One"/>
                <a:sym typeface="Hammersmith One"/>
              </a:defRPr>
            </a:lvl8pPr>
            <a:lvl9pPr lvl="8" rtl="0">
              <a:spcBef>
                <a:spcPts val="0"/>
              </a:spcBef>
              <a:spcAft>
                <a:spcPts val="0"/>
              </a:spcAft>
              <a:buClr>
                <a:schemeClr val="dk1"/>
              </a:buClr>
              <a:buSzPts val="3200"/>
              <a:buFont typeface="Hammersmith One"/>
              <a:buNone/>
              <a:defRPr sz="3200" b="1">
                <a:solidFill>
                  <a:schemeClr val="dk1"/>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00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8" r:id="rId9"/>
    <p:sldLayoutId id="2147483659" r:id="rId10"/>
    <p:sldLayoutId id="2147483660" r:id="rId11"/>
    <p:sldLayoutId id="2147483661" r:id="rId12"/>
    <p:sldLayoutId id="2147483663" r:id="rId13"/>
    <p:sldLayoutId id="2147483664" r:id="rId14"/>
    <p:sldLayoutId id="2147483665" r:id="rId15"/>
    <p:sldLayoutId id="2147483673" r:id="rId16"/>
    <p:sldLayoutId id="2147483674" r:id="rId17"/>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6.png"/><Relationship Id="rId12" Type="http://schemas.microsoft.com/office/2007/relationships/hdphoto" Target="../media/hdphoto9.wdp"/><Relationship Id="rId2" Type="http://schemas.openxmlformats.org/officeDocument/2006/relationships/notesSlide" Target="../notesSlides/notesSlide12.xml"/><Relationship Id="rId16" Type="http://schemas.microsoft.com/office/2007/relationships/hdphoto" Target="../media/hdphoto11.wdp"/><Relationship Id="rId1" Type="http://schemas.openxmlformats.org/officeDocument/2006/relationships/slideLayout" Target="../slideLayouts/slideLayout8.xml"/><Relationship Id="rId6" Type="http://schemas.microsoft.com/office/2007/relationships/hdphoto" Target="../media/hdphoto6.wdp"/><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20.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17.png"/><Relationship Id="rId14" Type="http://schemas.microsoft.com/office/2007/relationships/hdphoto" Target="../media/hdphoto10.wdp"/></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microsoft.com/office/2007/relationships/hdphoto" Target="../media/hdphoto12.wdp"/></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microsoft.com/office/2007/relationships/hdphoto" Target="../media/hdphoto12.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microsoft.com/office/2007/relationships/hdphoto" Target="../media/hdphoto13.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microsoft.com/office/2007/relationships/hdphoto" Target="../media/hdphoto14.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microsoft.com/office/2007/relationships/hdphoto" Target="../media/hdphoto15.wdp"/></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33.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microsoft.com/office/2007/relationships/hdphoto" Target="../media/hdphoto6.wdp"/><Relationship Id="rId5" Type="http://schemas.openxmlformats.org/officeDocument/2006/relationships/image" Target="../media/image15.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17.png"/></Relationships>
</file>

<file path=ppt/slides/_rels/slide3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microsoft.com/office/2007/relationships/hdphoto" Target="../media/hdphoto6.wdp"/><Relationship Id="rId5" Type="http://schemas.openxmlformats.org/officeDocument/2006/relationships/image" Target="../media/image15.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17.png"/></Relationships>
</file>

<file path=ppt/slides/_rels/slide36.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microsoft.com/office/2007/relationships/hdphoto" Target="../media/hdphoto6.wdp"/><Relationship Id="rId5" Type="http://schemas.openxmlformats.org/officeDocument/2006/relationships/image" Target="../media/image15.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17.png"/></Relationships>
</file>

<file path=ppt/slides/_rels/slide3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microsoft.com/office/2007/relationships/hdphoto" Target="../media/hdphoto6.wdp"/><Relationship Id="rId5" Type="http://schemas.openxmlformats.org/officeDocument/2006/relationships/image" Target="../media/image15.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microsoft.com/office/2007/relationships/hdphoto" Target="../media/hdphoto16.wdp"/></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microsoft.com/office/2007/relationships/hdphoto" Target="../media/hdphoto17.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33.sv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11.xml"/><Relationship Id="rId4" Type="http://schemas.microsoft.com/office/2007/relationships/hdphoto" Target="../media/hdphoto18.wdp"/></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3" name="Google Shape;253;p31"/>
          <p:cNvSpPr/>
          <p:nvPr/>
        </p:nvSpPr>
        <p:spPr>
          <a:xfrm>
            <a:off x="6366895" y="1603450"/>
            <a:ext cx="2144100" cy="214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 name="Google Shape;256;p31"/>
          <p:cNvGrpSpPr/>
          <p:nvPr/>
        </p:nvGrpSpPr>
        <p:grpSpPr>
          <a:xfrm>
            <a:off x="6975825" y="2491065"/>
            <a:ext cx="1412475" cy="1789805"/>
            <a:chOff x="2077225" y="1594300"/>
            <a:chExt cx="899150" cy="1139350"/>
          </a:xfrm>
        </p:grpSpPr>
        <p:sp>
          <p:nvSpPr>
            <p:cNvPr id="257" name="Google Shape;257;p31"/>
            <p:cNvSpPr/>
            <p:nvPr/>
          </p:nvSpPr>
          <p:spPr>
            <a:xfrm>
              <a:off x="2252375" y="1786125"/>
              <a:ext cx="535500" cy="779875"/>
            </a:xfrm>
            <a:custGeom>
              <a:avLst/>
              <a:gdLst/>
              <a:ahLst/>
              <a:cxnLst/>
              <a:rect l="l" t="t" r="r" b="b"/>
              <a:pathLst>
                <a:path w="21420" h="31195" extrusionOk="0">
                  <a:moveTo>
                    <a:pt x="11110" y="0"/>
                  </a:moveTo>
                  <a:lnTo>
                    <a:pt x="10310" y="67"/>
                  </a:lnTo>
                  <a:lnTo>
                    <a:pt x="9542" y="201"/>
                  </a:lnTo>
                  <a:lnTo>
                    <a:pt x="8775" y="367"/>
                  </a:lnTo>
                  <a:lnTo>
                    <a:pt x="8041" y="601"/>
                  </a:lnTo>
                  <a:lnTo>
                    <a:pt x="7274" y="868"/>
                  </a:lnTo>
                  <a:lnTo>
                    <a:pt x="6573" y="1168"/>
                  </a:lnTo>
                  <a:lnTo>
                    <a:pt x="5872" y="1535"/>
                  </a:lnTo>
                  <a:lnTo>
                    <a:pt x="5205" y="1969"/>
                  </a:lnTo>
                  <a:lnTo>
                    <a:pt x="4571" y="2436"/>
                  </a:lnTo>
                  <a:lnTo>
                    <a:pt x="3971" y="2936"/>
                  </a:lnTo>
                  <a:lnTo>
                    <a:pt x="3437" y="3470"/>
                  </a:lnTo>
                  <a:lnTo>
                    <a:pt x="2903" y="4037"/>
                  </a:lnTo>
                  <a:lnTo>
                    <a:pt x="2403" y="4638"/>
                  </a:lnTo>
                  <a:lnTo>
                    <a:pt x="1969" y="5305"/>
                  </a:lnTo>
                  <a:lnTo>
                    <a:pt x="1569" y="5972"/>
                  </a:lnTo>
                  <a:lnTo>
                    <a:pt x="1202" y="6640"/>
                  </a:lnTo>
                  <a:lnTo>
                    <a:pt x="901" y="7373"/>
                  </a:lnTo>
                  <a:lnTo>
                    <a:pt x="634" y="8107"/>
                  </a:lnTo>
                  <a:lnTo>
                    <a:pt x="401" y="8841"/>
                  </a:lnTo>
                  <a:lnTo>
                    <a:pt x="234" y="9609"/>
                  </a:lnTo>
                  <a:lnTo>
                    <a:pt x="101" y="10376"/>
                  </a:lnTo>
                  <a:lnTo>
                    <a:pt x="34" y="11143"/>
                  </a:lnTo>
                  <a:lnTo>
                    <a:pt x="0" y="11911"/>
                  </a:lnTo>
                  <a:lnTo>
                    <a:pt x="34" y="12711"/>
                  </a:lnTo>
                  <a:lnTo>
                    <a:pt x="101" y="13445"/>
                  </a:lnTo>
                  <a:lnTo>
                    <a:pt x="234" y="14179"/>
                  </a:lnTo>
                  <a:lnTo>
                    <a:pt x="401" y="14880"/>
                  </a:lnTo>
                  <a:lnTo>
                    <a:pt x="634" y="15581"/>
                  </a:lnTo>
                  <a:lnTo>
                    <a:pt x="868" y="16281"/>
                  </a:lnTo>
                  <a:lnTo>
                    <a:pt x="1168" y="16982"/>
                  </a:lnTo>
                  <a:lnTo>
                    <a:pt x="1502" y="17616"/>
                  </a:lnTo>
                  <a:lnTo>
                    <a:pt x="1869" y="18283"/>
                  </a:lnTo>
                  <a:lnTo>
                    <a:pt x="2303" y="18950"/>
                  </a:lnTo>
                  <a:lnTo>
                    <a:pt x="2770" y="19584"/>
                  </a:lnTo>
                  <a:lnTo>
                    <a:pt x="3704" y="20885"/>
                  </a:lnTo>
                  <a:lnTo>
                    <a:pt x="4171" y="21553"/>
                  </a:lnTo>
                  <a:lnTo>
                    <a:pt x="4571" y="22253"/>
                  </a:lnTo>
                  <a:lnTo>
                    <a:pt x="4905" y="22954"/>
                  </a:lnTo>
                  <a:lnTo>
                    <a:pt x="5072" y="23321"/>
                  </a:lnTo>
                  <a:lnTo>
                    <a:pt x="5172" y="23721"/>
                  </a:lnTo>
                  <a:lnTo>
                    <a:pt x="5405" y="24589"/>
                  </a:lnTo>
                  <a:lnTo>
                    <a:pt x="5572" y="25489"/>
                  </a:lnTo>
                  <a:lnTo>
                    <a:pt x="5672" y="26390"/>
                  </a:lnTo>
                  <a:lnTo>
                    <a:pt x="5705" y="27258"/>
                  </a:lnTo>
                  <a:lnTo>
                    <a:pt x="5705" y="28158"/>
                  </a:lnTo>
                  <a:lnTo>
                    <a:pt x="5639" y="29059"/>
                  </a:lnTo>
                  <a:lnTo>
                    <a:pt x="5572" y="29960"/>
                  </a:lnTo>
                  <a:lnTo>
                    <a:pt x="5439" y="30861"/>
                  </a:lnTo>
                  <a:lnTo>
                    <a:pt x="10276" y="31194"/>
                  </a:lnTo>
                  <a:lnTo>
                    <a:pt x="10343" y="29993"/>
                  </a:lnTo>
                  <a:lnTo>
                    <a:pt x="10443" y="28792"/>
                  </a:lnTo>
                  <a:lnTo>
                    <a:pt x="10576" y="27591"/>
                  </a:lnTo>
                  <a:lnTo>
                    <a:pt x="10677" y="27024"/>
                  </a:lnTo>
                  <a:lnTo>
                    <a:pt x="10810" y="26423"/>
                  </a:lnTo>
                  <a:lnTo>
                    <a:pt x="10977" y="25856"/>
                  </a:lnTo>
                  <a:lnTo>
                    <a:pt x="11144" y="25323"/>
                  </a:lnTo>
                  <a:lnTo>
                    <a:pt x="11344" y="24755"/>
                  </a:lnTo>
                  <a:lnTo>
                    <a:pt x="11611" y="24255"/>
                  </a:lnTo>
                  <a:lnTo>
                    <a:pt x="11911" y="23721"/>
                  </a:lnTo>
                  <a:lnTo>
                    <a:pt x="12245" y="23254"/>
                  </a:lnTo>
                  <a:lnTo>
                    <a:pt x="12645" y="22787"/>
                  </a:lnTo>
                  <a:lnTo>
                    <a:pt x="13079" y="22320"/>
                  </a:lnTo>
                  <a:lnTo>
                    <a:pt x="13412" y="22020"/>
                  </a:lnTo>
                  <a:lnTo>
                    <a:pt x="13779" y="21753"/>
                  </a:lnTo>
                  <a:lnTo>
                    <a:pt x="14580" y="21219"/>
                  </a:lnTo>
                  <a:lnTo>
                    <a:pt x="15381" y="20718"/>
                  </a:lnTo>
                  <a:lnTo>
                    <a:pt x="16148" y="20185"/>
                  </a:lnTo>
                  <a:lnTo>
                    <a:pt x="16615" y="19818"/>
                  </a:lnTo>
                  <a:lnTo>
                    <a:pt x="17082" y="19417"/>
                  </a:lnTo>
                  <a:lnTo>
                    <a:pt x="17482" y="19017"/>
                  </a:lnTo>
                  <a:lnTo>
                    <a:pt x="17883" y="18617"/>
                  </a:lnTo>
                  <a:lnTo>
                    <a:pt x="18250" y="18150"/>
                  </a:lnTo>
                  <a:lnTo>
                    <a:pt x="18617" y="17683"/>
                  </a:lnTo>
                  <a:lnTo>
                    <a:pt x="18950" y="17215"/>
                  </a:lnTo>
                  <a:lnTo>
                    <a:pt x="19251" y="16715"/>
                  </a:lnTo>
                  <a:lnTo>
                    <a:pt x="19518" y="16215"/>
                  </a:lnTo>
                  <a:lnTo>
                    <a:pt x="19784" y="15714"/>
                  </a:lnTo>
                  <a:lnTo>
                    <a:pt x="20051" y="15180"/>
                  </a:lnTo>
                  <a:lnTo>
                    <a:pt x="20252" y="14647"/>
                  </a:lnTo>
                  <a:lnTo>
                    <a:pt x="20452" y="14079"/>
                  </a:lnTo>
                  <a:lnTo>
                    <a:pt x="20619" y="13512"/>
                  </a:lnTo>
                  <a:lnTo>
                    <a:pt x="20785" y="12945"/>
                  </a:lnTo>
                  <a:lnTo>
                    <a:pt x="20919" y="12378"/>
                  </a:lnTo>
                  <a:lnTo>
                    <a:pt x="21152" y="11277"/>
                  </a:lnTo>
                  <a:lnTo>
                    <a:pt x="21252" y="10710"/>
                  </a:lnTo>
                  <a:lnTo>
                    <a:pt x="21353" y="10143"/>
                  </a:lnTo>
                  <a:lnTo>
                    <a:pt x="21386" y="9575"/>
                  </a:lnTo>
                  <a:lnTo>
                    <a:pt x="21419" y="9008"/>
                  </a:lnTo>
                  <a:lnTo>
                    <a:pt x="21386" y="8441"/>
                  </a:lnTo>
                  <a:lnTo>
                    <a:pt x="21353" y="7874"/>
                  </a:lnTo>
                  <a:lnTo>
                    <a:pt x="21286" y="7373"/>
                  </a:lnTo>
                  <a:lnTo>
                    <a:pt x="21186" y="6906"/>
                  </a:lnTo>
                  <a:lnTo>
                    <a:pt x="21019" y="6439"/>
                  </a:lnTo>
                  <a:lnTo>
                    <a:pt x="20885" y="5972"/>
                  </a:lnTo>
                  <a:lnTo>
                    <a:pt x="20685" y="5505"/>
                  </a:lnTo>
                  <a:lnTo>
                    <a:pt x="20452" y="5071"/>
                  </a:lnTo>
                  <a:lnTo>
                    <a:pt x="20218" y="4638"/>
                  </a:lnTo>
                  <a:lnTo>
                    <a:pt x="19951" y="4204"/>
                  </a:lnTo>
                  <a:lnTo>
                    <a:pt x="19684" y="3804"/>
                  </a:lnTo>
                  <a:lnTo>
                    <a:pt x="19351" y="3403"/>
                  </a:lnTo>
                  <a:lnTo>
                    <a:pt x="19050" y="3036"/>
                  </a:lnTo>
                  <a:lnTo>
                    <a:pt x="18684" y="2703"/>
                  </a:lnTo>
                  <a:lnTo>
                    <a:pt x="18317" y="2369"/>
                  </a:lnTo>
                  <a:lnTo>
                    <a:pt x="17950" y="2035"/>
                  </a:lnTo>
                  <a:lnTo>
                    <a:pt x="17516" y="1735"/>
                  </a:lnTo>
                  <a:lnTo>
                    <a:pt x="17115" y="1468"/>
                  </a:lnTo>
                  <a:lnTo>
                    <a:pt x="16415" y="1101"/>
                  </a:lnTo>
                  <a:lnTo>
                    <a:pt x="15714" y="768"/>
                  </a:lnTo>
                  <a:lnTo>
                    <a:pt x="14980" y="501"/>
                  </a:lnTo>
                  <a:lnTo>
                    <a:pt x="14213" y="301"/>
                  </a:lnTo>
                  <a:lnTo>
                    <a:pt x="13446" y="134"/>
                  </a:lnTo>
                  <a:lnTo>
                    <a:pt x="12678" y="34"/>
                  </a:lnTo>
                  <a:lnTo>
                    <a:pt x="11878" y="0"/>
                  </a:lnTo>
                  <a:close/>
                </a:path>
              </a:pathLst>
            </a:custGeom>
            <a:solidFill>
              <a:srgbClr val="E57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1"/>
            <p:cNvSpPr/>
            <p:nvPr/>
          </p:nvSpPr>
          <p:spPr>
            <a:xfrm>
              <a:off x="2252375" y="1786125"/>
              <a:ext cx="535500" cy="779875"/>
            </a:xfrm>
            <a:custGeom>
              <a:avLst/>
              <a:gdLst/>
              <a:ahLst/>
              <a:cxnLst/>
              <a:rect l="l" t="t" r="r" b="b"/>
              <a:pathLst>
                <a:path w="21420" h="31195" fill="none" extrusionOk="0">
                  <a:moveTo>
                    <a:pt x="10276" y="31194"/>
                  </a:moveTo>
                  <a:lnTo>
                    <a:pt x="10276" y="31194"/>
                  </a:lnTo>
                  <a:lnTo>
                    <a:pt x="10343" y="29993"/>
                  </a:lnTo>
                  <a:lnTo>
                    <a:pt x="10443" y="28792"/>
                  </a:lnTo>
                  <a:lnTo>
                    <a:pt x="10576" y="27591"/>
                  </a:lnTo>
                  <a:lnTo>
                    <a:pt x="10677" y="27024"/>
                  </a:lnTo>
                  <a:lnTo>
                    <a:pt x="10810" y="26423"/>
                  </a:lnTo>
                  <a:lnTo>
                    <a:pt x="10977" y="25856"/>
                  </a:lnTo>
                  <a:lnTo>
                    <a:pt x="11144" y="25323"/>
                  </a:lnTo>
                  <a:lnTo>
                    <a:pt x="11344" y="24755"/>
                  </a:lnTo>
                  <a:lnTo>
                    <a:pt x="11611" y="24255"/>
                  </a:lnTo>
                  <a:lnTo>
                    <a:pt x="11911" y="23721"/>
                  </a:lnTo>
                  <a:lnTo>
                    <a:pt x="12245" y="23254"/>
                  </a:lnTo>
                  <a:lnTo>
                    <a:pt x="12645" y="22787"/>
                  </a:lnTo>
                  <a:lnTo>
                    <a:pt x="13079" y="22320"/>
                  </a:lnTo>
                  <a:lnTo>
                    <a:pt x="13079" y="22320"/>
                  </a:lnTo>
                  <a:lnTo>
                    <a:pt x="13412" y="22020"/>
                  </a:lnTo>
                  <a:lnTo>
                    <a:pt x="13779" y="21753"/>
                  </a:lnTo>
                  <a:lnTo>
                    <a:pt x="14580" y="21219"/>
                  </a:lnTo>
                  <a:lnTo>
                    <a:pt x="15381" y="20718"/>
                  </a:lnTo>
                  <a:lnTo>
                    <a:pt x="16148" y="20185"/>
                  </a:lnTo>
                  <a:lnTo>
                    <a:pt x="16148" y="20185"/>
                  </a:lnTo>
                  <a:lnTo>
                    <a:pt x="16615" y="19818"/>
                  </a:lnTo>
                  <a:lnTo>
                    <a:pt x="17082" y="19417"/>
                  </a:lnTo>
                  <a:lnTo>
                    <a:pt x="17482" y="19017"/>
                  </a:lnTo>
                  <a:lnTo>
                    <a:pt x="17883" y="18617"/>
                  </a:lnTo>
                  <a:lnTo>
                    <a:pt x="18250" y="18150"/>
                  </a:lnTo>
                  <a:lnTo>
                    <a:pt x="18617" y="17683"/>
                  </a:lnTo>
                  <a:lnTo>
                    <a:pt x="18950" y="17215"/>
                  </a:lnTo>
                  <a:lnTo>
                    <a:pt x="19251" y="16715"/>
                  </a:lnTo>
                  <a:lnTo>
                    <a:pt x="19518" y="16215"/>
                  </a:lnTo>
                  <a:lnTo>
                    <a:pt x="19784" y="15714"/>
                  </a:lnTo>
                  <a:lnTo>
                    <a:pt x="20051" y="15180"/>
                  </a:lnTo>
                  <a:lnTo>
                    <a:pt x="20252" y="14647"/>
                  </a:lnTo>
                  <a:lnTo>
                    <a:pt x="20452" y="14079"/>
                  </a:lnTo>
                  <a:lnTo>
                    <a:pt x="20619" y="13512"/>
                  </a:lnTo>
                  <a:lnTo>
                    <a:pt x="20785" y="12945"/>
                  </a:lnTo>
                  <a:lnTo>
                    <a:pt x="20919" y="12378"/>
                  </a:lnTo>
                  <a:lnTo>
                    <a:pt x="20919" y="12378"/>
                  </a:lnTo>
                  <a:lnTo>
                    <a:pt x="21152" y="11277"/>
                  </a:lnTo>
                  <a:lnTo>
                    <a:pt x="21252" y="10710"/>
                  </a:lnTo>
                  <a:lnTo>
                    <a:pt x="21353" y="10143"/>
                  </a:lnTo>
                  <a:lnTo>
                    <a:pt x="21386" y="9575"/>
                  </a:lnTo>
                  <a:lnTo>
                    <a:pt x="21419" y="9008"/>
                  </a:lnTo>
                  <a:lnTo>
                    <a:pt x="21386" y="8441"/>
                  </a:lnTo>
                  <a:lnTo>
                    <a:pt x="21353" y="7874"/>
                  </a:lnTo>
                  <a:lnTo>
                    <a:pt x="21353" y="7874"/>
                  </a:lnTo>
                  <a:lnTo>
                    <a:pt x="21286" y="7373"/>
                  </a:lnTo>
                  <a:lnTo>
                    <a:pt x="21186" y="6906"/>
                  </a:lnTo>
                  <a:lnTo>
                    <a:pt x="21019" y="6439"/>
                  </a:lnTo>
                  <a:lnTo>
                    <a:pt x="20885" y="5972"/>
                  </a:lnTo>
                  <a:lnTo>
                    <a:pt x="20685" y="5505"/>
                  </a:lnTo>
                  <a:lnTo>
                    <a:pt x="20452" y="5071"/>
                  </a:lnTo>
                  <a:lnTo>
                    <a:pt x="20218" y="4638"/>
                  </a:lnTo>
                  <a:lnTo>
                    <a:pt x="19951" y="4204"/>
                  </a:lnTo>
                  <a:lnTo>
                    <a:pt x="19684" y="3804"/>
                  </a:lnTo>
                  <a:lnTo>
                    <a:pt x="19351" y="3403"/>
                  </a:lnTo>
                  <a:lnTo>
                    <a:pt x="19050" y="3036"/>
                  </a:lnTo>
                  <a:lnTo>
                    <a:pt x="18684" y="2703"/>
                  </a:lnTo>
                  <a:lnTo>
                    <a:pt x="18317" y="2369"/>
                  </a:lnTo>
                  <a:lnTo>
                    <a:pt x="17950" y="2035"/>
                  </a:lnTo>
                  <a:lnTo>
                    <a:pt x="17516" y="1735"/>
                  </a:lnTo>
                  <a:lnTo>
                    <a:pt x="17115" y="1468"/>
                  </a:lnTo>
                  <a:lnTo>
                    <a:pt x="17115" y="1468"/>
                  </a:lnTo>
                  <a:lnTo>
                    <a:pt x="16415" y="1101"/>
                  </a:lnTo>
                  <a:lnTo>
                    <a:pt x="15714" y="768"/>
                  </a:lnTo>
                  <a:lnTo>
                    <a:pt x="14980" y="501"/>
                  </a:lnTo>
                  <a:lnTo>
                    <a:pt x="14213" y="301"/>
                  </a:lnTo>
                  <a:lnTo>
                    <a:pt x="13446" y="134"/>
                  </a:lnTo>
                  <a:lnTo>
                    <a:pt x="12678" y="34"/>
                  </a:lnTo>
                  <a:lnTo>
                    <a:pt x="11878" y="0"/>
                  </a:lnTo>
                  <a:lnTo>
                    <a:pt x="11110" y="0"/>
                  </a:lnTo>
                  <a:lnTo>
                    <a:pt x="10310" y="67"/>
                  </a:lnTo>
                  <a:lnTo>
                    <a:pt x="9542" y="201"/>
                  </a:lnTo>
                  <a:lnTo>
                    <a:pt x="8775" y="367"/>
                  </a:lnTo>
                  <a:lnTo>
                    <a:pt x="8041" y="601"/>
                  </a:lnTo>
                  <a:lnTo>
                    <a:pt x="7274" y="868"/>
                  </a:lnTo>
                  <a:lnTo>
                    <a:pt x="6573" y="1168"/>
                  </a:lnTo>
                  <a:lnTo>
                    <a:pt x="5872" y="1535"/>
                  </a:lnTo>
                  <a:lnTo>
                    <a:pt x="5205" y="1969"/>
                  </a:lnTo>
                  <a:lnTo>
                    <a:pt x="5205" y="1969"/>
                  </a:lnTo>
                  <a:lnTo>
                    <a:pt x="4571" y="2436"/>
                  </a:lnTo>
                  <a:lnTo>
                    <a:pt x="3971" y="2936"/>
                  </a:lnTo>
                  <a:lnTo>
                    <a:pt x="3437" y="3470"/>
                  </a:lnTo>
                  <a:lnTo>
                    <a:pt x="2903" y="4037"/>
                  </a:lnTo>
                  <a:lnTo>
                    <a:pt x="2403" y="4638"/>
                  </a:lnTo>
                  <a:lnTo>
                    <a:pt x="1969" y="5305"/>
                  </a:lnTo>
                  <a:lnTo>
                    <a:pt x="1569" y="5972"/>
                  </a:lnTo>
                  <a:lnTo>
                    <a:pt x="1202" y="6640"/>
                  </a:lnTo>
                  <a:lnTo>
                    <a:pt x="901" y="7373"/>
                  </a:lnTo>
                  <a:lnTo>
                    <a:pt x="634" y="8107"/>
                  </a:lnTo>
                  <a:lnTo>
                    <a:pt x="401" y="8841"/>
                  </a:lnTo>
                  <a:lnTo>
                    <a:pt x="234" y="9609"/>
                  </a:lnTo>
                  <a:lnTo>
                    <a:pt x="101" y="10376"/>
                  </a:lnTo>
                  <a:lnTo>
                    <a:pt x="34" y="11143"/>
                  </a:lnTo>
                  <a:lnTo>
                    <a:pt x="0" y="11911"/>
                  </a:lnTo>
                  <a:lnTo>
                    <a:pt x="34" y="12711"/>
                  </a:lnTo>
                  <a:lnTo>
                    <a:pt x="34" y="12711"/>
                  </a:lnTo>
                  <a:lnTo>
                    <a:pt x="101" y="13445"/>
                  </a:lnTo>
                  <a:lnTo>
                    <a:pt x="234" y="14179"/>
                  </a:lnTo>
                  <a:lnTo>
                    <a:pt x="401" y="14880"/>
                  </a:lnTo>
                  <a:lnTo>
                    <a:pt x="634" y="15581"/>
                  </a:lnTo>
                  <a:lnTo>
                    <a:pt x="868" y="16281"/>
                  </a:lnTo>
                  <a:lnTo>
                    <a:pt x="1168" y="16982"/>
                  </a:lnTo>
                  <a:lnTo>
                    <a:pt x="1502" y="17616"/>
                  </a:lnTo>
                  <a:lnTo>
                    <a:pt x="1869" y="18283"/>
                  </a:lnTo>
                  <a:lnTo>
                    <a:pt x="1869" y="18283"/>
                  </a:lnTo>
                  <a:lnTo>
                    <a:pt x="2303" y="18950"/>
                  </a:lnTo>
                  <a:lnTo>
                    <a:pt x="2770" y="19584"/>
                  </a:lnTo>
                  <a:lnTo>
                    <a:pt x="3704" y="20885"/>
                  </a:lnTo>
                  <a:lnTo>
                    <a:pt x="4171" y="21553"/>
                  </a:lnTo>
                  <a:lnTo>
                    <a:pt x="4571" y="22253"/>
                  </a:lnTo>
                  <a:lnTo>
                    <a:pt x="4905" y="22954"/>
                  </a:lnTo>
                  <a:lnTo>
                    <a:pt x="5072" y="23321"/>
                  </a:lnTo>
                  <a:lnTo>
                    <a:pt x="5172" y="23721"/>
                  </a:lnTo>
                  <a:lnTo>
                    <a:pt x="5172" y="23721"/>
                  </a:lnTo>
                  <a:lnTo>
                    <a:pt x="5405" y="24589"/>
                  </a:lnTo>
                  <a:lnTo>
                    <a:pt x="5572" y="25489"/>
                  </a:lnTo>
                  <a:lnTo>
                    <a:pt x="5672" y="26390"/>
                  </a:lnTo>
                  <a:lnTo>
                    <a:pt x="5705" y="27258"/>
                  </a:lnTo>
                  <a:lnTo>
                    <a:pt x="5705" y="28158"/>
                  </a:lnTo>
                  <a:lnTo>
                    <a:pt x="5639" y="29059"/>
                  </a:lnTo>
                  <a:lnTo>
                    <a:pt x="5572" y="29960"/>
                  </a:lnTo>
                  <a:lnTo>
                    <a:pt x="5439" y="308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1"/>
            <p:cNvSpPr/>
            <p:nvPr/>
          </p:nvSpPr>
          <p:spPr>
            <a:xfrm>
              <a:off x="2169800" y="1705225"/>
              <a:ext cx="673950" cy="859100"/>
            </a:xfrm>
            <a:custGeom>
              <a:avLst/>
              <a:gdLst/>
              <a:ahLst/>
              <a:cxnLst/>
              <a:rect l="l" t="t" r="r" b="b"/>
              <a:pathLst>
                <a:path w="26958" h="34364" extrusionOk="0">
                  <a:moveTo>
                    <a:pt x="15281" y="0"/>
                  </a:moveTo>
                  <a:lnTo>
                    <a:pt x="14146" y="34"/>
                  </a:lnTo>
                  <a:lnTo>
                    <a:pt x="13045" y="134"/>
                  </a:lnTo>
                  <a:lnTo>
                    <a:pt x="11911" y="267"/>
                  </a:lnTo>
                  <a:lnTo>
                    <a:pt x="10810" y="501"/>
                  </a:lnTo>
                  <a:lnTo>
                    <a:pt x="9742" y="801"/>
                  </a:lnTo>
                  <a:lnTo>
                    <a:pt x="8775" y="1135"/>
                  </a:lnTo>
                  <a:lnTo>
                    <a:pt x="7841" y="1535"/>
                  </a:lnTo>
                  <a:lnTo>
                    <a:pt x="6973" y="2002"/>
                  </a:lnTo>
                  <a:lnTo>
                    <a:pt x="6106" y="2536"/>
                  </a:lnTo>
                  <a:lnTo>
                    <a:pt x="5305" y="3103"/>
                  </a:lnTo>
                  <a:lnTo>
                    <a:pt x="4538" y="3770"/>
                  </a:lnTo>
                  <a:lnTo>
                    <a:pt x="3804" y="4504"/>
                  </a:lnTo>
                  <a:lnTo>
                    <a:pt x="3470" y="4871"/>
                  </a:lnTo>
                  <a:lnTo>
                    <a:pt x="3137" y="5271"/>
                  </a:lnTo>
                  <a:lnTo>
                    <a:pt x="2570" y="6039"/>
                  </a:lnTo>
                  <a:lnTo>
                    <a:pt x="2069" y="6873"/>
                  </a:lnTo>
                  <a:lnTo>
                    <a:pt x="1602" y="7707"/>
                  </a:lnTo>
                  <a:lnTo>
                    <a:pt x="1202" y="8574"/>
                  </a:lnTo>
                  <a:lnTo>
                    <a:pt x="835" y="9475"/>
                  </a:lnTo>
                  <a:lnTo>
                    <a:pt x="568" y="10409"/>
                  </a:lnTo>
                  <a:lnTo>
                    <a:pt x="334" y="11343"/>
                  </a:lnTo>
                  <a:lnTo>
                    <a:pt x="167" y="12311"/>
                  </a:lnTo>
                  <a:lnTo>
                    <a:pt x="67" y="13312"/>
                  </a:lnTo>
                  <a:lnTo>
                    <a:pt x="1" y="14313"/>
                  </a:lnTo>
                  <a:lnTo>
                    <a:pt x="67" y="15314"/>
                  </a:lnTo>
                  <a:lnTo>
                    <a:pt x="167" y="16314"/>
                  </a:lnTo>
                  <a:lnTo>
                    <a:pt x="334" y="17315"/>
                  </a:lnTo>
                  <a:lnTo>
                    <a:pt x="534" y="18283"/>
                  </a:lnTo>
                  <a:lnTo>
                    <a:pt x="835" y="19250"/>
                  </a:lnTo>
                  <a:lnTo>
                    <a:pt x="1168" y="20185"/>
                  </a:lnTo>
                  <a:lnTo>
                    <a:pt x="1602" y="21085"/>
                  </a:lnTo>
                  <a:lnTo>
                    <a:pt x="2036" y="21986"/>
                  </a:lnTo>
                  <a:lnTo>
                    <a:pt x="2536" y="22854"/>
                  </a:lnTo>
                  <a:lnTo>
                    <a:pt x="3103" y="23688"/>
                  </a:lnTo>
                  <a:lnTo>
                    <a:pt x="3704" y="24488"/>
                  </a:lnTo>
                  <a:lnTo>
                    <a:pt x="4371" y="25256"/>
                  </a:lnTo>
                  <a:lnTo>
                    <a:pt x="5038" y="25990"/>
                  </a:lnTo>
                  <a:lnTo>
                    <a:pt x="5772" y="26690"/>
                  </a:lnTo>
                  <a:lnTo>
                    <a:pt x="6473" y="27257"/>
                  </a:lnTo>
                  <a:lnTo>
                    <a:pt x="7174" y="27825"/>
                  </a:lnTo>
                  <a:lnTo>
                    <a:pt x="7174" y="33496"/>
                  </a:lnTo>
                  <a:lnTo>
                    <a:pt x="7174" y="33830"/>
                  </a:lnTo>
                  <a:lnTo>
                    <a:pt x="7207" y="34130"/>
                  </a:lnTo>
                  <a:lnTo>
                    <a:pt x="7207" y="34230"/>
                  </a:lnTo>
                  <a:lnTo>
                    <a:pt x="7274" y="34297"/>
                  </a:lnTo>
                  <a:lnTo>
                    <a:pt x="7340" y="34364"/>
                  </a:lnTo>
                  <a:lnTo>
                    <a:pt x="7541" y="34364"/>
                  </a:lnTo>
                  <a:lnTo>
                    <a:pt x="7607" y="34297"/>
                  </a:lnTo>
                  <a:lnTo>
                    <a:pt x="7674" y="34230"/>
                  </a:lnTo>
                  <a:lnTo>
                    <a:pt x="7674" y="34130"/>
                  </a:lnTo>
                  <a:lnTo>
                    <a:pt x="7674" y="33663"/>
                  </a:lnTo>
                  <a:lnTo>
                    <a:pt x="7674" y="33630"/>
                  </a:lnTo>
                  <a:lnTo>
                    <a:pt x="7641" y="28292"/>
                  </a:lnTo>
                  <a:lnTo>
                    <a:pt x="7674" y="27991"/>
                  </a:lnTo>
                  <a:lnTo>
                    <a:pt x="7641" y="27691"/>
                  </a:lnTo>
                  <a:lnTo>
                    <a:pt x="7607" y="27591"/>
                  </a:lnTo>
                  <a:lnTo>
                    <a:pt x="7541" y="27524"/>
                  </a:lnTo>
                  <a:lnTo>
                    <a:pt x="7374" y="27391"/>
                  </a:lnTo>
                  <a:lnTo>
                    <a:pt x="6540" y="26724"/>
                  </a:lnTo>
                  <a:lnTo>
                    <a:pt x="5739" y="25990"/>
                  </a:lnTo>
                  <a:lnTo>
                    <a:pt x="4972" y="25256"/>
                  </a:lnTo>
                  <a:lnTo>
                    <a:pt x="4304" y="24455"/>
                  </a:lnTo>
                  <a:lnTo>
                    <a:pt x="3637" y="23621"/>
                  </a:lnTo>
                  <a:lnTo>
                    <a:pt x="3070" y="22753"/>
                  </a:lnTo>
                  <a:lnTo>
                    <a:pt x="2536" y="21886"/>
                  </a:lnTo>
                  <a:lnTo>
                    <a:pt x="2036" y="20952"/>
                  </a:lnTo>
                  <a:lnTo>
                    <a:pt x="1602" y="19984"/>
                  </a:lnTo>
                  <a:lnTo>
                    <a:pt x="1268" y="19017"/>
                  </a:lnTo>
                  <a:lnTo>
                    <a:pt x="968" y="18016"/>
                  </a:lnTo>
                  <a:lnTo>
                    <a:pt x="735" y="17015"/>
                  </a:lnTo>
                  <a:lnTo>
                    <a:pt x="601" y="16014"/>
                  </a:lnTo>
                  <a:lnTo>
                    <a:pt x="534" y="14980"/>
                  </a:lnTo>
                  <a:lnTo>
                    <a:pt x="501" y="13979"/>
                  </a:lnTo>
                  <a:lnTo>
                    <a:pt x="568" y="12978"/>
                  </a:lnTo>
                  <a:lnTo>
                    <a:pt x="701" y="11977"/>
                  </a:lnTo>
                  <a:lnTo>
                    <a:pt x="901" y="10976"/>
                  </a:lnTo>
                  <a:lnTo>
                    <a:pt x="1202" y="10009"/>
                  </a:lnTo>
                  <a:lnTo>
                    <a:pt x="1535" y="9075"/>
                  </a:lnTo>
                  <a:lnTo>
                    <a:pt x="1936" y="8141"/>
                  </a:lnTo>
                  <a:lnTo>
                    <a:pt x="2403" y="7240"/>
                  </a:lnTo>
                  <a:lnTo>
                    <a:pt x="2937" y="6372"/>
                  </a:lnTo>
                  <a:lnTo>
                    <a:pt x="3504" y="5572"/>
                  </a:lnTo>
                  <a:lnTo>
                    <a:pt x="4171" y="4804"/>
                  </a:lnTo>
                  <a:lnTo>
                    <a:pt x="4538" y="4437"/>
                  </a:lnTo>
                  <a:lnTo>
                    <a:pt x="4905" y="4070"/>
                  </a:lnTo>
                  <a:lnTo>
                    <a:pt x="5272" y="3737"/>
                  </a:lnTo>
                  <a:lnTo>
                    <a:pt x="5672" y="3403"/>
                  </a:lnTo>
                  <a:lnTo>
                    <a:pt x="6139" y="3070"/>
                  </a:lnTo>
                  <a:lnTo>
                    <a:pt x="6606" y="2769"/>
                  </a:lnTo>
                  <a:lnTo>
                    <a:pt x="7073" y="2469"/>
                  </a:lnTo>
                  <a:lnTo>
                    <a:pt x="7574" y="2202"/>
                  </a:lnTo>
                  <a:lnTo>
                    <a:pt x="8074" y="1935"/>
                  </a:lnTo>
                  <a:lnTo>
                    <a:pt x="8575" y="1735"/>
                  </a:lnTo>
                  <a:lnTo>
                    <a:pt x="9109" y="1502"/>
                  </a:lnTo>
                  <a:lnTo>
                    <a:pt x="9642" y="1335"/>
                  </a:lnTo>
                  <a:lnTo>
                    <a:pt x="10176" y="1168"/>
                  </a:lnTo>
                  <a:lnTo>
                    <a:pt x="10710" y="1034"/>
                  </a:lnTo>
                  <a:lnTo>
                    <a:pt x="11811" y="801"/>
                  </a:lnTo>
                  <a:lnTo>
                    <a:pt x="12912" y="634"/>
                  </a:lnTo>
                  <a:lnTo>
                    <a:pt x="14046" y="534"/>
                  </a:lnTo>
                  <a:lnTo>
                    <a:pt x="15181" y="501"/>
                  </a:lnTo>
                  <a:lnTo>
                    <a:pt x="16382" y="534"/>
                  </a:lnTo>
                  <a:lnTo>
                    <a:pt x="16949" y="567"/>
                  </a:lnTo>
                  <a:lnTo>
                    <a:pt x="17549" y="634"/>
                  </a:lnTo>
                  <a:lnTo>
                    <a:pt x="18116" y="734"/>
                  </a:lnTo>
                  <a:lnTo>
                    <a:pt x="18684" y="834"/>
                  </a:lnTo>
                  <a:lnTo>
                    <a:pt x="19251" y="1001"/>
                  </a:lnTo>
                  <a:lnTo>
                    <a:pt x="19818" y="1168"/>
                  </a:lnTo>
                  <a:lnTo>
                    <a:pt x="20352" y="1368"/>
                  </a:lnTo>
                  <a:lnTo>
                    <a:pt x="20886" y="1602"/>
                  </a:lnTo>
                  <a:lnTo>
                    <a:pt x="21386" y="1869"/>
                  </a:lnTo>
                  <a:lnTo>
                    <a:pt x="21886" y="2202"/>
                  </a:lnTo>
                  <a:lnTo>
                    <a:pt x="22320" y="2536"/>
                  </a:lnTo>
                  <a:lnTo>
                    <a:pt x="22787" y="2936"/>
                  </a:lnTo>
                  <a:lnTo>
                    <a:pt x="23154" y="3336"/>
                  </a:lnTo>
                  <a:lnTo>
                    <a:pt x="23488" y="3737"/>
                  </a:lnTo>
                  <a:lnTo>
                    <a:pt x="23821" y="4171"/>
                  </a:lnTo>
                  <a:lnTo>
                    <a:pt x="24155" y="4638"/>
                  </a:lnTo>
                  <a:lnTo>
                    <a:pt x="24422" y="5071"/>
                  </a:lnTo>
                  <a:lnTo>
                    <a:pt x="24689" y="5572"/>
                  </a:lnTo>
                  <a:lnTo>
                    <a:pt x="24956" y="6039"/>
                  </a:lnTo>
                  <a:lnTo>
                    <a:pt x="25189" y="6539"/>
                  </a:lnTo>
                  <a:lnTo>
                    <a:pt x="25389" y="7040"/>
                  </a:lnTo>
                  <a:lnTo>
                    <a:pt x="25590" y="7574"/>
                  </a:lnTo>
                  <a:lnTo>
                    <a:pt x="25923" y="8608"/>
                  </a:lnTo>
                  <a:lnTo>
                    <a:pt x="26157" y="9675"/>
                  </a:lnTo>
                  <a:lnTo>
                    <a:pt x="26357" y="10710"/>
                  </a:lnTo>
                  <a:lnTo>
                    <a:pt x="26457" y="11811"/>
                  </a:lnTo>
                  <a:lnTo>
                    <a:pt x="26490" y="12878"/>
                  </a:lnTo>
                  <a:lnTo>
                    <a:pt x="26424" y="13979"/>
                  </a:lnTo>
                  <a:lnTo>
                    <a:pt x="26290" y="15047"/>
                  </a:lnTo>
                  <a:lnTo>
                    <a:pt x="26224" y="15581"/>
                  </a:lnTo>
                  <a:lnTo>
                    <a:pt x="26090" y="16114"/>
                  </a:lnTo>
                  <a:lnTo>
                    <a:pt x="25957" y="16648"/>
                  </a:lnTo>
                  <a:lnTo>
                    <a:pt x="25823" y="17182"/>
                  </a:lnTo>
                  <a:lnTo>
                    <a:pt x="25623" y="17682"/>
                  </a:lnTo>
                  <a:lnTo>
                    <a:pt x="25456" y="18183"/>
                  </a:lnTo>
                  <a:lnTo>
                    <a:pt x="25223" y="18683"/>
                  </a:lnTo>
                  <a:lnTo>
                    <a:pt x="24989" y="19184"/>
                  </a:lnTo>
                  <a:lnTo>
                    <a:pt x="24756" y="19651"/>
                  </a:lnTo>
                  <a:lnTo>
                    <a:pt x="24489" y="20118"/>
                  </a:lnTo>
                  <a:lnTo>
                    <a:pt x="24188" y="20552"/>
                  </a:lnTo>
                  <a:lnTo>
                    <a:pt x="23888" y="21019"/>
                  </a:lnTo>
                  <a:lnTo>
                    <a:pt x="23555" y="21419"/>
                  </a:lnTo>
                  <a:lnTo>
                    <a:pt x="23221" y="21853"/>
                  </a:lnTo>
                  <a:lnTo>
                    <a:pt x="22854" y="22253"/>
                  </a:lnTo>
                  <a:lnTo>
                    <a:pt x="22487" y="22620"/>
                  </a:lnTo>
                  <a:lnTo>
                    <a:pt x="22120" y="22987"/>
                  </a:lnTo>
                  <a:lnTo>
                    <a:pt x="21720" y="23354"/>
                  </a:lnTo>
                  <a:lnTo>
                    <a:pt x="21286" y="23688"/>
                  </a:lnTo>
                  <a:lnTo>
                    <a:pt x="20886" y="24021"/>
                  </a:lnTo>
                  <a:lnTo>
                    <a:pt x="20418" y="24321"/>
                  </a:lnTo>
                  <a:lnTo>
                    <a:pt x="19985" y="24622"/>
                  </a:lnTo>
                  <a:lnTo>
                    <a:pt x="19518" y="24889"/>
                  </a:lnTo>
                  <a:lnTo>
                    <a:pt x="19051" y="25156"/>
                  </a:lnTo>
                  <a:lnTo>
                    <a:pt x="18584" y="25389"/>
                  </a:lnTo>
                  <a:lnTo>
                    <a:pt x="18116" y="25589"/>
                  </a:lnTo>
                  <a:lnTo>
                    <a:pt x="17116" y="25956"/>
                  </a:lnTo>
                  <a:lnTo>
                    <a:pt x="16682" y="26123"/>
                  </a:lnTo>
                  <a:lnTo>
                    <a:pt x="16248" y="26357"/>
                  </a:lnTo>
                  <a:lnTo>
                    <a:pt x="16048" y="26490"/>
                  </a:lnTo>
                  <a:lnTo>
                    <a:pt x="15881" y="26657"/>
                  </a:lnTo>
                  <a:lnTo>
                    <a:pt x="15714" y="26824"/>
                  </a:lnTo>
                  <a:lnTo>
                    <a:pt x="15581" y="27057"/>
                  </a:lnTo>
                  <a:lnTo>
                    <a:pt x="15481" y="27291"/>
                  </a:lnTo>
                  <a:lnTo>
                    <a:pt x="15381" y="27558"/>
                  </a:lnTo>
                  <a:lnTo>
                    <a:pt x="15314" y="27825"/>
                  </a:lnTo>
                  <a:lnTo>
                    <a:pt x="15281" y="28091"/>
                  </a:lnTo>
                  <a:lnTo>
                    <a:pt x="15214" y="28659"/>
                  </a:lnTo>
                  <a:lnTo>
                    <a:pt x="15147" y="29226"/>
                  </a:lnTo>
                  <a:lnTo>
                    <a:pt x="14914" y="31795"/>
                  </a:lnTo>
                  <a:lnTo>
                    <a:pt x="14713" y="34130"/>
                  </a:lnTo>
                  <a:lnTo>
                    <a:pt x="15114" y="34097"/>
                  </a:lnTo>
                  <a:lnTo>
                    <a:pt x="15214" y="34097"/>
                  </a:lnTo>
                  <a:lnTo>
                    <a:pt x="15648" y="29226"/>
                  </a:lnTo>
                  <a:lnTo>
                    <a:pt x="15681" y="28659"/>
                  </a:lnTo>
                  <a:lnTo>
                    <a:pt x="15748" y="28058"/>
                  </a:lnTo>
                  <a:lnTo>
                    <a:pt x="15814" y="27791"/>
                  </a:lnTo>
                  <a:lnTo>
                    <a:pt x="15881" y="27524"/>
                  </a:lnTo>
                  <a:lnTo>
                    <a:pt x="16015" y="27257"/>
                  </a:lnTo>
                  <a:lnTo>
                    <a:pt x="16181" y="27024"/>
                  </a:lnTo>
                  <a:lnTo>
                    <a:pt x="16348" y="26857"/>
                  </a:lnTo>
                  <a:lnTo>
                    <a:pt x="16582" y="26724"/>
                  </a:lnTo>
                  <a:lnTo>
                    <a:pt x="16815" y="26590"/>
                  </a:lnTo>
                  <a:lnTo>
                    <a:pt x="17049" y="26490"/>
                  </a:lnTo>
                  <a:lnTo>
                    <a:pt x="17549" y="26290"/>
                  </a:lnTo>
                  <a:lnTo>
                    <a:pt x="18050" y="26123"/>
                  </a:lnTo>
                  <a:lnTo>
                    <a:pt x="18984" y="25723"/>
                  </a:lnTo>
                  <a:lnTo>
                    <a:pt x="19851" y="25256"/>
                  </a:lnTo>
                  <a:lnTo>
                    <a:pt x="20719" y="24722"/>
                  </a:lnTo>
                  <a:lnTo>
                    <a:pt x="21519" y="24121"/>
                  </a:lnTo>
                  <a:lnTo>
                    <a:pt x="22320" y="23454"/>
                  </a:lnTo>
                  <a:lnTo>
                    <a:pt x="23021" y="22753"/>
                  </a:lnTo>
                  <a:lnTo>
                    <a:pt x="23688" y="22019"/>
                  </a:lnTo>
                  <a:lnTo>
                    <a:pt x="24322" y="21219"/>
                  </a:lnTo>
                  <a:lnTo>
                    <a:pt x="24622" y="20785"/>
                  </a:lnTo>
                  <a:lnTo>
                    <a:pt x="24889" y="20351"/>
                  </a:lnTo>
                  <a:lnTo>
                    <a:pt x="25156" y="19884"/>
                  </a:lnTo>
                  <a:lnTo>
                    <a:pt x="25423" y="19417"/>
                  </a:lnTo>
                  <a:lnTo>
                    <a:pt x="25857" y="18483"/>
                  </a:lnTo>
                  <a:lnTo>
                    <a:pt x="26190" y="17482"/>
                  </a:lnTo>
                  <a:lnTo>
                    <a:pt x="26490" y="16481"/>
                  </a:lnTo>
                  <a:lnTo>
                    <a:pt x="26724" y="15480"/>
                  </a:lnTo>
                  <a:lnTo>
                    <a:pt x="26857" y="14446"/>
                  </a:lnTo>
                  <a:lnTo>
                    <a:pt x="26924" y="13412"/>
                  </a:lnTo>
                  <a:lnTo>
                    <a:pt x="26958" y="12378"/>
                  </a:lnTo>
                  <a:lnTo>
                    <a:pt x="26891" y="11310"/>
                  </a:lnTo>
                  <a:lnTo>
                    <a:pt x="26757" y="10276"/>
                  </a:lnTo>
                  <a:lnTo>
                    <a:pt x="26557" y="9275"/>
                  </a:lnTo>
                  <a:lnTo>
                    <a:pt x="26290" y="8241"/>
                  </a:lnTo>
                  <a:lnTo>
                    <a:pt x="25957" y="7240"/>
                  </a:lnTo>
                  <a:lnTo>
                    <a:pt x="25590" y="6306"/>
                  </a:lnTo>
                  <a:lnTo>
                    <a:pt x="25123" y="5338"/>
                  </a:lnTo>
                  <a:lnTo>
                    <a:pt x="24856" y="4905"/>
                  </a:lnTo>
                  <a:lnTo>
                    <a:pt x="24589" y="4471"/>
                  </a:lnTo>
                  <a:lnTo>
                    <a:pt x="24289" y="4037"/>
                  </a:lnTo>
                  <a:lnTo>
                    <a:pt x="23988" y="3603"/>
                  </a:lnTo>
                  <a:lnTo>
                    <a:pt x="23655" y="3203"/>
                  </a:lnTo>
                  <a:lnTo>
                    <a:pt x="23321" y="2803"/>
                  </a:lnTo>
                  <a:lnTo>
                    <a:pt x="22954" y="2436"/>
                  </a:lnTo>
                  <a:lnTo>
                    <a:pt x="22554" y="2102"/>
                  </a:lnTo>
                  <a:lnTo>
                    <a:pt x="22120" y="1768"/>
                  </a:lnTo>
                  <a:lnTo>
                    <a:pt x="21653" y="1468"/>
                  </a:lnTo>
                  <a:lnTo>
                    <a:pt x="21186" y="1201"/>
                  </a:lnTo>
                  <a:lnTo>
                    <a:pt x="20685" y="968"/>
                  </a:lnTo>
                  <a:lnTo>
                    <a:pt x="20185" y="768"/>
                  </a:lnTo>
                  <a:lnTo>
                    <a:pt x="19684" y="601"/>
                  </a:lnTo>
                  <a:lnTo>
                    <a:pt x="19151" y="467"/>
                  </a:lnTo>
                  <a:lnTo>
                    <a:pt x="18617" y="334"/>
                  </a:lnTo>
                  <a:lnTo>
                    <a:pt x="17516" y="167"/>
                  </a:lnTo>
                  <a:lnTo>
                    <a:pt x="16415" y="67"/>
                  </a:lnTo>
                  <a:lnTo>
                    <a:pt x="1528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1"/>
            <p:cNvSpPr/>
            <p:nvPr/>
          </p:nvSpPr>
          <p:spPr>
            <a:xfrm>
              <a:off x="2324100" y="1889550"/>
              <a:ext cx="321975" cy="844100"/>
            </a:xfrm>
            <a:custGeom>
              <a:avLst/>
              <a:gdLst/>
              <a:ahLst/>
              <a:cxnLst/>
              <a:rect l="l" t="t" r="r" b="b"/>
              <a:pathLst>
                <a:path w="12879" h="33764" extrusionOk="0">
                  <a:moveTo>
                    <a:pt x="10477" y="1168"/>
                  </a:moveTo>
                  <a:lnTo>
                    <a:pt x="10877" y="1201"/>
                  </a:lnTo>
                  <a:lnTo>
                    <a:pt x="11311" y="1235"/>
                  </a:lnTo>
                  <a:lnTo>
                    <a:pt x="10910" y="1402"/>
                  </a:lnTo>
                  <a:lnTo>
                    <a:pt x="10543" y="1535"/>
                  </a:lnTo>
                  <a:lnTo>
                    <a:pt x="10143" y="1635"/>
                  </a:lnTo>
                  <a:lnTo>
                    <a:pt x="9743" y="1735"/>
                  </a:lnTo>
                  <a:lnTo>
                    <a:pt x="9309" y="1769"/>
                  </a:lnTo>
                  <a:lnTo>
                    <a:pt x="8908" y="1802"/>
                  </a:lnTo>
                  <a:lnTo>
                    <a:pt x="8074" y="1802"/>
                  </a:lnTo>
                  <a:lnTo>
                    <a:pt x="8441" y="1602"/>
                  </a:lnTo>
                  <a:lnTo>
                    <a:pt x="8842" y="1468"/>
                  </a:lnTo>
                  <a:lnTo>
                    <a:pt x="9242" y="1335"/>
                  </a:lnTo>
                  <a:lnTo>
                    <a:pt x="9642" y="1268"/>
                  </a:lnTo>
                  <a:lnTo>
                    <a:pt x="10076" y="1201"/>
                  </a:lnTo>
                  <a:lnTo>
                    <a:pt x="10477" y="1168"/>
                  </a:lnTo>
                  <a:close/>
                  <a:moveTo>
                    <a:pt x="4638" y="12244"/>
                  </a:moveTo>
                  <a:lnTo>
                    <a:pt x="4671" y="12311"/>
                  </a:lnTo>
                  <a:lnTo>
                    <a:pt x="4738" y="12344"/>
                  </a:lnTo>
                  <a:lnTo>
                    <a:pt x="5038" y="12411"/>
                  </a:lnTo>
                  <a:lnTo>
                    <a:pt x="5472" y="12478"/>
                  </a:lnTo>
                  <a:lnTo>
                    <a:pt x="5939" y="12511"/>
                  </a:lnTo>
                  <a:lnTo>
                    <a:pt x="7140" y="12511"/>
                  </a:lnTo>
                  <a:lnTo>
                    <a:pt x="7240" y="12478"/>
                  </a:lnTo>
                  <a:lnTo>
                    <a:pt x="5839" y="26524"/>
                  </a:lnTo>
                  <a:lnTo>
                    <a:pt x="4705" y="26557"/>
                  </a:lnTo>
                  <a:lnTo>
                    <a:pt x="4705" y="26557"/>
                  </a:lnTo>
                  <a:lnTo>
                    <a:pt x="4805" y="24755"/>
                  </a:lnTo>
                  <a:lnTo>
                    <a:pt x="4872" y="22987"/>
                  </a:lnTo>
                  <a:lnTo>
                    <a:pt x="4938" y="21186"/>
                  </a:lnTo>
                  <a:lnTo>
                    <a:pt x="4938" y="19384"/>
                  </a:lnTo>
                  <a:lnTo>
                    <a:pt x="4905" y="17616"/>
                  </a:lnTo>
                  <a:lnTo>
                    <a:pt x="4872" y="15814"/>
                  </a:lnTo>
                  <a:lnTo>
                    <a:pt x="4772" y="14046"/>
                  </a:lnTo>
                  <a:lnTo>
                    <a:pt x="4638" y="12244"/>
                  </a:lnTo>
                  <a:close/>
                  <a:moveTo>
                    <a:pt x="9642" y="26991"/>
                  </a:moveTo>
                  <a:lnTo>
                    <a:pt x="9642" y="27157"/>
                  </a:lnTo>
                  <a:lnTo>
                    <a:pt x="9609" y="27324"/>
                  </a:lnTo>
                  <a:lnTo>
                    <a:pt x="9509" y="27458"/>
                  </a:lnTo>
                  <a:lnTo>
                    <a:pt x="9376" y="27591"/>
                  </a:lnTo>
                  <a:lnTo>
                    <a:pt x="9242" y="27691"/>
                  </a:lnTo>
                  <a:lnTo>
                    <a:pt x="9075" y="27791"/>
                  </a:lnTo>
                  <a:lnTo>
                    <a:pt x="8908" y="27858"/>
                  </a:lnTo>
                  <a:lnTo>
                    <a:pt x="8742" y="27925"/>
                  </a:lnTo>
                  <a:lnTo>
                    <a:pt x="8308" y="27958"/>
                  </a:lnTo>
                  <a:lnTo>
                    <a:pt x="7841" y="27991"/>
                  </a:lnTo>
                  <a:lnTo>
                    <a:pt x="6907" y="28025"/>
                  </a:lnTo>
                  <a:lnTo>
                    <a:pt x="4905" y="28025"/>
                  </a:lnTo>
                  <a:lnTo>
                    <a:pt x="3937" y="27991"/>
                  </a:lnTo>
                  <a:lnTo>
                    <a:pt x="2937" y="27925"/>
                  </a:lnTo>
                  <a:lnTo>
                    <a:pt x="1969" y="27825"/>
                  </a:lnTo>
                  <a:lnTo>
                    <a:pt x="1469" y="27758"/>
                  </a:lnTo>
                  <a:lnTo>
                    <a:pt x="1002" y="27658"/>
                  </a:lnTo>
                  <a:lnTo>
                    <a:pt x="835" y="27624"/>
                  </a:lnTo>
                  <a:lnTo>
                    <a:pt x="668" y="27558"/>
                  </a:lnTo>
                  <a:lnTo>
                    <a:pt x="534" y="27458"/>
                  </a:lnTo>
                  <a:lnTo>
                    <a:pt x="501" y="27391"/>
                  </a:lnTo>
                  <a:lnTo>
                    <a:pt x="468" y="27324"/>
                  </a:lnTo>
                  <a:lnTo>
                    <a:pt x="501" y="27224"/>
                  </a:lnTo>
                  <a:lnTo>
                    <a:pt x="534" y="27157"/>
                  </a:lnTo>
                  <a:lnTo>
                    <a:pt x="701" y="27091"/>
                  </a:lnTo>
                  <a:lnTo>
                    <a:pt x="868" y="27057"/>
                  </a:lnTo>
                  <a:lnTo>
                    <a:pt x="1035" y="27024"/>
                  </a:lnTo>
                  <a:lnTo>
                    <a:pt x="5072" y="27024"/>
                  </a:lnTo>
                  <a:lnTo>
                    <a:pt x="9642" y="26991"/>
                  </a:lnTo>
                  <a:close/>
                  <a:moveTo>
                    <a:pt x="8742" y="30193"/>
                  </a:moveTo>
                  <a:lnTo>
                    <a:pt x="8842" y="30260"/>
                  </a:lnTo>
                  <a:lnTo>
                    <a:pt x="8942" y="30327"/>
                  </a:lnTo>
                  <a:lnTo>
                    <a:pt x="9009" y="30427"/>
                  </a:lnTo>
                  <a:lnTo>
                    <a:pt x="9042" y="30527"/>
                  </a:lnTo>
                  <a:lnTo>
                    <a:pt x="9042" y="30660"/>
                  </a:lnTo>
                  <a:lnTo>
                    <a:pt x="9042" y="30794"/>
                  </a:lnTo>
                  <a:lnTo>
                    <a:pt x="9009" y="30894"/>
                  </a:lnTo>
                  <a:lnTo>
                    <a:pt x="8942" y="30994"/>
                  </a:lnTo>
                  <a:lnTo>
                    <a:pt x="8875" y="31094"/>
                  </a:lnTo>
                  <a:lnTo>
                    <a:pt x="8642" y="31294"/>
                  </a:lnTo>
                  <a:lnTo>
                    <a:pt x="8375" y="31461"/>
                  </a:lnTo>
                  <a:lnTo>
                    <a:pt x="8108" y="31561"/>
                  </a:lnTo>
                  <a:lnTo>
                    <a:pt x="7841" y="31595"/>
                  </a:lnTo>
                  <a:lnTo>
                    <a:pt x="7541" y="31661"/>
                  </a:lnTo>
                  <a:lnTo>
                    <a:pt x="7240" y="31661"/>
                  </a:lnTo>
                  <a:lnTo>
                    <a:pt x="6640" y="31695"/>
                  </a:lnTo>
                  <a:lnTo>
                    <a:pt x="5806" y="31761"/>
                  </a:lnTo>
                  <a:lnTo>
                    <a:pt x="3570" y="31761"/>
                  </a:lnTo>
                  <a:lnTo>
                    <a:pt x="2870" y="31728"/>
                  </a:lnTo>
                  <a:lnTo>
                    <a:pt x="2169" y="31628"/>
                  </a:lnTo>
                  <a:lnTo>
                    <a:pt x="1869" y="31595"/>
                  </a:lnTo>
                  <a:lnTo>
                    <a:pt x="1602" y="31495"/>
                  </a:lnTo>
                  <a:lnTo>
                    <a:pt x="1302" y="31394"/>
                  </a:lnTo>
                  <a:lnTo>
                    <a:pt x="1202" y="31294"/>
                  </a:lnTo>
                  <a:lnTo>
                    <a:pt x="1068" y="31228"/>
                  </a:lnTo>
                  <a:lnTo>
                    <a:pt x="968" y="31094"/>
                  </a:lnTo>
                  <a:lnTo>
                    <a:pt x="935" y="30994"/>
                  </a:lnTo>
                  <a:lnTo>
                    <a:pt x="935" y="30894"/>
                  </a:lnTo>
                  <a:lnTo>
                    <a:pt x="935" y="30827"/>
                  </a:lnTo>
                  <a:lnTo>
                    <a:pt x="1002" y="30761"/>
                  </a:lnTo>
                  <a:lnTo>
                    <a:pt x="1102" y="30694"/>
                  </a:lnTo>
                  <a:lnTo>
                    <a:pt x="1302" y="30594"/>
                  </a:lnTo>
                  <a:lnTo>
                    <a:pt x="1469" y="30527"/>
                  </a:lnTo>
                  <a:lnTo>
                    <a:pt x="1936" y="30527"/>
                  </a:lnTo>
                  <a:lnTo>
                    <a:pt x="2236" y="30560"/>
                  </a:lnTo>
                  <a:lnTo>
                    <a:pt x="2570" y="30594"/>
                  </a:lnTo>
                  <a:lnTo>
                    <a:pt x="6206" y="30394"/>
                  </a:lnTo>
                  <a:lnTo>
                    <a:pt x="7974" y="30293"/>
                  </a:lnTo>
                  <a:lnTo>
                    <a:pt x="8375" y="30260"/>
                  </a:lnTo>
                  <a:lnTo>
                    <a:pt x="8742" y="30193"/>
                  </a:lnTo>
                  <a:close/>
                  <a:moveTo>
                    <a:pt x="8141" y="0"/>
                  </a:moveTo>
                  <a:lnTo>
                    <a:pt x="8041" y="67"/>
                  </a:lnTo>
                  <a:lnTo>
                    <a:pt x="7774" y="401"/>
                  </a:lnTo>
                  <a:lnTo>
                    <a:pt x="7507" y="768"/>
                  </a:lnTo>
                  <a:lnTo>
                    <a:pt x="7307" y="1168"/>
                  </a:lnTo>
                  <a:lnTo>
                    <a:pt x="7107" y="1568"/>
                  </a:lnTo>
                  <a:lnTo>
                    <a:pt x="6973" y="2002"/>
                  </a:lnTo>
                  <a:lnTo>
                    <a:pt x="6907" y="2436"/>
                  </a:lnTo>
                  <a:lnTo>
                    <a:pt x="6840" y="2870"/>
                  </a:lnTo>
                  <a:lnTo>
                    <a:pt x="6840" y="3303"/>
                  </a:lnTo>
                  <a:lnTo>
                    <a:pt x="6540" y="3203"/>
                  </a:lnTo>
                  <a:lnTo>
                    <a:pt x="6239" y="3103"/>
                  </a:lnTo>
                  <a:lnTo>
                    <a:pt x="5806" y="3070"/>
                  </a:lnTo>
                  <a:lnTo>
                    <a:pt x="5405" y="3036"/>
                  </a:lnTo>
                  <a:lnTo>
                    <a:pt x="4972" y="3103"/>
                  </a:lnTo>
                  <a:lnTo>
                    <a:pt x="4571" y="3170"/>
                  </a:lnTo>
                  <a:lnTo>
                    <a:pt x="4204" y="3303"/>
                  </a:lnTo>
                  <a:lnTo>
                    <a:pt x="3804" y="3503"/>
                  </a:lnTo>
                  <a:lnTo>
                    <a:pt x="3470" y="3704"/>
                  </a:lnTo>
                  <a:lnTo>
                    <a:pt x="3137" y="3970"/>
                  </a:lnTo>
                  <a:lnTo>
                    <a:pt x="2836" y="4271"/>
                  </a:lnTo>
                  <a:lnTo>
                    <a:pt x="2570" y="4604"/>
                  </a:lnTo>
                  <a:lnTo>
                    <a:pt x="2336" y="4971"/>
                  </a:lnTo>
                  <a:lnTo>
                    <a:pt x="2136" y="5338"/>
                  </a:lnTo>
                  <a:lnTo>
                    <a:pt x="1969" y="5739"/>
                  </a:lnTo>
                  <a:lnTo>
                    <a:pt x="1836" y="6139"/>
                  </a:lnTo>
                  <a:lnTo>
                    <a:pt x="1736" y="6573"/>
                  </a:lnTo>
                  <a:lnTo>
                    <a:pt x="1669" y="7006"/>
                  </a:lnTo>
                  <a:lnTo>
                    <a:pt x="1602" y="7474"/>
                  </a:lnTo>
                  <a:lnTo>
                    <a:pt x="1602" y="7974"/>
                  </a:lnTo>
                  <a:lnTo>
                    <a:pt x="1669" y="8474"/>
                  </a:lnTo>
                  <a:lnTo>
                    <a:pt x="1769" y="8975"/>
                  </a:lnTo>
                  <a:lnTo>
                    <a:pt x="1902" y="9475"/>
                  </a:lnTo>
                  <a:lnTo>
                    <a:pt x="2069" y="9909"/>
                  </a:lnTo>
                  <a:lnTo>
                    <a:pt x="2303" y="10376"/>
                  </a:lnTo>
                  <a:lnTo>
                    <a:pt x="2603" y="10776"/>
                  </a:lnTo>
                  <a:lnTo>
                    <a:pt x="2903" y="11177"/>
                  </a:lnTo>
                  <a:lnTo>
                    <a:pt x="3270" y="11510"/>
                  </a:lnTo>
                  <a:lnTo>
                    <a:pt x="3704" y="11811"/>
                  </a:lnTo>
                  <a:lnTo>
                    <a:pt x="4138" y="12044"/>
                  </a:lnTo>
                  <a:lnTo>
                    <a:pt x="4271" y="13912"/>
                  </a:lnTo>
                  <a:lnTo>
                    <a:pt x="4371" y="15781"/>
                  </a:lnTo>
                  <a:lnTo>
                    <a:pt x="4438" y="17649"/>
                  </a:lnTo>
                  <a:lnTo>
                    <a:pt x="4471" y="19517"/>
                  </a:lnTo>
                  <a:lnTo>
                    <a:pt x="4438" y="21452"/>
                  </a:lnTo>
                  <a:lnTo>
                    <a:pt x="4371" y="23387"/>
                  </a:lnTo>
                  <a:lnTo>
                    <a:pt x="4271" y="25322"/>
                  </a:lnTo>
                  <a:lnTo>
                    <a:pt x="4238" y="25790"/>
                  </a:lnTo>
                  <a:lnTo>
                    <a:pt x="4204" y="26290"/>
                  </a:lnTo>
                  <a:lnTo>
                    <a:pt x="4171" y="26423"/>
                  </a:lnTo>
                  <a:lnTo>
                    <a:pt x="4138" y="26524"/>
                  </a:lnTo>
                  <a:lnTo>
                    <a:pt x="4004" y="26557"/>
                  </a:lnTo>
                  <a:lnTo>
                    <a:pt x="2103" y="26557"/>
                  </a:lnTo>
                  <a:lnTo>
                    <a:pt x="1635" y="26524"/>
                  </a:lnTo>
                  <a:lnTo>
                    <a:pt x="1168" y="26524"/>
                  </a:lnTo>
                  <a:lnTo>
                    <a:pt x="901" y="26557"/>
                  </a:lnTo>
                  <a:lnTo>
                    <a:pt x="668" y="26590"/>
                  </a:lnTo>
                  <a:lnTo>
                    <a:pt x="468" y="26690"/>
                  </a:lnTo>
                  <a:lnTo>
                    <a:pt x="268" y="26790"/>
                  </a:lnTo>
                  <a:lnTo>
                    <a:pt x="134" y="26924"/>
                  </a:lnTo>
                  <a:lnTo>
                    <a:pt x="67" y="27057"/>
                  </a:lnTo>
                  <a:lnTo>
                    <a:pt x="1" y="27224"/>
                  </a:lnTo>
                  <a:lnTo>
                    <a:pt x="1" y="27391"/>
                  </a:lnTo>
                  <a:lnTo>
                    <a:pt x="67" y="27524"/>
                  </a:lnTo>
                  <a:lnTo>
                    <a:pt x="134" y="27691"/>
                  </a:lnTo>
                  <a:lnTo>
                    <a:pt x="234" y="27825"/>
                  </a:lnTo>
                  <a:lnTo>
                    <a:pt x="401" y="27925"/>
                  </a:lnTo>
                  <a:lnTo>
                    <a:pt x="501" y="27991"/>
                  </a:lnTo>
                  <a:lnTo>
                    <a:pt x="368" y="28125"/>
                  </a:lnTo>
                  <a:lnTo>
                    <a:pt x="268" y="28292"/>
                  </a:lnTo>
                  <a:lnTo>
                    <a:pt x="201" y="28425"/>
                  </a:lnTo>
                  <a:lnTo>
                    <a:pt x="201" y="28559"/>
                  </a:lnTo>
                  <a:lnTo>
                    <a:pt x="167" y="28859"/>
                  </a:lnTo>
                  <a:lnTo>
                    <a:pt x="234" y="29193"/>
                  </a:lnTo>
                  <a:lnTo>
                    <a:pt x="334" y="29459"/>
                  </a:lnTo>
                  <a:lnTo>
                    <a:pt x="468" y="29660"/>
                  </a:lnTo>
                  <a:lnTo>
                    <a:pt x="601" y="29860"/>
                  </a:lnTo>
                  <a:lnTo>
                    <a:pt x="735" y="30027"/>
                  </a:lnTo>
                  <a:lnTo>
                    <a:pt x="935" y="30193"/>
                  </a:lnTo>
                  <a:lnTo>
                    <a:pt x="801" y="30260"/>
                  </a:lnTo>
                  <a:lnTo>
                    <a:pt x="668" y="30360"/>
                  </a:lnTo>
                  <a:lnTo>
                    <a:pt x="568" y="30460"/>
                  </a:lnTo>
                  <a:lnTo>
                    <a:pt x="501" y="30594"/>
                  </a:lnTo>
                  <a:lnTo>
                    <a:pt x="468" y="30727"/>
                  </a:lnTo>
                  <a:lnTo>
                    <a:pt x="434" y="30894"/>
                  </a:lnTo>
                  <a:lnTo>
                    <a:pt x="434" y="31027"/>
                  </a:lnTo>
                  <a:lnTo>
                    <a:pt x="501" y="31194"/>
                  </a:lnTo>
                  <a:lnTo>
                    <a:pt x="568" y="31361"/>
                  </a:lnTo>
                  <a:lnTo>
                    <a:pt x="668" y="31461"/>
                  </a:lnTo>
                  <a:lnTo>
                    <a:pt x="768" y="31595"/>
                  </a:lnTo>
                  <a:lnTo>
                    <a:pt x="868" y="31695"/>
                  </a:lnTo>
                  <a:lnTo>
                    <a:pt x="1168" y="31862"/>
                  </a:lnTo>
                  <a:lnTo>
                    <a:pt x="1469" y="31995"/>
                  </a:lnTo>
                  <a:lnTo>
                    <a:pt x="1802" y="32062"/>
                  </a:lnTo>
                  <a:lnTo>
                    <a:pt x="2136" y="32128"/>
                  </a:lnTo>
                  <a:lnTo>
                    <a:pt x="2770" y="32195"/>
                  </a:lnTo>
                  <a:lnTo>
                    <a:pt x="2803" y="32195"/>
                  </a:lnTo>
                  <a:lnTo>
                    <a:pt x="2836" y="32329"/>
                  </a:lnTo>
                  <a:lnTo>
                    <a:pt x="2903" y="32462"/>
                  </a:lnTo>
                  <a:lnTo>
                    <a:pt x="3037" y="32662"/>
                  </a:lnTo>
                  <a:lnTo>
                    <a:pt x="3170" y="32829"/>
                  </a:lnTo>
                  <a:lnTo>
                    <a:pt x="3337" y="32996"/>
                  </a:lnTo>
                  <a:lnTo>
                    <a:pt x="3504" y="33129"/>
                  </a:lnTo>
                  <a:lnTo>
                    <a:pt x="3871" y="33396"/>
                  </a:lnTo>
                  <a:lnTo>
                    <a:pt x="4271" y="33596"/>
                  </a:lnTo>
                  <a:lnTo>
                    <a:pt x="4671" y="33696"/>
                  </a:lnTo>
                  <a:lnTo>
                    <a:pt x="5138" y="33763"/>
                  </a:lnTo>
                  <a:lnTo>
                    <a:pt x="5539" y="33730"/>
                  </a:lnTo>
                  <a:lnTo>
                    <a:pt x="5906" y="33630"/>
                  </a:lnTo>
                  <a:lnTo>
                    <a:pt x="6273" y="33496"/>
                  </a:lnTo>
                  <a:lnTo>
                    <a:pt x="6606" y="33296"/>
                  </a:lnTo>
                  <a:lnTo>
                    <a:pt x="6907" y="33029"/>
                  </a:lnTo>
                  <a:lnTo>
                    <a:pt x="7174" y="32762"/>
                  </a:lnTo>
                  <a:lnTo>
                    <a:pt x="7407" y="32429"/>
                  </a:lnTo>
                  <a:lnTo>
                    <a:pt x="7574" y="32062"/>
                  </a:lnTo>
                  <a:lnTo>
                    <a:pt x="7641" y="32062"/>
                  </a:lnTo>
                  <a:lnTo>
                    <a:pt x="7974" y="31995"/>
                  </a:lnTo>
                  <a:lnTo>
                    <a:pt x="8308" y="31928"/>
                  </a:lnTo>
                  <a:lnTo>
                    <a:pt x="8642" y="31828"/>
                  </a:lnTo>
                  <a:lnTo>
                    <a:pt x="8942" y="31661"/>
                  </a:lnTo>
                  <a:lnTo>
                    <a:pt x="9175" y="31461"/>
                  </a:lnTo>
                  <a:lnTo>
                    <a:pt x="9342" y="31261"/>
                  </a:lnTo>
                  <a:lnTo>
                    <a:pt x="9476" y="30994"/>
                  </a:lnTo>
                  <a:lnTo>
                    <a:pt x="9509" y="30861"/>
                  </a:lnTo>
                  <a:lnTo>
                    <a:pt x="9542" y="30694"/>
                  </a:lnTo>
                  <a:lnTo>
                    <a:pt x="9509" y="30494"/>
                  </a:lnTo>
                  <a:lnTo>
                    <a:pt x="9476" y="30293"/>
                  </a:lnTo>
                  <a:lnTo>
                    <a:pt x="9376" y="30127"/>
                  </a:lnTo>
                  <a:lnTo>
                    <a:pt x="9242" y="29993"/>
                  </a:lnTo>
                  <a:lnTo>
                    <a:pt x="9275" y="29960"/>
                  </a:lnTo>
                  <a:lnTo>
                    <a:pt x="9442" y="29793"/>
                  </a:lnTo>
                  <a:lnTo>
                    <a:pt x="9609" y="29593"/>
                  </a:lnTo>
                  <a:lnTo>
                    <a:pt x="9709" y="29326"/>
                  </a:lnTo>
                  <a:lnTo>
                    <a:pt x="9776" y="29092"/>
                  </a:lnTo>
                  <a:lnTo>
                    <a:pt x="9776" y="28826"/>
                  </a:lnTo>
                  <a:lnTo>
                    <a:pt x="9743" y="28592"/>
                  </a:lnTo>
                  <a:lnTo>
                    <a:pt x="9676" y="28325"/>
                  </a:lnTo>
                  <a:lnTo>
                    <a:pt x="9542" y="28092"/>
                  </a:lnTo>
                  <a:lnTo>
                    <a:pt x="9709" y="27958"/>
                  </a:lnTo>
                  <a:lnTo>
                    <a:pt x="9876" y="27791"/>
                  </a:lnTo>
                  <a:lnTo>
                    <a:pt x="9976" y="27624"/>
                  </a:lnTo>
                  <a:lnTo>
                    <a:pt x="10076" y="27424"/>
                  </a:lnTo>
                  <a:lnTo>
                    <a:pt x="10110" y="27224"/>
                  </a:lnTo>
                  <a:lnTo>
                    <a:pt x="10110" y="26991"/>
                  </a:lnTo>
                  <a:lnTo>
                    <a:pt x="10076" y="26790"/>
                  </a:lnTo>
                  <a:lnTo>
                    <a:pt x="9976" y="26590"/>
                  </a:lnTo>
                  <a:lnTo>
                    <a:pt x="9909" y="26490"/>
                  </a:lnTo>
                  <a:lnTo>
                    <a:pt x="9843" y="26457"/>
                  </a:lnTo>
                  <a:lnTo>
                    <a:pt x="9743" y="26457"/>
                  </a:lnTo>
                  <a:lnTo>
                    <a:pt x="9642" y="26524"/>
                  </a:lnTo>
                  <a:lnTo>
                    <a:pt x="6340" y="26524"/>
                  </a:lnTo>
                  <a:lnTo>
                    <a:pt x="7741" y="12411"/>
                  </a:lnTo>
                  <a:lnTo>
                    <a:pt x="8341" y="12311"/>
                  </a:lnTo>
                  <a:lnTo>
                    <a:pt x="8942" y="12111"/>
                  </a:lnTo>
                  <a:lnTo>
                    <a:pt x="9542" y="11877"/>
                  </a:lnTo>
                  <a:lnTo>
                    <a:pt x="10076" y="11610"/>
                  </a:lnTo>
                  <a:lnTo>
                    <a:pt x="10610" y="11277"/>
                  </a:lnTo>
                  <a:lnTo>
                    <a:pt x="11077" y="10877"/>
                  </a:lnTo>
                  <a:lnTo>
                    <a:pt x="11544" y="10443"/>
                  </a:lnTo>
                  <a:lnTo>
                    <a:pt x="11911" y="9942"/>
                  </a:lnTo>
                  <a:lnTo>
                    <a:pt x="12145" y="9609"/>
                  </a:lnTo>
                  <a:lnTo>
                    <a:pt x="12311" y="9275"/>
                  </a:lnTo>
                  <a:lnTo>
                    <a:pt x="12478" y="8908"/>
                  </a:lnTo>
                  <a:lnTo>
                    <a:pt x="12612" y="8541"/>
                  </a:lnTo>
                  <a:lnTo>
                    <a:pt x="12712" y="8174"/>
                  </a:lnTo>
                  <a:lnTo>
                    <a:pt x="12812" y="7807"/>
                  </a:lnTo>
                  <a:lnTo>
                    <a:pt x="12845" y="7407"/>
                  </a:lnTo>
                  <a:lnTo>
                    <a:pt x="12879" y="7006"/>
                  </a:lnTo>
                  <a:lnTo>
                    <a:pt x="12845" y="6639"/>
                  </a:lnTo>
                  <a:lnTo>
                    <a:pt x="12812" y="6239"/>
                  </a:lnTo>
                  <a:lnTo>
                    <a:pt x="12745" y="5872"/>
                  </a:lnTo>
                  <a:lnTo>
                    <a:pt x="12612" y="5505"/>
                  </a:lnTo>
                  <a:lnTo>
                    <a:pt x="12478" y="5138"/>
                  </a:lnTo>
                  <a:lnTo>
                    <a:pt x="12278" y="4805"/>
                  </a:lnTo>
                  <a:lnTo>
                    <a:pt x="12078" y="4471"/>
                  </a:lnTo>
                  <a:lnTo>
                    <a:pt x="11811" y="4171"/>
                  </a:lnTo>
                  <a:lnTo>
                    <a:pt x="11544" y="3904"/>
                  </a:lnTo>
                  <a:lnTo>
                    <a:pt x="11277" y="3670"/>
                  </a:lnTo>
                  <a:lnTo>
                    <a:pt x="10977" y="3470"/>
                  </a:lnTo>
                  <a:lnTo>
                    <a:pt x="10643" y="3303"/>
                  </a:lnTo>
                  <a:lnTo>
                    <a:pt x="10310" y="3136"/>
                  </a:lnTo>
                  <a:lnTo>
                    <a:pt x="9976" y="3036"/>
                  </a:lnTo>
                  <a:lnTo>
                    <a:pt x="9642" y="2936"/>
                  </a:lnTo>
                  <a:lnTo>
                    <a:pt x="9275" y="2870"/>
                  </a:lnTo>
                  <a:lnTo>
                    <a:pt x="8541" y="2870"/>
                  </a:lnTo>
                  <a:lnTo>
                    <a:pt x="8208" y="2903"/>
                  </a:lnTo>
                  <a:lnTo>
                    <a:pt x="7841" y="3003"/>
                  </a:lnTo>
                  <a:lnTo>
                    <a:pt x="7607" y="3103"/>
                  </a:lnTo>
                  <a:lnTo>
                    <a:pt x="7340" y="3236"/>
                  </a:lnTo>
                  <a:lnTo>
                    <a:pt x="7340" y="2703"/>
                  </a:lnTo>
                  <a:lnTo>
                    <a:pt x="7441" y="2169"/>
                  </a:lnTo>
                  <a:lnTo>
                    <a:pt x="7541" y="2202"/>
                  </a:lnTo>
                  <a:lnTo>
                    <a:pt x="8141" y="2269"/>
                  </a:lnTo>
                  <a:lnTo>
                    <a:pt x="8742" y="2302"/>
                  </a:lnTo>
                  <a:lnTo>
                    <a:pt x="9342" y="2269"/>
                  </a:lnTo>
                  <a:lnTo>
                    <a:pt x="9909" y="2169"/>
                  </a:lnTo>
                  <a:lnTo>
                    <a:pt x="10510" y="2035"/>
                  </a:lnTo>
                  <a:lnTo>
                    <a:pt x="11077" y="1869"/>
                  </a:lnTo>
                  <a:lnTo>
                    <a:pt x="11611" y="1635"/>
                  </a:lnTo>
                  <a:lnTo>
                    <a:pt x="12145" y="1368"/>
                  </a:lnTo>
                  <a:lnTo>
                    <a:pt x="12211" y="1301"/>
                  </a:lnTo>
                  <a:lnTo>
                    <a:pt x="12245" y="1235"/>
                  </a:lnTo>
                  <a:lnTo>
                    <a:pt x="12245" y="1101"/>
                  </a:lnTo>
                  <a:lnTo>
                    <a:pt x="12211" y="1001"/>
                  </a:lnTo>
                  <a:lnTo>
                    <a:pt x="12145" y="934"/>
                  </a:lnTo>
                  <a:lnTo>
                    <a:pt x="12078" y="901"/>
                  </a:lnTo>
                  <a:lnTo>
                    <a:pt x="11544" y="801"/>
                  </a:lnTo>
                  <a:lnTo>
                    <a:pt x="10977" y="734"/>
                  </a:lnTo>
                  <a:lnTo>
                    <a:pt x="10410" y="701"/>
                  </a:lnTo>
                  <a:lnTo>
                    <a:pt x="9843" y="734"/>
                  </a:lnTo>
                  <a:lnTo>
                    <a:pt x="9275" y="834"/>
                  </a:lnTo>
                  <a:lnTo>
                    <a:pt x="8742" y="1001"/>
                  </a:lnTo>
                  <a:lnTo>
                    <a:pt x="8208" y="1201"/>
                  </a:lnTo>
                  <a:lnTo>
                    <a:pt x="7707" y="1435"/>
                  </a:lnTo>
                  <a:lnTo>
                    <a:pt x="7707" y="1435"/>
                  </a:lnTo>
                  <a:lnTo>
                    <a:pt x="7841" y="1168"/>
                  </a:lnTo>
                  <a:lnTo>
                    <a:pt x="8008" y="901"/>
                  </a:lnTo>
                  <a:lnTo>
                    <a:pt x="8174" y="634"/>
                  </a:lnTo>
                  <a:lnTo>
                    <a:pt x="8375" y="401"/>
                  </a:lnTo>
                  <a:lnTo>
                    <a:pt x="8441" y="334"/>
                  </a:lnTo>
                  <a:lnTo>
                    <a:pt x="8441" y="234"/>
                  </a:lnTo>
                  <a:lnTo>
                    <a:pt x="8441" y="134"/>
                  </a:lnTo>
                  <a:lnTo>
                    <a:pt x="8375" y="67"/>
                  </a:lnTo>
                  <a:lnTo>
                    <a:pt x="8308" y="34"/>
                  </a:lnTo>
                  <a:lnTo>
                    <a:pt x="820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1"/>
            <p:cNvSpPr/>
            <p:nvPr/>
          </p:nvSpPr>
          <p:spPr>
            <a:xfrm>
              <a:off x="2407500" y="1997975"/>
              <a:ext cx="37575" cy="51725"/>
            </a:xfrm>
            <a:custGeom>
              <a:avLst/>
              <a:gdLst/>
              <a:ahLst/>
              <a:cxnLst/>
              <a:rect l="l" t="t" r="r" b="b"/>
              <a:pathLst>
                <a:path w="1503" h="2069" extrusionOk="0">
                  <a:moveTo>
                    <a:pt x="1235" y="0"/>
                  </a:moveTo>
                  <a:lnTo>
                    <a:pt x="1135" y="34"/>
                  </a:lnTo>
                  <a:lnTo>
                    <a:pt x="902" y="167"/>
                  </a:lnTo>
                  <a:lnTo>
                    <a:pt x="702" y="367"/>
                  </a:lnTo>
                  <a:lnTo>
                    <a:pt x="535" y="568"/>
                  </a:lnTo>
                  <a:lnTo>
                    <a:pt x="368" y="801"/>
                  </a:lnTo>
                  <a:lnTo>
                    <a:pt x="234" y="1035"/>
                  </a:lnTo>
                  <a:lnTo>
                    <a:pt x="134" y="1302"/>
                  </a:lnTo>
                  <a:lnTo>
                    <a:pt x="68" y="1535"/>
                  </a:lnTo>
                  <a:lnTo>
                    <a:pt x="1" y="1835"/>
                  </a:lnTo>
                  <a:lnTo>
                    <a:pt x="34" y="1902"/>
                  </a:lnTo>
                  <a:lnTo>
                    <a:pt x="68" y="2002"/>
                  </a:lnTo>
                  <a:lnTo>
                    <a:pt x="168" y="2036"/>
                  </a:lnTo>
                  <a:lnTo>
                    <a:pt x="234" y="2069"/>
                  </a:lnTo>
                  <a:lnTo>
                    <a:pt x="335" y="2036"/>
                  </a:lnTo>
                  <a:lnTo>
                    <a:pt x="401" y="2002"/>
                  </a:lnTo>
                  <a:lnTo>
                    <a:pt x="468" y="1902"/>
                  </a:lnTo>
                  <a:lnTo>
                    <a:pt x="501" y="1835"/>
                  </a:lnTo>
                  <a:lnTo>
                    <a:pt x="501" y="1802"/>
                  </a:lnTo>
                  <a:lnTo>
                    <a:pt x="501" y="1735"/>
                  </a:lnTo>
                  <a:lnTo>
                    <a:pt x="535" y="1635"/>
                  </a:lnTo>
                  <a:lnTo>
                    <a:pt x="601" y="1402"/>
                  </a:lnTo>
                  <a:lnTo>
                    <a:pt x="601" y="1368"/>
                  </a:lnTo>
                  <a:lnTo>
                    <a:pt x="635" y="1335"/>
                  </a:lnTo>
                  <a:lnTo>
                    <a:pt x="635" y="1302"/>
                  </a:lnTo>
                  <a:lnTo>
                    <a:pt x="668" y="1235"/>
                  </a:lnTo>
                  <a:lnTo>
                    <a:pt x="768" y="1035"/>
                  </a:lnTo>
                  <a:lnTo>
                    <a:pt x="902" y="868"/>
                  </a:lnTo>
                  <a:lnTo>
                    <a:pt x="1035" y="701"/>
                  </a:lnTo>
                  <a:lnTo>
                    <a:pt x="1202" y="568"/>
                  </a:lnTo>
                  <a:lnTo>
                    <a:pt x="1369" y="434"/>
                  </a:lnTo>
                  <a:lnTo>
                    <a:pt x="1436" y="367"/>
                  </a:lnTo>
                  <a:lnTo>
                    <a:pt x="1469" y="301"/>
                  </a:lnTo>
                  <a:lnTo>
                    <a:pt x="1502" y="201"/>
                  </a:lnTo>
                  <a:lnTo>
                    <a:pt x="1469" y="101"/>
                  </a:lnTo>
                  <a:lnTo>
                    <a:pt x="1402" y="34"/>
                  </a:lnTo>
                  <a:lnTo>
                    <a:pt x="13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1"/>
            <p:cNvSpPr/>
            <p:nvPr/>
          </p:nvSpPr>
          <p:spPr>
            <a:xfrm>
              <a:off x="2404175" y="2063875"/>
              <a:ext cx="63425" cy="94275"/>
            </a:xfrm>
            <a:custGeom>
              <a:avLst/>
              <a:gdLst/>
              <a:ahLst/>
              <a:cxnLst/>
              <a:rect l="l" t="t" r="r" b="b"/>
              <a:pathLst>
                <a:path w="2537" h="3771" extrusionOk="0">
                  <a:moveTo>
                    <a:pt x="267" y="0"/>
                  </a:moveTo>
                  <a:lnTo>
                    <a:pt x="167" y="33"/>
                  </a:lnTo>
                  <a:lnTo>
                    <a:pt x="101" y="67"/>
                  </a:lnTo>
                  <a:lnTo>
                    <a:pt x="34" y="134"/>
                  </a:lnTo>
                  <a:lnTo>
                    <a:pt x="0" y="234"/>
                  </a:lnTo>
                  <a:lnTo>
                    <a:pt x="0" y="501"/>
                  </a:lnTo>
                  <a:lnTo>
                    <a:pt x="34" y="801"/>
                  </a:lnTo>
                  <a:lnTo>
                    <a:pt x="67" y="1068"/>
                  </a:lnTo>
                  <a:lnTo>
                    <a:pt x="101" y="1335"/>
                  </a:lnTo>
                  <a:lnTo>
                    <a:pt x="201" y="1568"/>
                  </a:lnTo>
                  <a:lnTo>
                    <a:pt x="301" y="1835"/>
                  </a:lnTo>
                  <a:lnTo>
                    <a:pt x="534" y="2335"/>
                  </a:lnTo>
                  <a:lnTo>
                    <a:pt x="868" y="2769"/>
                  </a:lnTo>
                  <a:lnTo>
                    <a:pt x="1035" y="2969"/>
                  </a:lnTo>
                  <a:lnTo>
                    <a:pt x="1235" y="3170"/>
                  </a:lnTo>
                  <a:lnTo>
                    <a:pt x="1468" y="3336"/>
                  </a:lnTo>
                  <a:lnTo>
                    <a:pt x="1669" y="3503"/>
                  </a:lnTo>
                  <a:lnTo>
                    <a:pt x="1902" y="3637"/>
                  </a:lnTo>
                  <a:lnTo>
                    <a:pt x="2169" y="3737"/>
                  </a:lnTo>
                  <a:lnTo>
                    <a:pt x="2269" y="3770"/>
                  </a:lnTo>
                  <a:lnTo>
                    <a:pt x="2336" y="3770"/>
                  </a:lnTo>
                  <a:lnTo>
                    <a:pt x="2436" y="3737"/>
                  </a:lnTo>
                  <a:lnTo>
                    <a:pt x="2503" y="3670"/>
                  </a:lnTo>
                  <a:lnTo>
                    <a:pt x="2536" y="3570"/>
                  </a:lnTo>
                  <a:lnTo>
                    <a:pt x="2503" y="3470"/>
                  </a:lnTo>
                  <a:lnTo>
                    <a:pt x="2469" y="3403"/>
                  </a:lnTo>
                  <a:lnTo>
                    <a:pt x="2403" y="3336"/>
                  </a:lnTo>
                  <a:lnTo>
                    <a:pt x="1969" y="3103"/>
                  </a:lnTo>
                  <a:lnTo>
                    <a:pt x="1569" y="2803"/>
                  </a:lnTo>
                  <a:lnTo>
                    <a:pt x="1235" y="2469"/>
                  </a:lnTo>
                  <a:lnTo>
                    <a:pt x="968" y="2069"/>
                  </a:lnTo>
                  <a:lnTo>
                    <a:pt x="734" y="1668"/>
                  </a:lnTo>
                  <a:lnTo>
                    <a:pt x="568" y="1201"/>
                  </a:lnTo>
                  <a:lnTo>
                    <a:pt x="501" y="734"/>
                  </a:lnTo>
                  <a:lnTo>
                    <a:pt x="501" y="234"/>
                  </a:lnTo>
                  <a:lnTo>
                    <a:pt x="468" y="134"/>
                  </a:lnTo>
                  <a:lnTo>
                    <a:pt x="434" y="67"/>
                  </a:lnTo>
                  <a:lnTo>
                    <a:pt x="334" y="33"/>
                  </a:lnTo>
                  <a:lnTo>
                    <a:pt x="26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1"/>
            <p:cNvSpPr/>
            <p:nvPr/>
          </p:nvSpPr>
          <p:spPr>
            <a:xfrm>
              <a:off x="2247375" y="1765275"/>
              <a:ext cx="236900" cy="188525"/>
            </a:xfrm>
            <a:custGeom>
              <a:avLst/>
              <a:gdLst/>
              <a:ahLst/>
              <a:cxnLst/>
              <a:rect l="l" t="t" r="r" b="b"/>
              <a:pathLst>
                <a:path w="9476" h="7541" extrusionOk="0">
                  <a:moveTo>
                    <a:pt x="9275" y="0"/>
                  </a:moveTo>
                  <a:lnTo>
                    <a:pt x="8641" y="34"/>
                  </a:lnTo>
                  <a:lnTo>
                    <a:pt x="8007" y="100"/>
                  </a:lnTo>
                  <a:lnTo>
                    <a:pt x="7407" y="200"/>
                  </a:lnTo>
                  <a:lnTo>
                    <a:pt x="6806" y="334"/>
                  </a:lnTo>
                  <a:lnTo>
                    <a:pt x="6206" y="534"/>
                  </a:lnTo>
                  <a:lnTo>
                    <a:pt x="5639" y="768"/>
                  </a:lnTo>
                  <a:lnTo>
                    <a:pt x="5071" y="1001"/>
                  </a:lnTo>
                  <a:lnTo>
                    <a:pt x="4538" y="1301"/>
                  </a:lnTo>
                  <a:lnTo>
                    <a:pt x="4004" y="1635"/>
                  </a:lnTo>
                  <a:lnTo>
                    <a:pt x="3503" y="1969"/>
                  </a:lnTo>
                  <a:lnTo>
                    <a:pt x="3036" y="2369"/>
                  </a:lnTo>
                  <a:lnTo>
                    <a:pt x="2569" y="2803"/>
                  </a:lnTo>
                  <a:lnTo>
                    <a:pt x="2136" y="3236"/>
                  </a:lnTo>
                  <a:lnTo>
                    <a:pt x="1735" y="3704"/>
                  </a:lnTo>
                  <a:lnTo>
                    <a:pt x="1368" y="4204"/>
                  </a:lnTo>
                  <a:lnTo>
                    <a:pt x="1035" y="4738"/>
                  </a:lnTo>
                  <a:lnTo>
                    <a:pt x="701" y="5338"/>
                  </a:lnTo>
                  <a:lnTo>
                    <a:pt x="434" y="5972"/>
                  </a:lnTo>
                  <a:lnTo>
                    <a:pt x="200" y="6606"/>
                  </a:lnTo>
                  <a:lnTo>
                    <a:pt x="0" y="7240"/>
                  </a:lnTo>
                  <a:lnTo>
                    <a:pt x="0" y="7340"/>
                  </a:lnTo>
                  <a:lnTo>
                    <a:pt x="34" y="7440"/>
                  </a:lnTo>
                  <a:lnTo>
                    <a:pt x="100" y="7507"/>
                  </a:lnTo>
                  <a:lnTo>
                    <a:pt x="167" y="7540"/>
                  </a:lnTo>
                  <a:lnTo>
                    <a:pt x="334" y="7540"/>
                  </a:lnTo>
                  <a:lnTo>
                    <a:pt x="401" y="7474"/>
                  </a:lnTo>
                  <a:lnTo>
                    <a:pt x="467" y="7373"/>
                  </a:lnTo>
                  <a:lnTo>
                    <a:pt x="668" y="6673"/>
                  </a:lnTo>
                  <a:lnTo>
                    <a:pt x="934" y="6006"/>
                  </a:lnTo>
                  <a:lnTo>
                    <a:pt x="1235" y="5338"/>
                  </a:lnTo>
                  <a:lnTo>
                    <a:pt x="1602" y="4738"/>
                  </a:lnTo>
                  <a:lnTo>
                    <a:pt x="2035" y="4137"/>
                  </a:lnTo>
                  <a:lnTo>
                    <a:pt x="2469" y="3570"/>
                  </a:lnTo>
                  <a:lnTo>
                    <a:pt x="2970" y="3036"/>
                  </a:lnTo>
                  <a:lnTo>
                    <a:pt x="3537" y="2569"/>
                  </a:lnTo>
                  <a:lnTo>
                    <a:pt x="4137" y="2102"/>
                  </a:lnTo>
                  <a:lnTo>
                    <a:pt x="4805" y="1668"/>
                  </a:lnTo>
                  <a:lnTo>
                    <a:pt x="5505" y="1335"/>
                  </a:lnTo>
                  <a:lnTo>
                    <a:pt x="6206" y="1035"/>
                  </a:lnTo>
                  <a:lnTo>
                    <a:pt x="6940" y="801"/>
                  </a:lnTo>
                  <a:lnTo>
                    <a:pt x="7707" y="634"/>
                  </a:lnTo>
                  <a:lnTo>
                    <a:pt x="8474" y="534"/>
                  </a:lnTo>
                  <a:lnTo>
                    <a:pt x="9275" y="467"/>
                  </a:lnTo>
                  <a:lnTo>
                    <a:pt x="9375" y="467"/>
                  </a:lnTo>
                  <a:lnTo>
                    <a:pt x="9442" y="401"/>
                  </a:lnTo>
                  <a:lnTo>
                    <a:pt x="9475" y="334"/>
                  </a:lnTo>
                  <a:lnTo>
                    <a:pt x="9475" y="234"/>
                  </a:lnTo>
                  <a:lnTo>
                    <a:pt x="9475" y="134"/>
                  </a:lnTo>
                  <a:lnTo>
                    <a:pt x="9442" y="67"/>
                  </a:lnTo>
                  <a:lnTo>
                    <a:pt x="937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1"/>
            <p:cNvSpPr/>
            <p:nvPr/>
          </p:nvSpPr>
          <p:spPr>
            <a:xfrm>
              <a:off x="2087225" y="1789450"/>
              <a:ext cx="97625" cy="62600"/>
            </a:xfrm>
            <a:custGeom>
              <a:avLst/>
              <a:gdLst/>
              <a:ahLst/>
              <a:cxnLst/>
              <a:rect l="l" t="t" r="r" b="b"/>
              <a:pathLst>
                <a:path w="3905" h="2504" extrusionOk="0">
                  <a:moveTo>
                    <a:pt x="234" y="1"/>
                  </a:moveTo>
                  <a:lnTo>
                    <a:pt x="168" y="34"/>
                  </a:lnTo>
                  <a:lnTo>
                    <a:pt x="67" y="68"/>
                  </a:lnTo>
                  <a:lnTo>
                    <a:pt x="34" y="134"/>
                  </a:lnTo>
                  <a:lnTo>
                    <a:pt x="1" y="234"/>
                  </a:lnTo>
                  <a:lnTo>
                    <a:pt x="1" y="301"/>
                  </a:lnTo>
                  <a:lnTo>
                    <a:pt x="34" y="368"/>
                  </a:lnTo>
                  <a:lnTo>
                    <a:pt x="101" y="435"/>
                  </a:lnTo>
                  <a:lnTo>
                    <a:pt x="1002" y="868"/>
                  </a:lnTo>
                  <a:lnTo>
                    <a:pt x="1902" y="1335"/>
                  </a:lnTo>
                  <a:lnTo>
                    <a:pt x="2736" y="1869"/>
                  </a:lnTo>
                  <a:lnTo>
                    <a:pt x="3571" y="2436"/>
                  </a:lnTo>
                  <a:lnTo>
                    <a:pt x="3671" y="2503"/>
                  </a:lnTo>
                  <a:lnTo>
                    <a:pt x="3737" y="2470"/>
                  </a:lnTo>
                  <a:lnTo>
                    <a:pt x="3804" y="2436"/>
                  </a:lnTo>
                  <a:lnTo>
                    <a:pt x="3871" y="2370"/>
                  </a:lnTo>
                  <a:lnTo>
                    <a:pt x="3904" y="2303"/>
                  </a:lnTo>
                  <a:lnTo>
                    <a:pt x="3904" y="2203"/>
                  </a:lnTo>
                  <a:lnTo>
                    <a:pt x="3871" y="2103"/>
                  </a:lnTo>
                  <a:lnTo>
                    <a:pt x="3804" y="2036"/>
                  </a:lnTo>
                  <a:lnTo>
                    <a:pt x="2970" y="1469"/>
                  </a:lnTo>
                  <a:lnTo>
                    <a:pt x="2136" y="935"/>
                  </a:lnTo>
                  <a:lnTo>
                    <a:pt x="1268" y="4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1"/>
            <p:cNvSpPr/>
            <p:nvPr/>
          </p:nvSpPr>
          <p:spPr>
            <a:xfrm>
              <a:off x="2214850" y="1676025"/>
              <a:ext cx="55075" cy="67575"/>
            </a:xfrm>
            <a:custGeom>
              <a:avLst/>
              <a:gdLst/>
              <a:ahLst/>
              <a:cxnLst/>
              <a:rect l="l" t="t" r="r" b="b"/>
              <a:pathLst>
                <a:path w="2203" h="2703" extrusionOk="0">
                  <a:moveTo>
                    <a:pt x="134" y="1"/>
                  </a:moveTo>
                  <a:lnTo>
                    <a:pt x="67" y="67"/>
                  </a:lnTo>
                  <a:lnTo>
                    <a:pt x="0" y="134"/>
                  </a:lnTo>
                  <a:lnTo>
                    <a:pt x="0" y="234"/>
                  </a:lnTo>
                  <a:lnTo>
                    <a:pt x="0" y="301"/>
                  </a:lnTo>
                  <a:lnTo>
                    <a:pt x="67" y="401"/>
                  </a:lnTo>
                  <a:lnTo>
                    <a:pt x="1802" y="2636"/>
                  </a:lnTo>
                  <a:lnTo>
                    <a:pt x="1868" y="2670"/>
                  </a:lnTo>
                  <a:lnTo>
                    <a:pt x="1969" y="2703"/>
                  </a:lnTo>
                  <a:lnTo>
                    <a:pt x="2069" y="2670"/>
                  </a:lnTo>
                  <a:lnTo>
                    <a:pt x="2135" y="2636"/>
                  </a:lnTo>
                  <a:lnTo>
                    <a:pt x="2202" y="2536"/>
                  </a:lnTo>
                  <a:lnTo>
                    <a:pt x="2202" y="2469"/>
                  </a:lnTo>
                  <a:lnTo>
                    <a:pt x="2202" y="2369"/>
                  </a:lnTo>
                  <a:lnTo>
                    <a:pt x="2135" y="2303"/>
                  </a:lnTo>
                  <a:lnTo>
                    <a:pt x="401" y="67"/>
                  </a:lnTo>
                  <a:lnTo>
                    <a:pt x="3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1"/>
            <p:cNvSpPr/>
            <p:nvPr/>
          </p:nvSpPr>
          <p:spPr>
            <a:xfrm>
              <a:off x="2354975" y="1607625"/>
              <a:ext cx="29200" cy="80100"/>
            </a:xfrm>
            <a:custGeom>
              <a:avLst/>
              <a:gdLst/>
              <a:ahLst/>
              <a:cxnLst/>
              <a:rect l="l" t="t" r="r" b="b"/>
              <a:pathLst>
                <a:path w="1168" h="3204" extrusionOk="0">
                  <a:moveTo>
                    <a:pt x="200" y="1"/>
                  </a:moveTo>
                  <a:lnTo>
                    <a:pt x="100" y="68"/>
                  </a:lnTo>
                  <a:lnTo>
                    <a:pt x="33" y="101"/>
                  </a:lnTo>
                  <a:lnTo>
                    <a:pt x="0" y="201"/>
                  </a:lnTo>
                  <a:lnTo>
                    <a:pt x="0" y="301"/>
                  </a:lnTo>
                  <a:lnTo>
                    <a:pt x="701" y="3037"/>
                  </a:lnTo>
                  <a:lnTo>
                    <a:pt x="767" y="3137"/>
                  </a:lnTo>
                  <a:lnTo>
                    <a:pt x="834" y="3170"/>
                  </a:lnTo>
                  <a:lnTo>
                    <a:pt x="901" y="3204"/>
                  </a:lnTo>
                  <a:lnTo>
                    <a:pt x="1001" y="3204"/>
                  </a:lnTo>
                  <a:lnTo>
                    <a:pt x="1068" y="3170"/>
                  </a:lnTo>
                  <a:lnTo>
                    <a:pt x="1134" y="3104"/>
                  </a:lnTo>
                  <a:lnTo>
                    <a:pt x="1168" y="3003"/>
                  </a:lnTo>
                  <a:lnTo>
                    <a:pt x="1168" y="2903"/>
                  </a:lnTo>
                  <a:lnTo>
                    <a:pt x="467" y="168"/>
                  </a:lnTo>
                  <a:lnTo>
                    <a:pt x="434" y="68"/>
                  </a:lnTo>
                  <a:lnTo>
                    <a:pt x="367" y="34"/>
                  </a:lnTo>
                  <a:lnTo>
                    <a:pt x="2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1"/>
            <p:cNvSpPr/>
            <p:nvPr/>
          </p:nvSpPr>
          <p:spPr>
            <a:xfrm>
              <a:off x="2505925" y="1594300"/>
              <a:ext cx="11700" cy="79250"/>
            </a:xfrm>
            <a:custGeom>
              <a:avLst/>
              <a:gdLst/>
              <a:ahLst/>
              <a:cxnLst/>
              <a:rect l="l" t="t" r="r" b="b"/>
              <a:pathLst>
                <a:path w="468" h="3170" extrusionOk="0">
                  <a:moveTo>
                    <a:pt x="134" y="0"/>
                  </a:moveTo>
                  <a:lnTo>
                    <a:pt x="67" y="33"/>
                  </a:lnTo>
                  <a:lnTo>
                    <a:pt x="1" y="133"/>
                  </a:lnTo>
                  <a:lnTo>
                    <a:pt x="1" y="234"/>
                  </a:lnTo>
                  <a:lnTo>
                    <a:pt x="1" y="2936"/>
                  </a:lnTo>
                  <a:lnTo>
                    <a:pt x="1" y="3036"/>
                  </a:lnTo>
                  <a:lnTo>
                    <a:pt x="67" y="3103"/>
                  </a:lnTo>
                  <a:lnTo>
                    <a:pt x="134" y="3169"/>
                  </a:lnTo>
                  <a:lnTo>
                    <a:pt x="301" y="3169"/>
                  </a:lnTo>
                  <a:lnTo>
                    <a:pt x="401" y="3103"/>
                  </a:lnTo>
                  <a:lnTo>
                    <a:pt x="434" y="3036"/>
                  </a:lnTo>
                  <a:lnTo>
                    <a:pt x="468" y="2936"/>
                  </a:lnTo>
                  <a:lnTo>
                    <a:pt x="468" y="234"/>
                  </a:lnTo>
                  <a:lnTo>
                    <a:pt x="434" y="133"/>
                  </a:lnTo>
                  <a:lnTo>
                    <a:pt x="401" y="33"/>
                  </a:lnTo>
                  <a:lnTo>
                    <a:pt x="3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1"/>
            <p:cNvSpPr/>
            <p:nvPr/>
          </p:nvSpPr>
          <p:spPr>
            <a:xfrm>
              <a:off x="2715275" y="1630150"/>
              <a:ext cx="25050" cy="34225"/>
            </a:xfrm>
            <a:custGeom>
              <a:avLst/>
              <a:gdLst/>
              <a:ahLst/>
              <a:cxnLst/>
              <a:rect l="l" t="t" r="r" b="b"/>
              <a:pathLst>
                <a:path w="1002" h="1369" extrusionOk="0">
                  <a:moveTo>
                    <a:pt x="701" y="1"/>
                  </a:moveTo>
                  <a:lnTo>
                    <a:pt x="635" y="67"/>
                  </a:lnTo>
                  <a:lnTo>
                    <a:pt x="568" y="134"/>
                  </a:lnTo>
                  <a:lnTo>
                    <a:pt x="34" y="1035"/>
                  </a:lnTo>
                  <a:lnTo>
                    <a:pt x="1" y="1102"/>
                  </a:lnTo>
                  <a:lnTo>
                    <a:pt x="1" y="1202"/>
                  </a:lnTo>
                  <a:lnTo>
                    <a:pt x="34" y="1302"/>
                  </a:lnTo>
                  <a:lnTo>
                    <a:pt x="101" y="1368"/>
                  </a:lnTo>
                  <a:lnTo>
                    <a:pt x="268" y="1368"/>
                  </a:lnTo>
                  <a:lnTo>
                    <a:pt x="368" y="1335"/>
                  </a:lnTo>
                  <a:lnTo>
                    <a:pt x="434" y="1268"/>
                  </a:lnTo>
                  <a:lnTo>
                    <a:pt x="968" y="368"/>
                  </a:lnTo>
                  <a:lnTo>
                    <a:pt x="1002" y="267"/>
                  </a:lnTo>
                  <a:lnTo>
                    <a:pt x="1002" y="167"/>
                  </a:lnTo>
                  <a:lnTo>
                    <a:pt x="968" y="101"/>
                  </a:lnTo>
                  <a:lnTo>
                    <a:pt x="868" y="34"/>
                  </a:lnTo>
                  <a:lnTo>
                    <a:pt x="8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1"/>
            <p:cNvSpPr/>
            <p:nvPr/>
          </p:nvSpPr>
          <p:spPr>
            <a:xfrm>
              <a:off x="2824550" y="1711900"/>
              <a:ext cx="43400" cy="52550"/>
            </a:xfrm>
            <a:custGeom>
              <a:avLst/>
              <a:gdLst/>
              <a:ahLst/>
              <a:cxnLst/>
              <a:rect l="l" t="t" r="r" b="b"/>
              <a:pathLst>
                <a:path w="1736" h="2102" extrusionOk="0">
                  <a:moveTo>
                    <a:pt x="1535" y="0"/>
                  </a:moveTo>
                  <a:lnTo>
                    <a:pt x="1435" y="33"/>
                  </a:lnTo>
                  <a:lnTo>
                    <a:pt x="1335" y="67"/>
                  </a:lnTo>
                  <a:lnTo>
                    <a:pt x="1301" y="134"/>
                  </a:lnTo>
                  <a:lnTo>
                    <a:pt x="1034" y="567"/>
                  </a:lnTo>
                  <a:lnTo>
                    <a:pt x="734" y="968"/>
                  </a:lnTo>
                  <a:lnTo>
                    <a:pt x="401" y="1368"/>
                  </a:lnTo>
                  <a:lnTo>
                    <a:pt x="67" y="1702"/>
                  </a:lnTo>
                  <a:lnTo>
                    <a:pt x="0" y="1802"/>
                  </a:lnTo>
                  <a:lnTo>
                    <a:pt x="0" y="1868"/>
                  </a:lnTo>
                  <a:lnTo>
                    <a:pt x="0" y="1969"/>
                  </a:lnTo>
                  <a:lnTo>
                    <a:pt x="67" y="2035"/>
                  </a:lnTo>
                  <a:lnTo>
                    <a:pt x="134" y="2102"/>
                  </a:lnTo>
                  <a:lnTo>
                    <a:pt x="300" y="2102"/>
                  </a:lnTo>
                  <a:lnTo>
                    <a:pt x="367" y="2035"/>
                  </a:lnTo>
                  <a:lnTo>
                    <a:pt x="768" y="1668"/>
                  </a:lnTo>
                  <a:lnTo>
                    <a:pt x="1101" y="1268"/>
                  </a:lnTo>
                  <a:lnTo>
                    <a:pt x="1401" y="834"/>
                  </a:lnTo>
                  <a:lnTo>
                    <a:pt x="1702" y="367"/>
                  </a:lnTo>
                  <a:lnTo>
                    <a:pt x="1735" y="267"/>
                  </a:lnTo>
                  <a:lnTo>
                    <a:pt x="1702" y="200"/>
                  </a:lnTo>
                  <a:lnTo>
                    <a:pt x="1668" y="100"/>
                  </a:lnTo>
                  <a:lnTo>
                    <a:pt x="1602" y="33"/>
                  </a:lnTo>
                  <a:lnTo>
                    <a:pt x="153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1"/>
            <p:cNvSpPr/>
            <p:nvPr/>
          </p:nvSpPr>
          <p:spPr>
            <a:xfrm>
              <a:off x="2887925" y="1839500"/>
              <a:ext cx="56750" cy="52575"/>
            </a:xfrm>
            <a:custGeom>
              <a:avLst/>
              <a:gdLst/>
              <a:ahLst/>
              <a:cxnLst/>
              <a:rect l="l" t="t" r="r" b="b"/>
              <a:pathLst>
                <a:path w="2270" h="2103" extrusionOk="0">
                  <a:moveTo>
                    <a:pt x="2036" y="1"/>
                  </a:moveTo>
                  <a:lnTo>
                    <a:pt x="1936" y="34"/>
                  </a:lnTo>
                  <a:lnTo>
                    <a:pt x="1435" y="401"/>
                  </a:lnTo>
                  <a:lnTo>
                    <a:pt x="935" y="801"/>
                  </a:lnTo>
                  <a:lnTo>
                    <a:pt x="468" y="1235"/>
                  </a:lnTo>
                  <a:lnTo>
                    <a:pt x="67" y="1702"/>
                  </a:lnTo>
                  <a:lnTo>
                    <a:pt x="1" y="1769"/>
                  </a:lnTo>
                  <a:lnTo>
                    <a:pt x="1" y="1869"/>
                  </a:lnTo>
                  <a:lnTo>
                    <a:pt x="1" y="1969"/>
                  </a:lnTo>
                  <a:lnTo>
                    <a:pt x="67" y="2036"/>
                  </a:lnTo>
                  <a:lnTo>
                    <a:pt x="134" y="2069"/>
                  </a:lnTo>
                  <a:lnTo>
                    <a:pt x="234" y="2102"/>
                  </a:lnTo>
                  <a:lnTo>
                    <a:pt x="301" y="2102"/>
                  </a:lnTo>
                  <a:lnTo>
                    <a:pt x="401" y="2036"/>
                  </a:lnTo>
                  <a:lnTo>
                    <a:pt x="801" y="1602"/>
                  </a:lnTo>
                  <a:lnTo>
                    <a:pt x="1235" y="1168"/>
                  </a:lnTo>
                  <a:lnTo>
                    <a:pt x="1669" y="801"/>
                  </a:lnTo>
                  <a:lnTo>
                    <a:pt x="2169" y="434"/>
                  </a:lnTo>
                  <a:lnTo>
                    <a:pt x="2236" y="368"/>
                  </a:lnTo>
                  <a:lnTo>
                    <a:pt x="2269" y="301"/>
                  </a:lnTo>
                  <a:lnTo>
                    <a:pt x="2269" y="201"/>
                  </a:lnTo>
                  <a:lnTo>
                    <a:pt x="2269" y="134"/>
                  </a:lnTo>
                  <a:lnTo>
                    <a:pt x="2203" y="67"/>
                  </a:lnTo>
                  <a:lnTo>
                    <a:pt x="21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1"/>
            <p:cNvSpPr/>
            <p:nvPr/>
          </p:nvSpPr>
          <p:spPr>
            <a:xfrm>
              <a:off x="2910450" y="2002975"/>
              <a:ext cx="65925" cy="30050"/>
            </a:xfrm>
            <a:custGeom>
              <a:avLst/>
              <a:gdLst/>
              <a:ahLst/>
              <a:cxnLst/>
              <a:rect l="l" t="t" r="r" b="b"/>
              <a:pathLst>
                <a:path w="2637" h="1202" extrusionOk="0">
                  <a:moveTo>
                    <a:pt x="2469" y="1"/>
                  </a:moveTo>
                  <a:lnTo>
                    <a:pt x="2369" y="34"/>
                  </a:lnTo>
                  <a:lnTo>
                    <a:pt x="167" y="735"/>
                  </a:lnTo>
                  <a:lnTo>
                    <a:pt x="101" y="801"/>
                  </a:lnTo>
                  <a:lnTo>
                    <a:pt x="34" y="868"/>
                  </a:lnTo>
                  <a:lnTo>
                    <a:pt x="1" y="968"/>
                  </a:lnTo>
                  <a:lnTo>
                    <a:pt x="34" y="1035"/>
                  </a:lnTo>
                  <a:lnTo>
                    <a:pt x="67" y="1135"/>
                  </a:lnTo>
                  <a:lnTo>
                    <a:pt x="134" y="1202"/>
                  </a:lnTo>
                  <a:lnTo>
                    <a:pt x="301" y="1202"/>
                  </a:lnTo>
                  <a:lnTo>
                    <a:pt x="2469" y="468"/>
                  </a:lnTo>
                  <a:lnTo>
                    <a:pt x="2569" y="434"/>
                  </a:lnTo>
                  <a:lnTo>
                    <a:pt x="2636" y="334"/>
                  </a:lnTo>
                  <a:lnTo>
                    <a:pt x="2636" y="268"/>
                  </a:lnTo>
                  <a:lnTo>
                    <a:pt x="2636" y="167"/>
                  </a:lnTo>
                  <a:lnTo>
                    <a:pt x="2603" y="101"/>
                  </a:lnTo>
                  <a:lnTo>
                    <a:pt x="2536" y="34"/>
                  </a:lnTo>
                  <a:lnTo>
                    <a:pt x="246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1"/>
            <p:cNvSpPr/>
            <p:nvPr/>
          </p:nvSpPr>
          <p:spPr>
            <a:xfrm>
              <a:off x="2083050" y="1962100"/>
              <a:ext cx="61750" cy="25050"/>
            </a:xfrm>
            <a:custGeom>
              <a:avLst/>
              <a:gdLst/>
              <a:ahLst/>
              <a:cxnLst/>
              <a:rect l="l" t="t" r="r" b="b"/>
              <a:pathLst>
                <a:path w="2470" h="1002" extrusionOk="0">
                  <a:moveTo>
                    <a:pt x="168" y="1"/>
                  </a:moveTo>
                  <a:lnTo>
                    <a:pt x="101" y="34"/>
                  </a:lnTo>
                  <a:lnTo>
                    <a:pt x="34" y="101"/>
                  </a:lnTo>
                  <a:lnTo>
                    <a:pt x="1" y="201"/>
                  </a:lnTo>
                  <a:lnTo>
                    <a:pt x="1" y="268"/>
                  </a:lnTo>
                  <a:lnTo>
                    <a:pt x="1" y="368"/>
                  </a:lnTo>
                  <a:lnTo>
                    <a:pt x="68" y="435"/>
                  </a:lnTo>
                  <a:lnTo>
                    <a:pt x="168" y="468"/>
                  </a:lnTo>
                  <a:lnTo>
                    <a:pt x="2169" y="968"/>
                  </a:lnTo>
                  <a:lnTo>
                    <a:pt x="2270" y="1002"/>
                  </a:lnTo>
                  <a:lnTo>
                    <a:pt x="2336" y="968"/>
                  </a:lnTo>
                  <a:lnTo>
                    <a:pt x="2403" y="902"/>
                  </a:lnTo>
                  <a:lnTo>
                    <a:pt x="2436" y="802"/>
                  </a:lnTo>
                  <a:lnTo>
                    <a:pt x="2470" y="735"/>
                  </a:lnTo>
                  <a:lnTo>
                    <a:pt x="2436" y="635"/>
                  </a:lnTo>
                  <a:lnTo>
                    <a:pt x="2370" y="568"/>
                  </a:lnTo>
                  <a:lnTo>
                    <a:pt x="2303" y="535"/>
                  </a:lnTo>
                  <a:lnTo>
                    <a:pt x="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1"/>
            <p:cNvSpPr/>
            <p:nvPr/>
          </p:nvSpPr>
          <p:spPr>
            <a:xfrm>
              <a:off x="2077225" y="2006325"/>
              <a:ext cx="57575" cy="19200"/>
            </a:xfrm>
            <a:custGeom>
              <a:avLst/>
              <a:gdLst/>
              <a:ahLst/>
              <a:cxnLst/>
              <a:rect l="l" t="t" r="r" b="b"/>
              <a:pathLst>
                <a:path w="2303" h="768" extrusionOk="0">
                  <a:moveTo>
                    <a:pt x="201" y="0"/>
                  </a:moveTo>
                  <a:lnTo>
                    <a:pt x="134" y="33"/>
                  </a:lnTo>
                  <a:lnTo>
                    <a:pt x="67" y="67"/>
                  </a:lnTo>
                  <a:lnTo>
                    <a:pt x="0" y="167"/>
                  </a:lnTo>
                  <a:lnTo>
                    <a:pt x="0" y="267"/>
                  </a:lnTo>
                  <a:lnTo>
                    <a:pt x="34" y="334"/>
                  </a:lnTo>
                  <a:lnTo>
                    <a:pt x="100" y="400"/>
                  </a:lnTo>
                  <a:lnTo>
                    <a:pt x="167" y="434"/>
                  </a:lnTo>
                  <a:lnTo>
                    <a:pt x="2002" y="767"/>
                  </a:lnTo>
                  <a:lnTo>
                    <a:pt x="2102" y="767"/>
                  </a:lnTo>
                  <a:lnTo>
                    <a:pt x="2169" y="734"/>
                  </a:lnTo>
                  <a:lnTo>
                    <a:pt x="2236" y="667"/>
                  </a:lnTo>
                  <a:lnTo>
                    <a:pt x="2302" y="601"/>
                  </a:lnTo>
                  <a:lnTo>
                    <a:pt x="2302" y="501"/>
                  </a:lnTo>
                  <a:lnTo>
                    <a:pt x="2269" y="434"/>
                  </a:lnTo>
                  <a:lnTo>
                    <a:pt x="2202" y="334"/>
                  </a:lnTo>
                  <a:lnTo>
                    <a:pt x="2136" y="300"/>
                  </a:lnTo>
                  <a:lnTo>
                    <a:pt x="3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 name="Google Shape;274;p31"/>
          <p:cNvGrpSpPr/>
          <p:nvPr/>
        </p:nvGrpSpPr>
        <p:grpSpPr>
          <a:xfrm>
            <a:off x="5427864" y="1237351"/>
            <a:ext cx="1871698" cy="1688837"/>
            <a:chOff x="858650" y="3046400"/>
            <a:chExt cx="1118500" cy="1009225"/>
          </a:xfrm>
        </p:grpSpPr>
        <p:sp>
          <p:nvSpPr>
            <p:cNvPr id="275" name="Google Shape;275;p31"/>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1"/>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1"/>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1"/>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1"/>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1"/>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1"/>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1"/>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1"/>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1"/>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1"/>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1"/>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1"/>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1"/>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1"/>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1"/>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1"/>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92;p31"/>
          <p:cNvGrpSpPr/>
          <p:nvPr/>
        </p:nvGrpSpPr>
        <p:grpSpPr>
          <a:xfrm>
            <a:off x="7789177" y="1076232"/>
            <a:ext cx="644796" cy="1143488"/>
            <a:chOff x="1602650" y="2029675"/>
            <a:chExt cx="382850" cy="678950"/>
          </a:xfrm>
        </p:grpSpPr>
        <p:sp>
          <p:nvSpPr>
            <p:cNvPr id="293" name="Google Shape;293;p31"/>
            <p:cNvSpPr/>
            <p:nvPr/>
          </p:nvSpPr>
          <p:spPr>
            <a:xfrm>
              <a:off x="1659350" y="2138925"/>
              <a:ext cx="270275" cy="431250"/>
            </a:xfrm>
            <a:custGeom>
              <a:avLst/>
              <a:gdLst/>
              <a:ahLst/>
              <a:cxnLst/>
              <a:rect l="l" t="t" r="r" b="b"/>
              <a:pathLst>
                <a:path w="10811" h="17250" extrusionOk="0">
                  <a:moveTo>
                    <a:pt x="5272" y="1"/>
                  </a:moveTo>
                  <a:lnTo>
                    <a:pt x="5105" y="34"/>
                  </a:lnTo>
                  <a:lnTo>
                    <a:pt x="4772" y="134"/>
                  </a:lnTo>
                  <a:lnTo>
                    <a:pt x="4438" y="301"/>
                  </a:lnTo>
                  <a:lnTo>
                    <a:pt x="4104" y="468"/>
                  </a:lnTo>
                  <a:lnTo>
                    <a:pt x="3604" y="801"/>
                  </a:lnTo>
                  <a:lnTo>
                    <a:pt x="3103" y="1135"/>
                  </a:lnTo>
                  <a:lnTo>
                    <a:pt x="2636" y="1502"/>
                  </a:lnTo>
                  <a:lnTo>
                    <a:pt x="2169" y="1902"/>
                  </a:lnTo>
                  <a:lnTo>
                    <a:pt x="1736" y="2303"/>
                  </a:lnTo>
                  <a:lnTo>
                    <a:pt x="1335" y="2770"/>
                  </a:lnTo>
                  <a:lnTo>
                    <a:pt x="1002" y="3270"/>
                  </a:lnTo>
                  <a:lnTo>
                    <a:pt x="701" y="3771"/>
                  </a:lnTo>
                  <a:lnTo>
                    <a:pt x="568" y="4138"/>
                  </a:lnTo>
                  <a:lnTo>
                    <a:pt x="434" y="4505"/>
                  </a:lnTo>
                  <a:lnTo>
                    <a:pt x="301" y="4905"/>
                  </a:lnTo>
                  <a:lnTo>
                    <a:pt x="201" y="5305"/>
                  </a:lnTo>
                  <a:lnTo>
                    <a:pt x="101" y="6073"/>
                  </a:lnTo>
                  <a:lnTo>
                    <a:pt x="34" y="6873"/>
                  </a:lnTo>
                  <a:lnTo>
                    <a:pt x="1" y="7507"/>
                  </a:lnTo>
                  <a:lnTo>
                    <a:pt x="1" y="8141"/>
                  </a:lnTo>
                  <a:lnTo>
                    <a:pt x="34" y="8775"/>
                  </a:lnTo>
                  <a:lnTo>
                    <a:pt x="67" y="9409"/>
                  </a:lnTo>
                  <a:lnTo>
                    <a:pt x="168" y="10009"/>
                  </a:lnTo>
                  <a:lnTo>
                    <a:pt x="268" y="10643"/>
                  </a:lnTo>
                  <a:lnTo>
                    <a:pt x="434" y="11244"/>
                  </a:lnTo>
                  <a:lnTo>
                    <a:pt x="635" y="11844"/>
                  </a:lnTo>
                  <a:lnTo>
                    <a:pt x="902" y="12612"/>
                  </a:lnTo>
                  <a:lnTo>
                    <a:pt x="1269" y="13346"/>
                  </a:lnTo>
                  <a:lnTo>
                    <a:pt x="1636" y="14080"/>
                  </a:lnTo>
                  <a:lnTo>
                    <a:pt x="2002" y="14814"/>
                  </a:lnTo>
                  <a:lnTo>
                    <a:pt x="3337" y="17249"/>
                  </a:lnTo>
                  <a:lnTo>
                    <a:pt x="5506" y="17249"/>
                  </a:lnTo>
                  <a:lnTo>
                    <a:pt x="6573" y="17216"/>
                  </a:lnTo>
                  <a:lnTo>
                    <a:pt x="7674" y="17149"/>
                  </a:lnTo>
                  <a:lnTo>
                    <a:pt x="8508" y="17082"/>
                  </a:lnTo>
                  <a:lnTo>
                    <a:pt x="8575" y="16448"/>
                  </a:lnTo>
                  <a:lnTo>
                    <a:pt x="8675" y="15815"/>
                  </a:lnTo>
                  <a:lnTo>
                    <a:pt x="8842" y="15181"/>
                  </a:lnTo>
                  <a:lnTo>
                    <a:pt x="9009" y="14580"/>
                  </a:lnTo>
                  <a:lnTo>
                    <a:pt x="9409" y="13346"/>
                  </a:lnTo>
                  <a:lnTo>
                    <a:pt x="9843" y="12111"/>
                  </a:lnTo>
                  <a:lnTo>
                    <a:pt x="10243" y="10877"/>
                  </a:lnTo>
                  <a:lnTo>
                    <a:pt x="10443" y="10243"/>
                  </a:lnTo>
                  <a:lnTo>
                    <a:pt x="10577" y="9609"/>
                  </a:lnTo>
                  <a:lnTo>
                    <a:pt x="10710" y="8975"/>
                  </a:lnTo>
                  <a:lnTo>
                    <a:pt x="10777" y="8375"/>
                  </a:lnTo>
                  <a:lnTo>
                    <a:pt x="10810" y="7741"/>
                  </a:lnTo>
                  <a:lnTo>
                    <a:pt x="10810" y="7074"/>
                  </a:lnTo>
                  <a:lnTo>
                    <a:pt x="10743" y="6606"/>
                  </a:lnTo>
                  <a:lnTo>
                    <a:pt x="10643" y="6106"/>
                  </a:lnTo>
                  <a:lnTo>
                    <a:pt x="10543" y="5639"/>
                  </a:lnTo>
                  <a:lnTo>
                    <a:pt x="10376" y="5172"/>
                  </a:lnTo>
                  <a:lnTo>
                    <a:pt x="10210" y="4705"/>
                  </a:lnTo>
                  <a:lnTo>
                    <a:pt x="10009" y="4271"/>
                  </a:lnTo>
                  <a:lnTo>
                    <a:pt x="9776" y="3837"/>
                  </a:lnTo>
                  <a:lnTo>
                    <a:pt x="9509" y="3404"/>
                  </a:lnTo>
                  <a:lnTo>
                    <a:pt x="9242" y="3003"/>
                  </a:lnTo>
                  <a:lnTo>
                    <a:pt x="8942" y="2603"/>
                  </a:lnTo>
                  <a:lnTo>
                    <a:pt x="8608" y="2236"/>
                  </a:lnTo>
                  <a:lnTo>
                    <a:pt x="8275" y="1869"/>
                  </a:lnTo>
                  <a:lnTo>
                    <a:pt x="7908" y="1502"/>
                  </a:lnTo>
                  <a:lnTo>
                    <a:pt x="7541" y="1168"/>
                  </a:lnTo>
                  <a:lnTo>
                    <a:pt x="7140" y="868"/>
                  </a:lnTo>
                  <a:lnTo>
                    <a:pt x="6740" y="568"/>
                  </a:lnTo>
                  <a:lnTo>
                    <a:pt x="6440" y="368"/>
                  </a:lnTo>
                  <a:lnTo>
                    <a:pt x="6139" y="168"/>
                  </a:lnTo>
                  <a:lnTo>
                    <a:pt x="5806" y="34"/>
                  </a:lnTo>
                  <a:lnTo>
                    <a:pt x="5639" y="1"/>
                  </a:lnTo>
                  <a:close/>
                </a:path>
              </a:pathLst>
            </a:custGeom>
            <a:solidFill>
              <a:srgbClr val="98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1"/>
            <p:cNvSpPr/>
            <p:nvPr/>
          </p:nvSpPr>
          <p:spPr>
            <a:xfrm>
              <a:off x="1602650" y="2029675"/>
              <a:ext cx="382850" cy="678950"/>
            </a:xfrm>
            <a:custGeom>
              <a:avLst/>
              <a:gdLst/>
              <a:ahLst/>
              <a:cxnLst/>
              <a:rect l="l" t="t" r="r" b="b"/>
              <a:pathLst>
                <a:path w="15314" h="27158" extrusionOk="0">
                  <a:moveTo>
                    <a:pt x="10209" y="14546"/>
                  </a:moveTo>
                  <a:lnTo>
                    <a:pt x="10342" y="14580"/>
                  </a:lnTo>
                  <a:lnTo>
                    <a:pt x="10476" y="14646"/>
                  </a:lnTo>
                  <a:lnTo>
                    <a:pt x="10543" y="14746"/>
                  </a:lnTo>
                  <a:lnTo>
                    <a:pt x="10609" y="14847"/>
                  </a:lnTo>
                  <a:lnTo>
                    <a:pt x="10643" y="14947"/>
                  </a:lnTo>
                  <a:lnTo>
                    <a:pt x="10676" y="15080"/>
                  </a:lnTo>
                  <a:lnTo>
                    <a:pt x="10676" y="15347"/>
                  </a:lnTo>
                  <a:lnTo>
                    <a:pt x="10609" y="15581"/>
                  </a:lnTo>
                  <a:lnTo>
                    <a:pt x="10543" y="15814"/>
                  </a:lnTo>
                  <a:lnTo>
                    <a:pt x="10409" y="16014"/>
                  </a:lnTo>
                  <a:lnTo>
                    <a:pt x="10309" y="16248"/>
                  </a:lnTo>
                  <a:lnTo>
                    <a:pt x="10142" y="16448"/>
                  </a:lnTo>
                  <a:lnTo>
                    <a:pt x="9875" y="16715"/>
                  </a:lnTo>
                  <a:lnTo>
                    <a:pt x="9575" y="16948"/>
                  </a:lnTo>
                  <a:lnTo>
                    <a:pt x="9275" y="17149"/>
                  </a:lnTo>
                  <a:lnTo>
                    <a:pt x="8941" y="17315"/>
                  </a:lnTo>
                  <a:lnTo>
                    <a:pt x="9041" y="16681"/>
                  </a:lnTo>
                  <a:lnTo>
                    <a:pt x="9175" y="16014"/>
                  </a:lnTo>
                  <a:lnTo>
                    <a:pt x="9308" y="15480"/>
                  </a:lnTo>
                  <a:lnTo>
                    <a:pt x="9442" y="15180"/>
                  </a:lnTo>
                  <a:lnTo>
                    <a:pt x="9575" y="14947"/>
                  </a:lnTo>
                  <a:lnTo>
                    <a:pt x="9742" y="14746"/>
                  </a:lnTo>
                  <a:lnTo>
                    <a:pt x="9842" y="14680"/>
                  </a:lnTo>
                  <a:lnTo>
                    <a:pt x="9975" y="14613"/>
                  </a:lnTo>
                  <a:lnTo>
                    <a:pt x="10109" y="14580"/>
                  </a:lnTo>
                  <a:lnTo>
                    <a:pt x="10209" y="14546"/>
                  </a:lnTo>
                  <a:close/>
                  <a:moveTo>
                    <a:pt x="4671" y="15314"/>
                  </a:moveTo>
                  <a:lnTo>
                    <a:pt x="4904" y="15380"/>
                  </a:lnTo>
                  <a:lnTo>
                    <a:pt x="5138" y="15514"/>
                  </a:lnTo>
                  <a:lnTo>
                    <a:pt x="5371" y="15647"/>
                  </a:lnTo>
                  <a:lnTo>
                    <a:pt x="5572" y="15814"/>
                  </a:lnTo>
                  <a:lnTo>
                    <a:pt x="5738" y="15981"/>
                  </a:lnTo>
                  <a:lnTo>
                    <a:pt x="5872" y="16148"/>
                  </a:lnTo>
                  <a:lnTo>
                    <a:pt x="6072" y="16548"/>
                  </a:lnTo>
                  <a:lnTo>
                    <a:pt x="6272" y="16948"/>
                  </a:lnTo>
                  <a:lnTo>
                    <a:pt x="6406" y="17349"/>
                  </a:lnTo>
                  <a:lnTo>
                    <a:pt x="6239" y="17315"/>
                  </a:lnTo>
                  <a:lnTo>
                    <a:pt x="5705" y="17082"/>
                  </a:lnTo>
                  <a:lnTo>
                    <a:pt x="5205" y="16782"/>
                  </a:lnTo>
                  <a:lnTo>
                    <a:pt x="4938" y="16615"/>
                  </a:lnTo>
                  <a:lnTo>
                    <a:pt x="4704" y="16448"/>
                  </a:lnTo>
                  <a:lnTo>
                    <a:pt x="4471" y="16248"/>
                  </a:lnTo>
                  <a:lnTo>
                    <a:pt x="4270" y="16014"/>
                  </a:lnTo>
                  <a:lnTo>
                    <a:pt x="4237" y="15881"/>
                  </a:lnTo>
                  <a:lnTo>
                    <a:pt x="4204" y="15747"/>
                  </a:lnTo>
                  <a:lnTo>
                    <a:pt x="4204" y="15614"/>
                  </a:lnTo>
                  <a:lnTo>
                    <a:pt x="4237" y="15480"/>
                  </a:lnTo>
                  <a:lnTo>
                    <a:pt x="4270" y="15414"/>
                  </a:lnTo>
                  <a:lnTo>
                    <a:pt x="4371" y="15347"/>
                  </a:lnTo>
                  <a:lnTo>
                    <a:pt x="4504" y="15314"/>
                  </a:lnTo>
                  <a:close/>
                  <a:moveTo>
                    <a:pt x="8474" y="17883"/>
                  </a:moveTo>
                  <a:lnTo>
                    <a:pt x="8407" y="18717"/>
                  </a:lnTo>
                  <a:lnTo>
                    <a:pt x="8407" y="19551"/>
                  </a:lnTo>
                  <a:lnTo>
                    <a:pt x="8407" y="21219"/>
                  </a:lnTo>
                  <a:lnTo>
                    <a:pt x="7006" y="21319"/>
                  </a:lnTo>
                  <a:lnTo>
                    <a:pt x="7073" y="20485"/>
                  </a:lnTo>
                  <a:lnTo>
                    <a:pt x="7073" y="19684"/>
                  </a:lnTo>
                  <a:lnTo>
                    <a:pt x="7040" y="18850"/>
                  </a:lnTo>
                  <a:lnTo>
                    <a:pt x="6939" y="18016"/>
                  </a:lnTo>
                  <a:lnTo>
                    <a:pt x="6906" y="17883"/>
                  </a:lnTo>
                  <a:lnTo>
                    <a:pt x="7306" y="17949"/>
                  </a:lnTo>
                  <a:lnTo>
                    <a:pt x="8107" y="17949"/>
                  </a:lnTo>
                  <a:lnTo>
                    <a:pt x="8474" y="17883"/>
                  </a:lnTo>
                  <a:close/>
                  <a:moveTo>
                    <a:pt x="7473" y="634"/>
                  </a:moveTo>
                  <a:lnTo>
                    <a:pt x="7740" y="1001"/>
                  </a:lnTo>
                  <a:lnTo>
                    <a:pt x="8074" y="1335"/>
                  </a:lnTo>
                  <a:lnTo>
                    <a:pt x="8407" y="1635"/>
                  </a:lnTo>
                  <a:lnTo>
                    <a:pt x="8774" y="1902"/>
                  </a:lnTo>
                  <a:lnTo>
                    <a:pt x="9141" y="2169"/>
                  </a:lnTo>
                  <a:lnTo>
                    <a:pt x="9508" y="2436"/>
                  </a:lnTo>
                  <a:lnTo>
                    <a:pt x="10309" y="2903"/>
                  </a:lnTo>
                  <a:lnTo>
                    <a:pt x="11110" y="3370"/>
                  </a:lnTo>
                  <a:lnTo>
                    <a:pt x="11911" y="3837"/>
                  </a:lnTo>
                  <a:lnTo>
                    <a:pt x="12678" y="4337"/>
                  </a:lnTo>
                  <a:lnTo>
                    <a:pt x="13045" y="4638"/>
                  </a:lnTo>
                  <a:lnTo>
                    <a:pt x="13412" y="4938"/>
                  </a:lnTo>
                  <a:lnTo>
                    <a:pt x="13745" y="5238"/>
                  </a:lnTo>
                  <a:lnTo>
                    <a:pt x="14012" y="5605"/>
                  </a:lnTo>
                  <a:lnTo>
                    <a:pt x="14279" y="5972"/>
                  </a:lnTo>
                  <a:lnTo>
                    <a:pt x="14513" y="6406"/>
                  </a:lnTo>
                  <a:lnTo>
                    <a:pt x="14646" y="6706"/>
                  </a:lnTo>
                  <a:lnTo>
                    <a:pt x="14746" y="7040"/>
                  </a:lnTo>
                  <a:lnTo>
                    <a:pt x="14813" y="7373"/>
                  </a:lnTo>
                  <a:lnTo>
                    <a:pt x="14880" y="7707"/>
                  </a:lnTo>
                  <a:lnTo>
                    <a:pt x="14913" y="8408"/>
                  </a:lnTo>
                  <a:lnTo>
                    <a:pt x="14913" y="9075"/>
                  </a:lnTo>
                  <a:lnTo>
                    <a:pt x="14846" y="9775"/>
                  </a:lnTo>
                  <a:lnTo>
                    <a:pt x="14746" y="10476"/>
                  </a:lnTo>
                  <a:lnTo>
                    <a:pt x="14479" y="11911"/>
                  </a:lnTo>
                  <a:lnTo>
                    <a:pt x="14179" y="13312"/>
                  </a:lnTo>
                  <a:lnTo>
                    <a:pt x="13846" y="14713"/>
                  </a:lnTo>
                  <a:lnTo>
                    <a:pt x="13378" y="16281"/>
                  </a:lnTo>
                  <a:lnTo>
                    <a:pt x="12878" y="17849"/>
                  </a:lnTo>
                  <a:lnTo>
                    <a:pt x="12311" y="19417"/>
                  </a:lnTo>
                  <a:lnTo>
                    <a:pt x="11677" y="20919"/>
                  </a:lnTo>
                  <a:lnTo>
                    <a:pt x="11677" y="20952"/>
                  </a:lnTo>
                  <a:lnTo>
                    <a:pt x="10242" y="21085"/>
                  </a:lnTo>
                  <a:lnTo>
                    <a:pt x="8808" y="21185"/>
                  </a:lnTo>
                  <a:lnTo>
                    <a:pt x="8808" y="19484"/>
                  </a:lnTo>
                  <a:lnTo>
                    <a:pt x="8841" y="18616"/>
                  </a:lnTo>
                  <a:lnTo>
                    <a:pt x="8908" y="17749"/>
                  </a:lnTo>
                  <a:lnTo>
                    <a:pt x="9208" y="17649"/>
                  </a:lnTo>
                  <a:lnTo>
                    <a:pt x="9508" y="17482"/>
                  </a:lnTo>
                  <a:lnTo>
                    <a:pt x="9809" y="17315"/>
                  </a:lnTo>
                  <a:lnTo>
                    <a:pt x="10076" y="17082"/>
                  </a:lnTo>
                  <a:lnTo>
                    <a:pt x="10276" y="16882"/>
                  </a:lnTo>
                  <a:lnTo>
                    <a:pt x="10476" y="16648"/>
                  </a:lnTo>
                  <a:lnTo>
                    <a:pt x="10676" y="16415"/>
                  </a:lnTo>
                  <a:lnTo>
                    <a:pt x="10810" y="16148"/>
                  </a:lnTo>
                  <a:lnTo>
                    <a:pt x="10943" y="15881"/>
                  </a:lnTo>
                  <a:lnTo>
                    <a:pt x="11043" y="15614"/>
                  </a:lnTo>
                  <a:lnTo>
                    <a:pt x="11076" y="15314"/>
                  </a:lnTo>
                  <a:lnTo>
                    <a:pt x="11076" y="15013"/>
                  </a:lnTo>
                  <a:lnTo>
                    <a:pt x="11043" y="14880"/>
                  </a:lnTo>
                  <a:lnTo>
                    <a:pt x="11010" y="14746"/>
                  </a:lnTo>
                  <a:lnTo>
                    <a:pt x="10943" y="14613"/>
                  </a:lnTo>
                  <a:lnTo>
                    <a:pt x="10876" y="14513"/>
                  </a:lnTo>
                  <a:lnTo>
                    <a:pt x="10676" y="14346"/>
                  </a:lnTo>
                  <a:lnTo>
                    <a:pt x="10443" y="14213"/>
                  </a:lnTo>
                  <a:lnTo>
                    <a:pt x="10209" y="14179"/>
                  </a:lnTo>
                  <a:lnTo>
                    <a:pt x="9942" y="14213"/>
                  </a:lnTo>
                  <a:lnTo>
                    <a:pt x="9675" y="14313"/>
                  </a:lnTo>
                  <a:lnTo>
                    <a:pt x="9442" y="14480"/>
                  </a:lnTo>
                  <a:lnTo>
                    <a:pt x="9308" y="14613"/>
                  </a:lnTo>
                  <a:lnTo>
                    <a:pt x="9208" y="14746"/>
                  </a:lnTo>
                  <a:lnTo>
                    <a:pt x="9041" y="15080"/>
                  </a:lnTo>
                  <a:lnTo>
                    <a:pt x="8908" y="15447"/>
                  </a:lnTo>
                  <a:lnTo>
                    <a:pt x="8808" y="15814"/>
                  </a:lnTo>
                  <a:lnTo>
                    <a:pt x="8641" y="16648"/>
                  </a:lnTo>
                  <a:lnTo>
                    <a:pt x="8508" y="17449"/>
                  </a:lnTo>
                  <a:lnTo>
                    <a:pt x="8107" y="17516"/>
                  </a:lnTo>
                  <a:lnTo>
                    <a:pt x="7673" y="17549"/>
                  </a:lnTo>
                  <a:lnTo>
                    <a:pt x="7240" y="17549"/>
                  </a:lnTo>
                  <a:lnTo>
                    <a:pt x="6839" y="17482"/>
                  </a:lnTo>
                  <a:lnTo>
                    <a:pt x="6673" y="16915"/>
                  </a:lnTo>
                  <a:lnTo>
                    <a:pt x="6472" y="16415"/>
                  </a:lnTo>
                  <a:lnTo>
                    <a:pt x="6339" y="16148"/>
                  </a:lnTo>
                  <a:lnTo>
                    <a:pt x="6172" y="15914"/>
                  </a:lnTo>
                  <a:lnTo>
                    <a:pt x="6005" y="15681"/>
                  </a:lnTo>
                  <a:lnTo>
                    <a:pt x="5805" y="15480"/>
                  </a:lnTo>
                  <a:lnTo>
                    <a:pt x="5605" y="15314"/>
                  </a:lnTo>
                  <a:lnTo>
                    <a:pt x="5338" y="15147"/>
                  </a:lnTo>
                  <a:lnTo>
                    <a:pt x="5071" y="15013"/>
                  </a:lnTo>
                  <a:lnTo>
                    <a:pt x="4771" y="14913"/>
                  </a:lnTo>
                  <a:lnTo>
                    <a:pt x="4471" y="14880"/>
                  </a:lnTo>
                  <a:lnTo>
                    <a:pt x="4337" y="14913"/>
                  </a:lnTo>
                  <a:lnTo>
                    <a:pt x="4204" y="14947"/>
                  </a:lnTo>
                  <a:lnTo>
                    <a:pt x="4104" y="15013"/>
                  </a:lnTo>
                  <a:lnTo>
                    <a:pt x="4004" y="15080"/>
                  </a:lnTo>
                  <a:lnTo>
                    <a:pt x="3904" y="15214"/>
                  </a:lnTo>
                  <a:lnTo>
                    <a:pt x="3837" y="15347"/>
                  </a:lnTo>
                  <a:lnTo>
                    <a:pt x="3803" y="15514"/>
                  </a:lnTo>
                  <a:lnTo>
                    <a:pt x="3770" y="15681"/>
                  </a:lnTo>
                  <a:lnTo>
                    <a:pt x="3803" y="15814"/>
                  </a:lnTo>
                  <a:lnTo>
                    <a:pt x="3837" y="15981"/>
                  </a:lnTo>
                  <a:lnTo>
                    <a:pt x="3870" y="16114"/>
                  </a:lnTo>
                  <a:lnTo>
                    <a:pt x="3970" y="16248"/>
                  </a:lnTo>
                  <a:lnTo>
                    <a:pt x="4170" y="16515"/>
                  </a:lnTo>
                  <a:lnTo>
                    <a:pt x="4404" y="16748"/>
                  </a:lnTo>
                  <a:lnTo>
                    <a:pt x="4671" y="16948"/>
                  </a:lnTo>
                  <a:lnTo>
                    <a:pt x="5205" y="17282"/>
                  </a:lnTo>
                  <a:lnTo>
                    <a:pt x="5505" y="17449"/>
                  </a:lnTo>
                  <a:lnTo>
                    <a:pt x="5839" y="17582"/>
                  </a:lnTo>
                  <a:lnTo>
                    <a:pt x="6139" y="17716"/>
                  </a:lnTo>
                  <a:lnTo>
                    <a:pt x="6472" y="17816"/>
                  </a:lnTo>
                  <a:lnTo>
                    <a:pt x="6573" y="18316"/>
                  </a:lnTo>
                  <a:lnTo>
                    <a:pt x="6639" y="19050"/>
                  </a:lnTo>
                  <a:lnTo>
                    <a:pt x="6673" y="19818"/>
                  </a:lnTo>
                  <a:lnTo>
                    <a:pt x="6673" y="20585"/>
                  </a:lnTo>
                  <a:lnTo>
                    <a:pt x="6606" y="21319"/>
                  </a:lnTo>
                  <a:lnTo>
                    <a:pt x="6606" y="21352"/>
                  </a:lnTo>
                  <a:lnTo>
                    <a:pt x="4104" y="21452"/>
                  </a:lnTo>
                  <a:lnTo>
                    <a:pt x="3703" y="20885"/>
                  </a:lnTo>
                  <a:lnTo>
                    <a:pt x="3303" y="20351"/>
                  </a:lnTo>
                  <a:lnTo>
                    <a:pt x="2936" y="19751"/>
                  </a:lnTo>
                  <a:lnTo>
                    <a:pt x="2602" y="19150"/>
                  </a:lnTo>
                  <a:lnTo>
                    <a:pt x="2269" y="18550"/>
                  </a:lnTo>
                  <a:lnTo>
                    <a:pt x="2002" y="17949"/>
                  </a:lnTo>
                  <a:lnTo>
                    <a:pt x="1702" y="17315"/>
                  </a:lnTo>
                  <a:lnTo>
                    <a:pt x="1468" y="16681"/>
                  </a:lnTo>
                  <a:lnTo>
                    <a:pt x="1235" y="16014"/>
                  </a:lnTo>
                  <a:lnTo>
                    <a:pt x="1068" y="15380"/>
                  </a:lnTo>
                  <a:lnTo>
                    <a:pt x="868" y="14713"/>
                  </a:lnTo>
                  <a:lnTo>
                    <a:pt x="734" y="14046"/>
                  </a:lnTo>
                  <a:lnTo>
                    <a:pt x="601" y="13379"/>
                  </a:lnTo>
                  <a:lnTo>
                    <a:pt x="534" y="12678"/>
                  </a:lnTo>
                  <a:lnTo>
                    <a:pt x="467" y="12011"/>
                  </a:lnTo>
                  <a:lnTo>
                    <a:pt x="434" y="11310"/>
                  </a:lnTo>
                  <a:lnTo>
                    <a:pt x="400" y="10676"/>
                  </a:lnTo>
                  <a:lnTo>
                    <a:pt x="434" y="10009"/>
                  </a:lnTo>
                  <a:lnTo>
                    <a:pt x="467" y="9375"/>
                  </a:lnTo>
                  <a:lnTo>
                    <a:pt x="567" y="8708"/>
                  </a:lnTo>
                  <a:lnTo>
                    <a:pt x="701" y="8074"/>
                  </a:lnTo>
                  <a:lnTo>
                    <a:pt x="901" y="7440"/>
                  </a:lnTo>
                  <a:lnTo>
                    <a:pt x="1134" y="6840"/>
                  </a:lnTo>
                  <a:lnTo>
                    <a:pt x="1468" y="6272"/>
                  </a:lnTo>
                  <a:lnTo>
                    <a:pt x="1768" y="5839"/>
                  </a:lnTo>
                  <a:lnTo>
                    <a:pt x="2135" y="5438"/>
                  </a:lnTo>
                  <a:lnTo>
                    <a:pt x="2536" y="5071"/>
                  </a:lnTo>
                  <a:lnTo>
                    <a:pt x="2936" y="4738"/>
                  </a:lnTo>
                  <a:lnTo>
                    <a:pt x="3370" y="4404"/>
                  </a:lnTo>
                  <a:lnTo>
                    <a:pt x="3837" y="4104"/>
                  </a:lnTo>
                  <a:lnTo>
                    <a:pt x="4704" y="3503"/>
                  </a:lnTo>
                  <a:lnTo>
                    <a:pt x="5538" y="2903"/>
                  </a:lnTo>
                  <a:lnTo>
                    <a:pt x="5939" y="2603"/>
                  </a:lnTo>
                  <a:lnTo>
                    <a:pt x="6306" y="2269"/>
                  </a:lnTo>
                  <a:lnTo>
                    <a:pt x="6673" y="1902"/>
                  </a:lnTo>
                  <a:lnTo>
                    <a:pt x="6973" y="1502"/>
                  </a:lnTo>
                  <a:lnTo>
                    <a:pt x="7240" y="1101"/>
                  </a:lnTo>
                  <a:lnTo>
                    <a:pt x="7473" y="634"/>
                  </a:lnTo>
                  <a:close/>
                  <a:moveTo>
                    <a:pt x="11610" y="22420"/>
                  </a:moveTo>
                  <a:lnTo>
                    <a:pt x="11677" y="22553"/>
                  </a:lnTo>
                  <a:lnTo>
                    <a:pt x="11677" y="22687"/>
                  </a:lnTo>
                  <a:lnTo>
                    <a:pt x="11644" y="22820"/>
                  </a:lnTo>
                  <a:lnTo>
                    <a:pt x="11610" y="22954"/>
                  </a:lnTo>
                  <a:lnTo>
                    <a:pt x="11544" y="23054"/>
                  </a:lnTo>
                  <a:lnTo>
                    <a:pt x="11443" y="23187"/>
                  </a:lnTo>
                  <a:lnTo>
                    <a:pt x="11243" y="23387"/>
                  </a:lnTo>
                  <a:lnTo>
                    <a:pt x="10976" y="23554"/>
                  </a:lnTo>
                  <a:lnTo>
                    <a:pt x="10676" y="23688"/>
                  </a:lnTo>
                  <a:lnTo>
                    <a:pt x="10409" y="23788"/>
                  </a:lnTo>
                  <a:lnTo>
                    <a:pt x="10176" y="23888"/>
                  </a:lnTo>
                  <a:lnTo>
                    <a:pt x="9575" y="24021"/>
                  </a:lnTo>
                  <a:lnTo>
                    <a:pt x="8975" y="24088"/>
                  </a:lnTo>
                  <a:lnTo>
                    <a:pt x="8341" y="24155"/>
                  </a:lnTo>
                  <a:lnTo>
                    <a:pt x="7740" y="24188"/>
                  </a:lnTo>
                  <a:lnTo>
                    <a:pt x="7106" y="24221"/>
                  </a:lnTo>
                  <a:lnTo>
                    <a:pt x="6472" y="24221"/>
                  </a:lnTo>
                  <a:lnTo>
                    <a:pt x="5839" y="24155"/>
                  </a:lnTo>
                  <a:lnTo>
                    <a:pt x="5205" y="24021"/>
                  </a:lnTo>
                  <a:lnTo>
                    <a:pt x="4938" y="23954"/>
                  </a:lnTo>
                  <a:lnTo>
                    <a:pt x="4671" y="23854"/>
                  </a:lnTo>
                  <a:lnTo>
                    <a:pt x="4437" y="23721"/>
                  </a:lnTo>
                  <a:lnTo>
                    <a:pt x="4304" y="23654"/>
                  </a:lnTo>
                  <a:lnTo>
                    <a:pt x="4237" y="23554"/>
                  </a:lnTo>
                  <a:lnTo>
                    <a:pt x="4170" y="23454"/>
                  </a:lnTo>
                  <a:lnTo>
                    <a:pt x="4137" y="23354"/>
                  </a:lnTo>
                  <a:lnTo>
                    <a:pt x="4104" y="23254"/>
                  </a:lnTo>
                  <a:lnTo>
                    <a:pt x="4104" y="23120"/>
                  </a:lnTo>
                  <a:lnTo>
                    <a:pt x="4104" y="23020"/>
                  </a:lnTo>
                  <a:lnTo>
                    <a:pt x="4170" y="22920"/>
                  </a:lnTo>
                  <a:lnTo>
                    <a:pt x="4237" y="22854"/>
                  </a:lnTo>
                  <a:lnTo>
                    <a:pt x="4337" y="22787"/>
                  </a:lnTo>
                  <a:lnTo>
                    <a:pt x="4371" y="22787"/>
                  </a:lnTo>
                  <a:lnTo>
                    <a:pt x="4604" y="22854"/>
                  </a:lnTo>
                  <a:lnTo>
                    <a:pt x="4838" y="22887"/>
                  </a:lnTo>
                  <a:lnTo>
                    <a:pt x="5438" y="22987"/>
                  </a:lnTo>
                  <a:lnTo>
                    <a:pt x="6039" y="23020"/>
                  </a:lnTo>
                  <a:lnTo>
                    <a:pt x="6606" y="22987"/>
                  </a:lnTo>
                  <a:lnTo>
                    <a:pt x="7206" y="22987"/>
                  </a:lnTo>
                  <a:lnTo>
                    <a:pt x="8441" y="22920"/>
                  </a:lnTo>
                  <a:lnTo>
                    <a:pt x="9675" y="22820"/>
                  </a:lnTo>
                  <a:lnTo>
                    <a:pt x="10176" y="22787"/>
                  </a:lnTo>
                  <a:lnTo>
                    <a:pt x="10676" y="22720"/>
                  </a:lnTo>
                  <a:lnTo>
                    <a:pt x="11143" y="22587"/>
                  </a:lnTo>
                  <a:lnTo>
                    <a:pt x="11377" y="22520"/>
                  </a:lnTo>
                  <a:lnTo>
                    <a:pt x="11610" y="22420"/>
                  </a:lnTo>
                  <a:close/>
                  <a:moveTo>
                    <a:pt x="11210" y="23988"/>
                  </a:moveTo>
                  <a:lnTo>
                    <a:pt x="11377" y="24021"/>
                  </a:lnTo>
                  <a:lnTo>
                    <a:pt x="11510" y="24088"/>
                  </a:lnTo>
                  <a:lnTo>
                    <a:pt x="11577" y="24155"/>
                  </a:lnTo>
                  <a:lnTo>
                    <a:pt x="11577" y="24221"/>
                  </a:lnTo>
                  <a:lnTo>
                    <a:pt x="11577" y="24321"/>
                  </a:lnTo>
                  <a:lnTo>
                    <a:pt x="11544" y="24388"/>
                  </a:lnTo>
                  <a:lnTo>
                    <a:pt x="11477" y="24522"/>
                  </a:lnTo>
                  <a:lnTo>
                    <a:pt x="11377" y="24588"/>
                  </a:lnTo>
                  <a:lnTo>
                    <a:pt x="11177" y="24722"/>
                  </a:lnTo>
                  <a:lnTo>
                    <a:pt x="10910" y="24855"/>
                  </a:lnTo>
                  <a:lnTo>
                    <a:pt x="10609" y="24955"/>
                  </a:lnTo>
                  <a:lnTo>
                    <a:pt x="10009" y="25089"/>
                  </a:lnTo>
                  <a:lnTo>
                    <a:pt x="9408" y="25189"/>
                  </a:lnTo>
                  <a:lnTo>
                    <a:pt x="8808" y="25222"/>
                  </a:lnTo>
                  <a:lnTo>
                    <a:pt x="7573" y="25289"/>
                  </a:lnTo>
                  <a:lnTo>
                    <a:pt x="6406" y="25389"/>
                  </a:lnTo>
                  <a:lnTo>
                    <a:pt x="5805" y="25389"/>
                  </a:lnTo>
                  <a:lnTo>
                    <a:pt x="5238" y="25356"/>
                  </a:lnTo>
                  <a:lnTo>
                    <a:pt x="4938" y="25289"/>
                  </a:lnTo>
                  <a:lnTo>
                    <a:pt x="4637" y="25222"/>
                  </a:lnTo>
                  <a:lnTo>
                    <a:pt x="4404" y="25122"/>
                  </a:lnTo>
                  <a:lnTo>
                    <a:pt x="4270" y="25055"/>
                  </a:lnTo>
                  <a:lnTo>
                    <a:pt x="4170" y="24989"/>
                  </a:lnTo>
                  <a:lnTo>
                    <a:pt x="4104" y="24855"/>
                  </a:lnTo>
                  <a:lnTo>
                    <a:pt x="4104" y="24755"/>
                  </a:lnTo>
                  <a:lnTo>
                    <a:pt x="4170" y="24688"/>
                  </a:lnTo>
                  <a:lnTo>
                    <a:pt x="4304" y="24622"/>
                  </a:lnTo>
                  <a:lnTo>
                    <a:pt x="4571" y="24555"/>
                  </a:lnTo>
                  <a:lnTo>
                    <a:pt x="4771" y="24522"/>
                  </a:lnTo>
                  <a:lnTo>
                    <a:pt x="5338" y="24522"/>
                  </a:lnTo>
                  <a:lnTo>
                    <a:pt x="5939" y="24555"/>
                  </a:lnTo>
                  <a:lnTo>
                    <a:pt x="6606" y="24622"/>
                  </a:lnTo>
                  <a:lnTo>
                    <a:pt x="7273" y="24622"/>
                  </a:lnTo>
                  <a:lnTo>
                    <a:pt x="7940" y="24588"/>
                  </a:lnTo>
                  <a:lnTo>
                    <a:pt x="8608" y="24522"/>
                  </a:lnTo>
                  <a:lnTo>
                    <a:pt x="9342" y="24455"/>
                  </a:lnTo>
                  <a:lnTo>
                    <a:pt x="10042" y="24321"/>
                  </a:lnTo>
                  <a:lnTo>
                    <a:pt x="10376" y="24221"/>
                  </a:lnTo>
                  <a:lnTo>
                    <a:pt x="10709" y="24121"/>
                  </a:lnTo>
                  <a:lnTo>
                    <a:pt x="10976" y="24021"/>
                  </a:lnTo>
                  <a:lnTo>
                    <a:pt x="11076" y="23988"/>
                  </a:lnTo>
                  <a:close/>
                  <a:moveTo>
                    <a:pt x="7373" y="0"/>
                  </a:moveTo>
                  <a:lnTo>
                    <a:pt x="7273" y="34"/>
                  </a:lnTo>
                  <a:lnTo>
                    <a:pt x="7240" y="67"/>
                  </a:lnTo>
                  <a:lnTo>
                    <a:pt x="7206" y="134"/>
                  </a:lnTo>
                  <a:lnTo>
                    <a:pt x="7140" y="367"/>
                  </a:lnTo>
                  <a:lnTo>
                    <a:pt x="7040" y="634"/>
                  </a:lnTo>
                  <a:lnTo>
                    <a:pt x="6773" y="1068"/>
                  </a:lnTo>
                  <a:lnTo>
                    <a:pt x="6506" y="1468"/>
                  </a:lnTo>
                  <a:lnTo>
                    <a:pt x="6172" y="1869"/>
                  </a:lnTo>
                  <a:lnTo>
                    <a:pt x="5772" y="2202"/>
                  </a:lnTo>
                  <a:lnTo>
                    <a:pt x="5371" y="2536"/>
                  </a:lnTo>
                  <a:lnTo>
                    <a:pt x="4537" y="3136"/>
                  </a:lnTo>
                  <a:lnTo>
                    <a:pt x="3637" y="3737"/>
                  </a:lnTo>
                  <a:lnTo>
                    <a:pt x="2769" y="4337"/>
                  </a:lnTo>
                  <a:lnTo>
                    <a:pt x="2369" y="4704"/>
                  </a:lnTo>
                  <a:lnTo>
                    <a:pt x="1968" y="5038"/>
                  </a:lnTo>
                  <a:lnTo>
                    <a:pt x="1601" y="5438"/>
                  </a:lnTo>
                  <a:lnTo>
                    <a:pt x="1268" y="5872"/>
                  </a:lnTo>
                  <a:lnTo>
                    <a:pt x="901" y="6439"/>
                  </a:lnTo>
                  <a:lnTo>
                    <a:pt x="634" y="7006"/>
                  </a:lnTo>
                  <a:lnTo>
                    <a:pt x="400" y="7640"/>
                  </a:lnTo>
                  <a:lnTo>
                    <a:pt x="234" y="8274"/>
                  </a:lnTo>
                  <a:lnTo>
                    <a:pt x="134" y="8908"/>
                  </a:lnTo>
                  <a:lnTo>
                    <a:pt x="67" y="9542"/>
                  </a:lnTo>
                  <a:lnTo>
                    <a:pt x="0" y="10209"/>
                  </a:lnTo>
                  <a:lnTo>
                    <a:pt x="0" y="10843"/>
                  </a:lnTo>
                  <a:lnTo>
                    <a:pt x="33" y="11544"/>
                  </a:lnTo>
                  <a:lnTo>
                    <a:pt x="67" y="12244"/>
                  </a:lnTo>
                  <a:lnTo>
                    <a:pt x="134" y="12912"/>
                  </a:lnTo>
                  <a:lnTo>
                    <a:pt x="234" y="13612"/>
                  </a:lnTo>
                  <a:lnTo>
                    <a:pt x="367" y="14279"/>
                  </a:lnTo>
                  <a:lnTo>
                    <a:pt x="534" y="14947"/>
                  </a:lnTo>
                  <a:lnTo>
                    <a:pt x="701" y="15614"/>
                  </a:lnTo>
                  <a:lnTo>
                    <a:pt x="901" y="16281"/>
                  </a:lnTo>
                  <a:lnTo>
                    <a:pt x="1168" y="16982"/>
                  </a:lnTo>
                  <a:lnTo>
                    <a:pt x="1435" y="17682"/>
                  </a:lnTo>
                  <a:lnTo>
                    <a:pt x="1768" y="18383"/>
                  </a:lnTo>
                  <a:lnTo>
                    <a:pt x="2102" y="19084"/>
                  </a:lnTo>
                  <a:lnTo>
                    <a:pt x="2469" y="19717"/>
                  </a:lnTo>
                  <a:lnTo>
                    <a:pt x="2869" y="20385"/>
                  </a:lnTo>
                  <a:lnTo>
                    <a:pt x="3270" y="21019"/>
                  </a:lnTo>
                  <a:lnTo>
                    <a:pt x="3737" y="21619"/>
                  </a:lnTo>
                  <a:lnTo>
                    <a:pt x="3637" y="21686"/>
                  </a:lnTo>
                  <a:lnTo>
                    <a:pt x="3603" y="21753"/>
                  </a:lnTo>
                  <a:lnTo>
                    <a:pt x="3603" y="21819"/>
                  </a:lnTo>
                  <a:lnTo>
                    <a:pt x="3603" y="22053"/>
                  </a:lnTo>
                  <a:lnTo>
                    <a:pt x="3670" y="22253"/>
                  </a:lnTo>
                  <a:lnTo>
                    <a:pt x="3803" y="22420"/>
                  </a:lnTo>
                  <a:lnTo>
                    <a:pt x="3937" y="22553"/>
                  </a:lnTo>
                  <a:lnTo>
                    <a:pt x="3837" y="22687"/>
                  </a:lnTo>
                  <a:lnTo>
                    <a:pt x="3770" y="22820"/>
                  </a:lnTo>
                  <a:lnTo>
                    <a:pt x="3703" y="22987"/>
                  </a:lnTo>
                  <a:lnTo>
                    <a:pt x="3703" y="23154"/>
                  </a:lnTo>
                  <a:lnTo>
                    <a:pt x="3703" y="23321"/>
                  </a:lnTo>
                  <a:lnTo>
                    <a:pt x="3737" y="23487"/>
                  </a:lnTo>
                  <a:lnTo>
                    <a:pt x="3803" y="23621"/>
                  </a:lnTo>
                  <a:lnTo>
                    <a:pt x="3904" y="23788"/>
                  </a:lnTo>
                  <a:lnTo>
                    <a:pt x="4104" y="23988"/>
                  </a:lnTo>
                  <a:lnTo>
                    <a:pt x="4337" y="24155"/>
                  </a:lnTo>
                  <a:lnTo>
                    <a:pt x="4137" y="24221"/>
                  </a:lnTo>
                  <a:lnTo>
                    <a:pt x="3937" y="24355"/>
                  </a:lnTo>
                  <a:lnTo>
                    <a:pt x="3803" y="24555"/>
                  </a:lnTo>
                  <a:lnTo>
                    <a:pt x="3737" y="24755"/>
                  </a:lnTo>
                  <a:lnTo>
                    <a:pt x="3737" y="24855"/>
                  </a:lnTo>
                  <a:lnTo>
                    <a:pt x="3737" y="24989"/>
                  </a:lnTo>
                  <a:lnTo>
                    <a:pt x="3770" y="25089"/>
                  </a:lnTo>
                  <a:lnTo>
                    <a:pt x="3837" y="25189"/>
                  </a:lnTo>
                  <a:lnTo>
                    <a:pt x="3937" y="25289"/>
                  </a:lnTo>
                  <a:lnTo>
                    <a:pt x="4037" y="25389"/>
                  </a:lnTo>
                  <a:lnTo>
                    <a:pt x="4270" y="25523"/>
                  </a:lnTo>
                  <a:lnTo>
                    <a:pt x="4537" y="25623"/>
                  </a:lnTo>
                  <a:lnTo>
                    <a:pt x="4804" y="25689"/>
                  </a:lnTo>
                  <a:lnTo>
                    <a:pt x="5238" y="25756"/>
                  </a:lnTo>
                  <a:lnTo>
                    <a:pt x="5705" y="25789"/>
                  </a:lnTo>
                  <a:lnTo>
                    <a:pt x="5738" y="25956"/>
                  </a:lnTo>
                  <a:lnTo>
                    <a:pt x="5805" y="26123"/>
                  </a:lnTo>
                  <a:lnTo>
                    <a:pt x="5872" y="26290"/>
                  </a:lnTo>
                  <a:lnTo>
                    <a:pt x="6005" y="26423"/>
                  </a:lnTo>
                  <a:lnTo>
                    <a:pt x="6139" y="26557"/>
                  </a:lnTo>
                  <a:lnTo>
                    <a:pt x="6272" y="26657"/>
                  </a:lnTo>
                  <a:lnTo>
                    <a:pt x="6639" y="26857"/>
                  </a:lnTo>
                  <a:lnTo>
                    <a:pt x="7006" y="26990"/>
                  </a:lnTo>
                  <a:lnTo>
                    <a:pt x="7407" y="27091"/>
                  </a:lnTo>
                  <a:lnTo>
                    <a:pt x="7807" y="27157"/>
                  </a:lnTo>
                  <a:lnTo>
                    <a:pt x="8141" y="27157"/>
                  </a:lnTo>
                  <a:lnTo>
                    <a:pt x="8541" y="27124"/>
                  </a:lnTo>
                  <a:lnTo>
                    <a:pt x="8975" y="27057"/>
                  </a:lnTo>
                  <a:lnTo>
                    <a:pt x="9342" y="26890"/>
                  </a:lnTo>
                  <a:lnTo>
                    <a:pt x="9542" y="26790"/>
                  </a:lnTo>
                  <a:lnTo>
                    <a:pt x="9709" y="26690"/>
                  </a:lnTo>
                  <a:lnTo>
                    <a:pt x="9975" y="26423"/>
                  </a:lnTo>
                  <a:lnTo>
                    <a:pt x="10176" y="26123"/>
                  </a:lnTo>
                  <a:lnTo>
                    <a:pt x="10342" y="25789"/>
                  </a:lnTo>
                  <a:lnTo>
                    <a:pt x="10443" y="25422"/>
                  </a:lnTo>
                  <a:lnTo>
                    <a:pt x="10943" y="25256"/>
                  </a:lnTo>
                  <a:lnTo>
                    <a:pt x="11210" y="25156"/>
                  </a:lnTo>
                  <a:lnTo>
                    <a:pt x="11443" y="25055"/>
                  </a:lnTo>
                  <a:lnTo>
                    <a:pt x="11677" y="24889"/>
                  </a:lnTo>
                  <a:lnTo>
                    <a:pt x="11844" y="24688"/>
                  </a:lnTo>
                  <a:lnTo>
                    <a:pt x="11911" y="24555"/>
                  </a:lnTo>
                  <a:lnTo>
                    <a:pt x="11977" y="24455"/>
                  </a:lnTo>
                  <a:lnTo>
                    <a:pt x="11977" y="24288"/>
                  </a:lnTo>
                  <a:lnTo>
                    <a:pt x="11977" y="24155"/>
                  </a:lnTo>
                  <a:lnTo>
                    <a:pt x="11911" y="23988"/>
                  </a:lnTo>
                  <a:lnTo>
                    <a:pt x="11810" y="23821"/>
                  </a:lnTo>
                  <a:lnTo>
                    <a:pt x="11677" y="23721"/>
                  </a:lnTo>
                  <a:lnTo>
                    <a:pt x="11510" y="23654"/>
                  </a:lnTo>
                  <a:lnTo>
                    <a:pt x="11677" y="23521"/>
                  </a:lnTo>
                  <a:lnTo>
                    <a:pt x="11810" y="23354"/>
                  </a:lnTo>
                  <a:lnTo>
                    <a:pt x="11911" y="23187"/>
                  </a:lnTo>
                  <a:lnTo>
                    <a:pt x="12011" y="22987"/>
                  </a:lnTo>
                  <a:lnTo>
                    <a:pt x="12044" y="22820"/>
                  </a:lnTo>
                  <a:lnTo>
                    <a:pt x="12077" y="22620"/>
                  </a:lnTo>
                  <a:lnTo>
                    <a:pt x="12044" y="22420"/>
                  </a:lnTo>
                  <a:lnTo>
                    <a:pt x="11977" y="22220"/>
                  </a:lnTo>
                  <a:lnTo>
                    <a:pt x="12111" y="22086"/>
                  </a:lnTo>
                  <a:lnTo>
                    <a:pt x="12211" y="21953"/>
                  </a:lnTo>
                  <a:lnTo>
                    <a:pt x="12277" y="21819"/>
                  </a:lnTo>
                  <a:lnTo>
                    <a:pt x="12344" y="21652"/>
                  </a:lnTo>
                  <a:lnTo>
                    <a:pt x="12344" y="21452"/>
                  </a:lnTo>
                  <a:lnTo>
                    <a:pt x="12311" y="21252"/>
                  </a:lnTo>
                  <a:lnTo>
                    <a:pt x="12244" y="21085"/>
                  </a:lnTo>
                  <a:lnTo>
                    <a:pt x="12111" y="20952"/>
                  </a:lnTo>
                  <a:lnTo>
                    <a:pt x="12644" y="19617"/>
                  </a:lnTo>
                  <a:lnTo>
                    <a:pt x="13178" y="18250"/>
                  </a:lnTo>
                  <a:lnTo>
                    <a:pt x="13612" y="16848"/>
                  </a:lnTo>
                  <a:lnTo>
                    <a:pt x="14046" y="15447"/>
                  </a:lnTo>
                  <a:lnTo>
                    <a:pt x="14413" y="14046"/>
                  </a:lnTo>
                  <a:lnTo>
                    <a:pt x="14746" y="12611"/>
                  </a:lnTo>
                  <a:lnTo>
                    <a:pt x="15013" y="11177"/>
                  </a:lnTo>
                  <a:lnTo>
                    <a:pt x="15247" y="9742"/>
                  </a:lnTo>
                  <a:lnTo>
                    <a:pt x="15280" y="9142"/>
                  </a:lnTo>
                  <a:lnTo>
                    <a:pt x="15313" y="8508"/>
                  </a:lnTo>
                  <a:lnTo>
                    <a:pt x="15280" y="7907"/>
                  </a:lnTo>
                  <a:lnTo>
                    <a:pt x="15213" y="7340"/>
                  </a:lnTo>
                  <a:lnTo>
                    <a:pt x="15047" y="6739"/>
                  </a:lnTo>
                  <a:lnTo>
                    <a:pt x="14846" y="6206"/>
                  </a:lnTo>
                  <a:lnTo>
                    <a:pt x="14713" y="5939"/>
                  </a:lnTo>
                  <a:lnTo>
                    <a:pt x="14546" y="5672"/>
                  </a:lnTo>
                  <a:lnTo>
                    <a:pt x="14379" y="5405"/>
                  </a:lnTo>
                  <a:lnTo>
                    <a:pt x="14179" y="5171"/>
                  </a:lnTo>
                  <a:lnTo>
                    <a:pt x="13846" y="4804"/>
                  </a:lnTo>
                  <a:lnTo>
                    <a:pt x="13512" y="4471"/>
                  </a:lnTo>
                  <a:lnTo>
                    <a:pt x="13112" y="4171"/>
                  </a:lnTo>
                  <a:lnTo>
                    <a:pt x="12711" y="3870"/>
                  </a:lnTo>
                  <a:lnTo>
                    <a:pt x="11877" y="3370"/>
                  </a:lnTo>
                  <a:lnTo>
                    <a:pt x="11043" y="2869"/>
                  </a:lnTo>
                  <a:lnTo>
                    <a:pt x="10076" y="2302"/>
                  </a:lnTo>
                  <a:lnTo>
                    <a:pt x="9575" y="2002"/>
                  </a:lnTo>
                  <a:lnTo>
                    <a:pt x="9108" y="1702"/>
                  </a:lnTo>
                  <a:lnTo>
                    <a:pt x="8674" y="1335"/>
                  </a:lnTo>
                  <a:lnTo>
                    <a:pt x="8274" y="968"/>
                  </a:lnTo>
                  <a:lnTo>
                    <a:pt x="7907" y="567"/>
                  </a:lnTo>
                  <a:lnTo>
                    <a:pt x="7573" y="100"/>
                  </a:lnTo>
                  <a:lnTo>
                    <a:pt x="747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1"/>
            <p:cNvSpPr/>
            <p:nvPr/>
          </p:nvSpPr>
          <p:spPr>
            <a:xfrm>
              <a:off x="1683550" y="2336600"/>
              <a:ext cx="50900" cy="32550"/>
            </a:xfrm>
            <a:custGeom>
              <a:avLst/>
              <a:gdLst/>
              <a:ahLst/>
              <a:cxnLst/>
              <a:rect l="l" t="t" r="r" b="b"/>
              <a:pathLst>
                <a:path w="2036" h="1302" extrusionOk="0">
                  <a:moveTo>
                    <a:pt x="167" y="1"/>
                  </a:moveTo>
                  <a:lnTo>
                    <a:pt x="100" y="34"/>
                  </a:lnTo>
                  <a:lnTo>
                    <a:pt x="34" y="101"/>
                  </a:lnTo>
                  <a:lnTo>
                    <a:pt x="0" y="201"/>
                  </a:lnTo>
                  <a:lnTo>
                    <a:pt x="0" y="301"/>
                  </a:lnTo>
                  <a:lnTo>
                    <a:pt x="34" y="368"/>
                  </a:lnTo>
                  <a:lnTo>
                    <a:pt x="100" y="434"/>
                  </a:lnTo>
                  <a:lnTo>
                    <a:pt x="1668" y="1268"/>
                  </a:lnTo>
                  <a:lnTo>
                    <a:pt x="1768" y="1302"/>
                  </a:lnTo>
                  <a:lnTo>
                    <a:pt x="1869" y="1302"/>
                  </a:lnTo>
                  <a:lnTo>
                    <a:pt x="1935" y="1268"/>
                  </a:lnTo>
                  <a:lnTo>
                    <a:pt x="2002" y="1202"/>
                  </a:lnTo>
                  <a:lnTo>
                    <a:pt x="2035" y="1102"/>
                  </a:lnTo>
                  <a:lnTo>
                    <a:pt x="2035" y="1002"/>
                  </a:lnTo>
                  <a:lnTo>
                    <a:pt x="2002" y="935"/>
                  </a:lnTo>
                  <a:lnTo>
                    <a:pt x="1935" y="868"/>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1"/>
            <p:cNvSpPr/>
            <p:nvPr/>
          </p:nvSpPr>
          <p:spPr>
            <a:xfrm>
              <a:off x="1716075" y="2259875"/>
              <a:ext cx="45900" cy="72575"/>
            </a:xfrm>
            <a:custGeom>
              <a:avLst/>
              <a:gdLst/>
              <a:ahLst/>
              <a:cxnLst/>
              <a:rect l="l" t="t" r="r" b="b"/>
              <a:pathLst>
                <a:path w="1836" h="2903" extrusionOk="0">
                  <a:moveTo>
                    <a:pt x="201" y="0"/>
                  </a:moveTo>
                  <a:lnTo>
                    <a:pt x="134" y="34"/>
                  </a:lnTo>
                  <a:lnTo>
                    <a:pt x="67" y="67"/>
                  </a:lnTo>
                  <a:lnTo>
                    <a:pt x="0" y="134"/>
                  </a:lnTo>
                  <a:lnTo>
                    <a:pt x="0" y="234"/>
                  </a:lnTo>
                  <a:lnTo>
                    <a:pt x="34" y="334"/>
                  </a:lnTo>
                  <a:lnTo>
                    <a:pt x="401" y="934"/>
                  </a:lnTo>
                  <a:lnTo>
                    <a:pt x="768" y="1535"/>
                  </a:lnTo>
                  <a:lnTo>
                    <a:pt x="1101" y="2169"/>
                  </a:lnTo>
                  <a:lnTo>
                    <a:pt x="1402" y="2803"/>
                  </a:lnTo>
                  <a:lnTo>
                    <a:pt x="1468" y="2869"/>
                  </a:lnTo>
                  <a:lnTo>
                    <a:pt x="1535" y="2903"/>
                  </a:lnTo>
                  <a:lnTo>
                    <a:pt x="1702" y="2903"/>
                  </a:lnTo>
                  <a:lnTo>
                    <a:pt x="1802" y="2836"/>
                  </a:lnTo>
                  <a:lnTo>
                    <a:pt x="1835" y="2736"/>
                  </a:lnTo>
                  <a:lnTo>
                    <a:pt x="1835" y="2669"/>
                  </a:lnTo>
                  <a:lnTo>
                    <a:pt x="1802" y="2569"/>
                  </a:lnTo>
                  <a:lnTo>
                    <a:pt x="1502" y="1935"/>
                  </a:lnTo>
                  <a:lnTo>
                    <a:pt x="1168" y="1301"/>
                  </a:lnTo>
                  <a:lnTo>
                    <a:pt x="834" y="701"/>
                  </a:lnTo>
                  <a:lnTo>
                    <a:pt x="434" y="100"/>
                  </a:lnTo>
                  <a:lnTo>
                    <a:pt x="367" y="34"/>
                  </a:lnTo>
                  <a:lnTo>
                    <a:pt x="3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a:off x="1791150" y="2231500"/>
              <a:ext cx="17525" cy="76775"/>
            </a:xfrm>
            <a:custGeom>
              <a:avLst/>
              <a:gdLst/>
              <a:ahLst/>
              <a:cxnLst/>
              <a:rect l="l" t="t" r="r" b="b"/>
              <a:pathLst>
                <a:path w="701" h="3071" extrusionOk="0">
                  <a:moveTo>
                    <a:pt x="267" y="1"/>
                  </a:moveTo>
                  <a:lnTo>
                    <a:pt x="167" y="34"/>
                  </a:lnTo>
                  <a:lnTo>
                    <a:pt x="67" y="68"/>
                  </a:lnTo>
                  <a:lnTo>
                    <a:pt x="33" y="134"/>
                  </a:lnTo>
                  <a:lnTo>
                    <a:pt x="0" y="201"/>
                  </a:lnTo>
                  <a:lnTo>
                    <a:pt x="0" y="301"/>
                  </a:lnTo>
                  <a:lnTo>
                    <a:pt x="100" y="935"/>
                  </a:lnTo>
                  <a:lnTo>
                    <a:pt x="167" y="1569"/>
                  </a:lnTo>
                  <a:lnTo>
                    <a:pt x="234" y="2203"/>
                  </a:lnTo>
                  <a:lnTo>
                    <a:pt x="234" y="2870"/>
                  </a:lnTo>
                  <a:lnTo>
                    <a:pt x="267" y="2937"/>
                  </a:lnTo>
                  <a:lnTo>
                    <a:pt x="300" y="3037"/>
                  </a:lnTo>
                  <a:lnTo>
                    <a:pt x="400" y="3070"/>
                  </a:lnTo>
                  <a:lnTo>
                    <a:pt x="567" y="3070"/>
                  </a:lnTo>
                  <a:lnTo>
                    <a:pt x="634" y="3037"/>
                  </a:lnTo>
                  <a:lnTo>
                    <a:pt x="701" y="2937"/>
                  </a:lnTo>
                  <a:lnTo>
                    <a:pt x="701" y="2870"/>
                  </a:lnTo>
                  <a:lnTo>
                    <a:pt x="667" y="2170"/>
                  </a:lnTo>
                  <a:lnTo>
                    <a:pt x="634" y="1502"/>
                  </a:lnTo>
                  <a:lnTo>
                    <a:pt x="567" y="835"/>
                  </a:lnTo>
                  <a:lnTo>
                    <a:pt x="467" y="168"/>
                  </a:lnTo>
                  <a:lnTo>
                    <a:pt x="400"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1"/>
            <p:cNvSpPr/>
            <p:nvPr/>
          </p:nvSpPr>
          <p:spPr>
            <a:xfrm>
              <a:off x="1844525" y="2254875"/>
              <a:ext cx="21700" cy="52550"/>
            </a:xfrm>
            <a:custGeom>
              <a:avLst/>
              <a:gdLst/>
              <a:ahLst/>
              <a:cxnLst/>
              <a:rect l="l" t="t" r="r" b="b"/>
              <a:pathLst>
                <a:path w="868" h="2102" extrusionOk="0">
                  <a:moveTo>
                    <a:pt x="601" y="0"/>
                  </a:moveTo>
                  <a:lnTo>
                    <a:pt x="534" y="33"/>
                  </a:lnTo>
                  <a:lnTo>
                    <a:pt x="467" y="67"/>
                  </a:lnTo>
                  <a:lnTo>
                    <a:pt x="401" y="167"/>
                  </a:lnTo>
                  <a:lnTo>
                    <a:pt x="0" y="1802"/>
                  </a:lnTo>
                  <a:lnTo>
                    <a:pt x="0" y="1902"/>
                  </a:lnTo>
                  <a:lnTo>
                    <a:pt x="0" y="1968"/>
                  </a:lnTo>
                  <a:lnTo>
                    <a:pt x="67" y="2035"/>
                  </a:lnTo>
                  <a:lnTo>
                    <a:pt x="167" y="2069"/>
                  </a:lnTo>
                  <a:lnTo>
                    <a:pt x="234" y="2102"/>
                  </a:lnTo>
                  <a:lnTo>
                    <a:pt x="334" y="2069"/>
                  </a:lnTo>
                  <a:lnTo>
                    <a:pt x="401" y="2002"/>
                  </a:lnTo>
                  <a:lnTo>
                    <a:pt x="434" y="1935"/>
                  </a:lnTo>
                  <a:lnTo>
                    <a:pt x="868" y="267"/>
                  </a:lnTo>
                  <a:lnTo>
                    <a:pt x="868" y="200"/>
                  </a:lnTo>
                  <a:lnTo>
                    <a:pt x="834" y="100"/>
                  </a:lnTo>
                  <a:lnTo>
                    <a:pt x="801" y="33"/>
                  </a:lnTo>
                  <a:lnTo>
                    <a:pt x="7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1"/>
            <p:cNvSpPr/>
            <p:nvPr/>
          </p:nvSpPr>
          <p:spPr>
            <a:xfrm>
              <a:off x="1872875" y="2324100"/>
              <a:ext cx="31725" cy="26700"/>
            </a:xfrm>
            <a:custGeom>
              <a:avLst/>
              <a:gdLst/>
              <a:ahLst/>
              <a:cxnLst/>
              <a:rect l="l" t="t" r="r" b="b"/>
              <a:pathLst>
                <a:path w="1269" h="1068" extrusionOk="0">
                  <a:moveTo>
                    <a:pt x="1035" y="0"/>
                  </a:moveTo>
                  <a:lnTo>
                    <a:pt x="935" y="34"/>
                  </a:lnTo>
                  <a:lnTo>
                    <a:pt x="868" y="67"/>
                  </a:lnTo>
                  <a:lnTo>
                    <a:pt x="668" y="234"/>
                  </a:lnTo>
                  <a:lnTo>
                    <a:pt x="601" y="300"/>
                  </a:lnTo>
                  <a:lnTo>
                    <a:pt x="534" y="367"/>
                  </a:lnTo>
                  <a:lnTo>
                    <a:pt x="101" y="634"/>
                  </a:lnTo>
                  <a:lnTo>
                    <a:pt x="34" y="701"/>
                  </a:lnTo>
                  <a:lnTo>
                    <a:pt x="1" y="801"/>
                  </a:lnTo>
                  <a:lnTo>
                    <a:pt x="1" y="868"/>
                  </a:lnTo>
                  <a:lnTo>
                    <a:pt x="34" y="968"/>
                  </a:lnTo>
                  <a:lnTo>
                    <a:pt x="101" y="1034"/>
                  </a:lnTo>
                  <a:lnTo>
                    <a:pt x="167" y="1068"/>
                  </a:lnTo>
                  <a:lnTo>
                    <a:pt x="267" y="1068"/>
                  </a:lnTo>
                  <a:lnTo>
                    <a:pt x="368" y="1034"/>
                  </a:lnTo>
                  <a:lnTo>
                    <a:pt x="801" y="734"/>
                  </a:lnTo>
                  <a:lnTo>
                    <a:pt x="1202" y="401"/>
                  </a:lnTo>
                  <a:lnTo>
                    <a:pt x="1235" y="334"/>
                  </a:lnTo>
                  <a:lnTo>
                    <a:pt x="1268" y="234"/>
                  </a:lnTo>
                  <a:lnTo>
                    <a:pt x="1235" y="167"/>
                  </a:lnTo>
                  <a:lnTo>
                    <a:pt x="1202" y="67"/>
                  </a:lnTo>
                  <a:lnTo>
                    <a:pt x="1102" y="34"/>
                  </a:lnTo>
                  <a:lnTo>
                    <a:pt x="103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31"/>
          <p:cNvSpPr/>
          <p:nvPr/>
        </p:nvSpPr>
        <p:spPr>
          <a:xfrm>
            <a:off x="357608" y="327384"/>
            <a:ext cx="185486" cy="172178"/>
          </a:xfrm>
          <a:prstGeom prst="flowChartManualInpu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1"/>
          <p:cNvSpPr/>
          <p:nvPr/>
        </p:nvSpPr>
        <p:spPr>
          <a:xfrm>
            <a:off x="581516" y="327384"/>
            <a:ext cx="185486" cy="172178"/>
          </a:xfrm>
          <a:prstGeom prst="flowChartManualInpu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itle 4">
            <a:extLst>
              <a:ext uri="{FF2B5EF4-FFF2-40B4-BE49-F238E27FC236}">
                <a16:creationId xmlns:a16="http://schemas.microsoft.com/office/drawing/2014/main" id="{E1ABD2D0-5E3E-4C6F-7105-83732FCA8E29}"/>
              </a:ext>
            </a:extLst>
          </p:cNvPr>
          <p:cNvSpPr>
            <a:spLocks noGrp="1"/>
          </p:cNvSpPr>
          <p:nvPr>
            <p:ph type="ctrTitle"/>
          </p:nvPr>
        </p:nvSpPr>
        <p:spPr>
          <a:xfrm>
            <a:off x="666770" y="1281159"/>
            <a:ext cx="4804180" cy="2668800"/>
          </a:xfrm>
        </p:spPr>
        <p:txBody>
          <a:bodyPr/>
          <a:lstStyle/>
          <a:p>
            <a:pPr>
              <a:lnSpc>
                <a:spcPct val="150000"/>
              </a:lnSpc>
            </a:pPr>
            <a:r>
              <a:rPr lang="vi-VN" sz="4000" dirty="0">
                <a:latin typeface="Arial" panose="020B0604020202020204" pitchFamily="34" charset="0"/>
                <a:cs typeface="Arial" panose="020B0604020202020204" pitchFamily="34" charset="0"/>
                <a:sym typeface="Epilogue"/>
              </a:rPr>
              <a:t>CHÀO ĐÓN </a:t>
            </a:r>
            <a:br>
              <a:rPr lang="vi-VN" sz="4000" dirty="0">
                <a:latin typeface="Arial" panose="020B0604020202020204" pitchFamily="34" charset="0"/>
                <a:cs typeface="Arial" panose="020B0604020202020204" pitchFamily="34" charset="0"/>
                <a:sym typeface="Epilogue"/>
              </a:rPr>
            </a:br>
            <a:r>
              <a:rPr lang="vi-VN" sz="4000" dirty="0">
                <a:latin typeface="Arial" panose="020B0604020202020204" pitchFamily="34" charset="0"/>
                <a:cs typeface="Arial" panose="020B0604020202020204" pitchFamily="34" charset="0"/>
                <a:sym typeface="Epilogue"/>
              </a:rPr>
              <a:t>CÁC BẠN ĐẾN VỚI BÀI HỌC MỚI!</a:t>
            </a:r>
            <a:endParaRPr lang="vi-VN" sz="4000" dirty="0"/>
          </a:p>
        </p:txBody>
      </p:sp>
      <p:pic>
        <p:nvPicPr>
          <p:cNvPr id="8" name="Google Shape;217;p3">
            <a:extLst>
              <a:ext uri="{FF2B5EF4-FFF2-40B4-BE49-F238E27FC236}">
                <a16:creationId xmlns:a16="http://schemas.microsoft.com/office/drawing/2014/main" id="{E406E351-F743-29C4-1367-D59F354EAE26}"/>
              </a:ext>
            </a:extLst>
          </p:cNvPr>
          <p:cNvPicPr preferRelativeResize="0"/>
          <p:nvPr/>
        </p:nvPicPr>
        <p:blipFill rotWithShape="1">
          <a:blip r:embed="rId3">
            <a:alphaModFix/>
          </a:blip>
          <a:srcRect t="4142" r="2105" b="15260"/>
          <a:stretch/>
        </p:blipFill>
        <p:spPr>
          <a:xfrm>
            <a:off x="7502899" y="60089"/>
            <a:ext cx="1582058" cy="271783"/>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3" name="Title 2">
            <a:extLst>
              <a:ext uri="{FF2B5EF4-FFF2-40B4-BE49-F238E27FC236}">
                <a16:creationId xmlns:a16="http://schemas.microsoft.com/office/drawing/2014/main" id="{F0288AF0-F8AD-3817-9353-E2C6F292C7C7}"/>
              </a:ext>
            </a:extLst>
          </p:cNvPr>
          <p:cNvSpPr>
            <a:spLocks noGrp="1"/>
          </p:cNvSpPr>
          <p:nvPr>
            <p:ph type="title"/>
          </p:nvPr>
        </p:nvSpPr>
        <p:spPr>
          <a:xfrm>
            <a:off x="674914" y="137885"/>
            <a:ext cx="7794172" cy="566403"/>
          </a:xfrm>
        </p:spPr>
        <p:txBody>
          <a:bodyPr anchor="ctr"/>
          <a:lstStyle/>
          <a:p>
            <a:pPr algn="ctr"/>
            <a:r>
              <a:rPr lang="vi-VN" sz="2400" b="1"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1.1. Mạng điện và sơ đồ mạng điện trong nhà</a:t>
            </a:r>
            <a:endParaRPr lang="vi-VN" sz="2400" dirty="0">
              <a:solidFill>
                <a:schemeClr val="accent3">
                  <a:lumMod val="50000"/>
                </a:schemeClr>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1CEE5896-5324-8453-D874-C3435A7A5469}"/>
              </a:ext>
            </a:extLst>
          </p:cNvPr>
          <p:cNvSpPr/>
          <p:nvPr/>
        </p:nvSpPr>
        <p:spPr>
          <a:xfrm>
            <a:off x="4730583" y="1233714"/>
            <a:ext cx="3981616" cy="2968740"/>
          </a:xfrm>
          <a:prstGeom prst="roundRect">
            <a:avLst>
              <a:gd name="adj" fmla="val 8780"/>
            </a:avLst>
          </a:prstGeom>
          <a:solidFill>
            <a:schemeClr val="accent5"/>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2000" dirty="0">
                <a:solidFill>
                  <a:schemeClr val="tx1">
                    <a:lumMod val="95000"/>
                    <a:lumOff val="5000"/>
                  </a:schemeClr>
                </a:solidFill>
                <a:latin typeface="Arial" panose="020B0604020202020204" pitchFamily="34" charset="0"/>
                <a:cs typeface="Arial" panose="020B0604020202020204" pitchFamily="34" charset="0"/>
              </a:rPr>
              <a:t>Sơ đồ mạng điện trong nhà là sơ đồ thể hiện sự kết nối, phân bố các thiết bị điện trong nhà nhằm phục vụ cho việc thi công, lắp đặt điện được chính xác, hiệu quả.</a:t>
            </a:r>
          </a:p>
        </p:txBody>
      </p:sp>
      <p:pic>
        <p:nvPicPr>
          <p:cNvPr id="9" name="Picture 2">
            <a:extLst>
              <a:ext uri="{FF2B5EF4-FFF2-40B4-BE49-F238E27FC236}">
                <a16:creationId xmlns:a16="http://schemas.microsoft.com/office/drawing/2014/main" id="{2F1BF7CA-E4E0-0B82-515B-BD10CA2CF7A1}"/>
              </a:ext>
            </a:extLst>
          </p:cNvPr>
          <p:cNvPicPr>
            <a:picLocks noChangeAspect="1" noChangeArrowheads="1"/>
          </p:cNvPicPr>
          <p:nvPr/>
        </p:nvPicPr>
        <p:blipFill>
          <a:blip r:embed="rId3"/>
          <a:srcRect/>
          <a:stretch/>
        </p:blipFill>
        <p:spPr bwMode="auto">
          <a:xfrm>
            <a:off x="447004" y="1233714"/>
            <a:ext cx="3958320" cy="2968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47685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6" presetClass="entr" presetSubtype="4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out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15" name="Title 14">
            <a:extLst>
              <a:ext uri="{FF2B5EF4-FFF2-40B4-BE49-F238E27FC236}">
                <a16:creationId xmlns:a16="http://schemas.microsoft.com/office/drawing/2014/main" id="{4833780E-2F9A-EDAE-CC79-F8084E822927}"/>
              </a:ext>
            </a:extLst>
          </p:cNvPr>
          <p:cNvSpPr>
            <a:spLocks noGrp="1"/>
          </p:cNvSpPr>
          <p:nvPr>
            <p:ph type="title" idx="5"/>
          </p:nvPr>
        </p:nvSpPr>
        <p:spPr>
          <a:xfrm>
            <a:off x="399143" y="155225"/>
            <a:ext cx="8345714" cy="541461"/>
          </a:xfrm>
        </p:spPr>
        <p:txBody>
          <a:bodyPr/>
          <a:lstStyle/>
          <a:p>
            <a:pPr algn="ctr"/>
            <a:r>
              <a:rPr lang="vi-VN" sz="2400" dirty="0">
                <a:solidFill>
                  <a:schemeClr val="tx2">
                    <a:lumMod val="75000"/>
                  </a:schemeClr>
                </a:solidFill>
                <a:latin typeface="Arial" panose="020B0604020202020204" pitchFamily="34" charset="0"/>
                <a:cs typeface="Arial" panose="020B0604020202020204" pitchFamily="34" charset="0"/>
              </a:rPr>
              <a:t>Đọc thông tin SGK tr.16 – 17 và thực hiện yêu cầu</a:t>
            </a:r>
          </a:p>
        </p:txBody>
      </p:sp>
      <p:sp>
        <p:nvSpPr>
          <p:cNvPr id="28" name="Rectangle: Rounded Corners 27">
            <a:extLst>
              <a:ext uri="{FF2B5EF4-FFF2-40B4-BE49-F238E27FC236}">
                <a16:creationId xmlns:a16="http://schemas.microsoft.com/office/drawing/2014/main" id="{82ABF6AB-6225-D66E-892F-F675241B7DF1}"/>
              </a:ext>
            </a:extLst>
          </p:cNvPr>
          <p:cNvSpPr/>
          <p:nvPr/>
        </p:nvSpPr>
        <p:spPr>
          <a:xfrm>
            <a:off x="605973" y="2134167"/>
            <a:ext cx="3436256" cy="2299948"/>
          </a:xfrm>
          <a:prstGeom prst="roundRect">
            <a:avLst>
              <a:gd name="adj" fmla="val 9914"/>
            </a:avLst>
          </a:prstGeom>
          <a:solidFill>
            <a:schemeClr val="accent5"/>
          </a:solidFill>
          <a:ln w="127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ctr">
              <a:lnSpc>
                <a:spcPct val="150000"/>
              </a:lnSpc>
            </a:pPr>
            <a:r>
              <a:rPr lang="vi-VN"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Em hãy </a:t>
            </a:r>
            <a:r>
              <a:rPr lang="vi-VN" sz="2000" dirty="0">
                <a:solidFill>
                  <a:schemeClr val="tx1">
                    <a:lumMod val="95000"/>
                    <a:lumOff val="5000"/>
                  </a:schemeClr>
                </a:solidFill>
              </a:rPr>
              <a:t>đưa ra các kí hiệu điện trên sơ đồ nguyên lí và sơ đồ lắp đặt.</a:t>
            </a:r>
          </a:p>
        </p:txBody>
      </p:sp>
      <p:sp>
        <p:nvSpPr>
          <p:cNvPr id="27" name="Rectangle: Rounded Corners 26">
            <a:extLst>
              <a:ext uri="{FF2B5EF4-FFF2-40B4-BE49-F238E27FC236}">
                <a16:creationId xmlns:a16="http://schemas.microsoft.com/office/drawing/2014/main" id="{E05D937C-FE81-6887-A010-2291BD4F1E05}"/>
              </a:ext>
            </a:extLst>
          </p:cNvPr>
          <p:cNvSpPr/>
          <p:nvPr/>
        </p:nvSpPr>
        <p:spPr>
          <a:xfrm>
            <a:off x="2881086" y="1139657"/>
            <a:ext cx="3381828" cy="547143"/>
          </a:xfrm>
          <a:prstGeom prst="roundRect">
            <a:avLst/>
          </a:prstGeom>
          <a:solidFill>
            <a:schemeClr val="accent1">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dirty="0">
                <a:solidFill>
                  <a:schemeClr val="tx1"/>
                </a:solidFill>
                <a:latin typeface="Arial" panose="020B0604020202020204" pitchFamily="34" charset="0"/>
                <a:cs typeface="Arial" panose="020B0604020202020204" pitchFamily="34" charset="0"/>
              </a:rPr>
              <a:t>THẢO LUẬN NHÓM</a:t>
            </a:r>
          </a:p>
        </p:txBody>
      </p:sp>
      <p:pic>
        <p:nvPicPr>
          <p:cNvPr id="1026" name="Picture 2">
            <a:extLst>
              <a:ext uri="{FF2B5EF4-FFF2-40B4-BE49-F238E27FC236}">
                <a16:creationId xmlns:a16="http://schemas.microsoft.com/office/drawing/2014/main" id="{AEAD0EDC-4A89-5689-ED19-2D20C67C553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rcRect/>
          <a:stretch/>
        </p:blipFill>
        <p:spPr bwMode="auto">
          <a:xfrm>
            <a:off x="4383314" y="2178024"/>
            <a:ext cx="4102690" cy="2212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40516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par>
                                <p:cTn id="12" presetID="16" presetClass="entr" presetSubtype="42"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outHorizontal)">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00AF18BA-C0FE-83A1-4A65-813EF52CB041}"/>
              </a:ext>
            </a:extLst>
          </p:cNvPr>
          <p:cNvGraphicFramePr>
            <a:graphicFrameLocks noGrp="1"/>
          </p:cNvGraphicFramePr>
          <p:nvPr/>
        </p:nvGraphicFramePr>
        <p:xfrm>
          <a:off x="0" y="1142230"/>
          <a:ext cx="9144000" cy="4001270"/>
        </p:xfrm>
        <a:graphic>
          <a:graphicData uri="http://schemas.openxmlformats.org/drawingml/2006/table">
            <a:tbl>
              <a:tblPr>
                <a:tableStyleId>{51CAF83B-BD97-4B37-9909-9F2881ACDD89}</a:tableStyleId>
              </a:tblPr>
              <a:tblGrid>
                <a:gridCol w="2315029">
                  <a:extLst>
                    <a:ext uri="{9D8B030D-6E8A-4147-A177-3AD203B41FA5}">
                      <a16:colId xmlns:a16="http://schemas.microsoft.com/office/drawing/2014/main" val="788297525"/>
                    </a:ext>
                  </a:extLst>
                </a:gridCol>
                <a:gridCol w="5435600">
                  <a:extLst>
                    <a:ext uri="{9D8B030D-6E8A-4147-A177-3AD203B41FA5}">
                      <a16:colId xmlns:a16="http://schemas.microsoft.com/office/drawing/2014/main" val="82779181"/>
                    </a:ext>
                  </a:extLst>
                </a:gridCol>
                <a:gridCol w="1393371">
                  <a:extLst>
                    <a:ext uri="{9D8B030D-6E8A-4147-A177-3AD203B41FA5}">
                      <a16:colId xmlns:a16="http://schemas.microsoft.com/office/drawing/2014/main" val="2246071078"/>
                    </a:ext>
                  </a:extLst>
                </a:gridCol>
              </a:tblGrid>
              <a:tr h="572355">
                <a:tc>
                  <a:txBody>
                    <a:bodyPr/>
                    <a:lstStyle/>
                    <a:p>
                      <a:pPr marL="0" marR="0" algn="ctr">
                        <a:lnSpc>
                          <a:spcPct val="100000"/>
                        </a:lnSpc>
                        <a:spcBef>
                          <a:spcPts val="0"/>
                        </a:spcBef>
                        <a:spcAft>
                          <a:spcPts val="0"/>
                        </a:spcAft>
                      </a:pPr>
                      <a:r>
                        <a:rPr lang="vi-VN" sz="1800" b="1" dirty="0">
                          <a:effectLst/>
                        </a:rPr>
                        <a:t>Tên gọi</a:t>
                      </a:r>
                      <a:endParaRPr lang="vi-VN" sz="1800" b="1" dirty="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vi-VN" sz="1800" b="1" dirty="0">
                          <a:effectLst/>
                        </a:rPr>
                        <a:t>Biểu diễn trên sơ đồ nguyên lí và sơ đồ lắp đặt</a:t>
                      </a:r>
                      <a:endParaRPr lang="vi-VN" sz="1800" b="1" dirty="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vi-VN" sz="1800" b="1" dirty="0">
                          <a:effectLst/>
                        </a:rPr>
                        <a:t>Viết tắt</a:t>
                      </a:r>
                      <a:endParaRPr lang="vi-VN" sz="1800" b="1" dirty="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2964115432"/>
                  </a:ext>
                </a:extLst>
              </a:tr>
              <a:tr h="487166">
                <a:tc>
                  <a:txBody>
                    <a:bodyPr/>
                    <a:lstStyle/>
                    <a:p>
                      <a:pPr marL="0" marR="0" algn="just">
                        <a:lnSpc>
                          <a:spcPct val="100000"/>
                        </a:lnSpc>
                        <a:spcBef>
                          <a:spcPts val="0"/>
                        </a:spcBef>
                        <a:spcAft>
                          <a:spcPts val="0"/>
                        </a:spcAft>
                      </a:pPr>
                      <a:r>
                        <a:rPr lang="vi-VN" sz="1600">
                          <a:effectLst/>
                        </a:rPr>
                        <a:t>Công tắc 2 cực</a:t>
                      </a:r>
                      <a:endParaRPr lang="vi-VN" sz="160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1600">
                          <a:effectLst/>
                        </a:rPr>
                        <a:t> </a:t>
                      </a:r>
                      <a:endParaRPr lang="vi-VN" sz="160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1600">
                          <a:effectLst/>
                        </a:rPr>
                        <a:t>CT</a:t>
                      </a:r>
                      <a:endParaRPr lang="vi-VN" sz="160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2002310095"/>
                  </a:ext>
                </a:extLst>
              </a:tr>
              <a:tr h="487166">
                <a:tc>
                  <a:txBody>
                    <a:bodyPr/>
                    <a:lstStyle/>
                    <a:p>
                      <a:pPr marL="0" marR="0" algn="just">
                        <a:lnSpc>
                          <a:spcPct val="100000"/>
                        </a:lnSpc>
                        <a:spcBef>
                          <a:spcPts val="0"/>
                        </a:spcBef>
                        <a:spcAft>
                          <a:spcPts val="0"/>
                        </a:spcAft>
                      </a:pPr>
                      <a:r>
                        <a:rPr lang="vi-VN" sz="1600">
                          <a:effectLst/>
                        </a:rPr>
                        <a:t>Công tắc 3 cực</a:t>
                      </a:r>
                      <a:endParaRPr lang="vi-VN" sz="160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1600">
                          <a:effectLst/>
                        </a:rPr>
                        <a:t> </a:t>
                      </a:r>
                      <a:endParaRPr lang="vi-VN" sz="160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1600" dirty="0">
                          <a:effectLst/>
                        </a:rPr>
                        <a:t>CT</a:t>
                      </a:r>
                      <a:endParaRPr lang="vi-VN" sz="1600" dirty="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3285353895"/>
                  </a:ext>
                </a:extLst>
              </a:tr>
              <a:tr h="487166">
                <a:tc>
                  <a:txBody>
                    <a:bodyPr/>
                    <a:lstStyle/>
                    <a:p>
                      <a:pPr marL="0" marR="0" algn="just">
                        <a:lnSpc>
                          <a:spcPct val="100000"/>
                        </a:lnSpc>
                        <a:spcBef>
                          <a:spcPts val="0"/>
                        </a:spcBef>
                        <a:spcAft>
                          <a:spcPts val="0"/>
                        </a:spcAft>
                      </a:pPr>
                      <a:r>
                        <a:rPr lang="vi-VN" sz="1600" dirty="0">
                          <a:effectLst/>
                        </a:rPr>
                        <a:t>Ổ cắm điện</a:t>
                      </a:r>
                      <a:endParaRPr lang="vi-VN" sz="1600" dirty="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1600">
                          <a:effectLst/>
                        </a:rPr>
                        <a:t> </a:t>
                      </a:r>
                      <a:endParaRPr lang="vi-VN" sz="160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1600">
                          <a:effectLst/>
                        </a:rPr>
                        <a:t>OC</a:t>
                      </a:r>
                      <a:endParaRPr lang="vi-VN" sz="160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1906020038"/>
                  </a:ext>
                </a:extLst>
              </a:tr>
              <a:tr h="487166">
                <a:tc>
                  <a:txBody>
                    <a:bodyPr/>
                    <a:lstStyle/>
                    <a:p>
                      <a:pPr marL="0" marR="0" algn="just">
                        <a:lnSpc>
                          <a:spcPct val="100000"/>
                        </a:lnSpc>
                        <a:spcBef>
                          <a:spcPts val="0"/>
                        </a:spcBef>
                        <a:spcAft>
                          <a:spcPts val="0"/>
                        </a:spcAft>
                      </a:pPr>
                      <a:r>
                        <a:rPr lang="vi-VN" sz="1600">
                          <a:effectLst/>
                        </a:rPr>
                        <a:t>Bóng đèn sợi đốt</a:t>
                      </a:r>
                      <a:endParaRPr lang="vi-VN" sz="160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1600" dirty="0">
                          <a:effectLst/>
                        </a:rPr>
                        <a:t> </a:t>
                      </a:r>
                      <a:endParaRPr lang="vi-VN" sz="1600" dirty="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1600" dirty="0">
                          <a:effectLst/>
                        </a:rPr>
                        <a:t>Đ</a:t>
                      </a:r>
                      <a:endParaRPr lang="vi-VN" sz="1600" dirty="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3929741657"/>
                  </a:ext>
                </a:extLst>
              </a:tr>
              <a:tr h="487166">
                <a:tc>
                  <a:txBody>
                    <a:bodyPr/>
                    <a:lstStyle/>
                    <a:p>
                      <a:pPr marL="0" marR="0" algn="just">
                        <a:lnSpc>
                          <a:spcPct val="100000"/>
                        </a:lnSpc>
                        <a:spcBef>
                          <a:spcPts val="0"/>
                        </a:spcBef>
                        <a:spcAft>
                          <a:spcPts val="0"/>
                        </a:spcAft>
                      </a:pPr>
                      <a:r>
                        <a:rPr lang="vi-VN" sz="1600">
                          <a:effectLst/>
                        </a:rPr>
                        <a:t>Aptomat 2 cực</a:t>
                      </a:r>
                      <a:endParaRPr lang="vi-VN" sz="160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1600">
                          <a:effectLst/>
                        </a:rPr>
                        <a:t> </a:t>
                      </a:r>
                      <a:endParaRPr lang="vi-VN" sz="160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1600">
                          <a:effectLst/>
                        </a:rPr>
                        <a:t>CB</a:t>
                      </a:r>
                      <a:endParaRPr lang="vi-VN" sz="160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1087219123"/>
                  </a:ext>
                </a:extLst>
              </a:tr>
              <a:tr h="505919">
                <a:tc>
                  <a:txBody>
                    <a:bodyPr/>
                    <a:lstStyle/>
                    <a:p>
                      <a:pPr marL="0" marR="0" algn="just">
                        <a:lnSpc>
                          <a:spcPct val="100000"/>
                        </a:lnSpc>
                        <a:spcBef>
                          <a:spcPts val="0"/>
                        </a:spcBef>
                        <a:spcAft>
                          <a:spcPts val="0"/>
                        </a:spcAft>
                      </a:pPr>
                      <a:r>
                        <a:rPr lang="vi-VN" sz="1600" dirty="0">
                          <a:effectLst/>
                        </a:rPr>
                        <a:t>Dây pha/ dây trung tính</a:t>
                      </a:r>
                      <a:endParaRPr lang="vi-VN" sz="1600" dirty="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1600">
                          <a:effectLst/>
                        </a:rPr>
                        <a:t> </a:t>
                      </a:r>
                      <a:endParaRPr lang="vi-VN" sz="160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1600">
                          <a:effectLst/>
                        </a:rPr>
                        <a:t>A/O</a:t>
                      </a:r>
                      <a:endParaRPr lang="vi-VN" sz="160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2191342462"/>
                  </a:ext>
                </a:extLst>
              </a:tr>
              <a:tr h="487166">
                <a:tc>
                  <a:txBody>
                    <a:bodyPr/>
                    <a:lstStyle/>
                    <a:p>
                      <a:pPr marL="0" marR="0" algn="just">
                        <a:lnSpc>
                          <a:spcPct val="100000"/>
                        </a:lnSpc>
                        <a:spcBef>
                          <a:spcPts val="0"/>
                        </a:spcBef>
                        <a:spcAft>
                          <a:spcPts val="0"/>
                        </a:spcAft>
                      </a:pPr>
                      <a:r>
                        <a:rPr lang="vi-VN" sz="1600">
                          <a:effectLst/>
                        </a:rPr>
                        <a:t>Bảng điện</a:t>
                      </a:r>
                      <a:endParaRPr lang="vi-VN" sz="160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1600" dirty="0">
                          <a:effectLst/>
                        </a:rPr>
                        <a:t> </a:t>
                      </a:r>
                      <a:endParaRPr lang="vi-VN" sz="1600" dirty="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1600" dirty="0">
                          <a:effectLst/>
                        </a:rPr>
                        <a:t>BĐ</a:t>
                      </a:r>
                      <a:endParaRPr lang="vi-VN" sz="1600" dirty="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2260974847"/>
                  </a:ext>
                </a:extLst>
              </a:tr>
            </a:tbl>
          </a:graphicData>
        </a:graphic>
      </p:graphicFrame>
      <p:sp>
        <p:nvSpPr>
          <p:cNvPr id="6" name="Title 5">
            <a:extLst>
              <a:ext uri="{FF2B5EF4-FFF2-40B4-BE49-F238E27FC236}">
                <a16:creationId xmlns:a16="http://schemas.microsoft.com/office/drawing/2014/main" id="{D1DE7856-1148-DC66-A11D-FE7A183EFB94}"/>
              </a:ext>
            </a:extLst>
          </p:cNvPr>
          <p:cNvSpPr>
            <a:spLocks noGrp="1"/>
          </p:cNvSpPr>
          <p:nvPr>
            <p:ph type="title"/>
          </p:nvPr>
        </p:nvSpPr>
        <p:spPr>
          <a:xfrm>
            <a:off x="0" y="58057"/>
            <a:ext cx="9144000" cy="537029"/>
          </a:xfrm>
        </p:spPr>
        <p:txBody>
          <a:bodyPr bIns="72000" anchor="ctr"/>
          <a:lstStyle/>
          <a:p>
            <a:pPr algn="ctr"/>
            <a:r>
              <a:rPr lang="vi-VN" sz="2200" b="1"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1.2. Kí hiệu điện trên sơ đồ nguyên lí và sơ đồ lắp đặt</a:t>
            </a:r>
            <a:endParaRPr lang="vi-VN" sz="2200" dirty="0">
              <a:solidFill>
                <a:schemeClr val="accent3">
                  <a:lumMod val="50000"/>
                </a:schemeClr>
              </a:solidFill>
            </a:endParaRPr>
          </a:p>
        </p:txBody>
      </p:sp>
      <p:sp>
        <p:nvSpPr>
          <p:cNvPr id="7" name="Rectangle: Rounded Corners 6">
            <a:extLst>
              <a:ext uri="{FF2B5EF4-FFF2-40B4-BE49-F238E27FC236}">
                <a16:creationId xmlns:a16="http://schemas.microsoft.com/office/drawing/2014/main" id="{A11E11CE-106F-6623-50EB-718FE44B2BAA}"/>
              </a:ext>
            </a:extLst>
          </p:cNvPr>
          <p:cNvSpPr/>
          <p:nvPr/>
        </p:nvSpPr>
        <p:spPr>
          <a:xfrm>
            <a:off x="0" y="595086"/>
            <a:ext cx="9144000" cy="547143"/>
          </a:xfrm>
          <a:prstGeom prst="roundRect">
            <a:avLst>
              <a:gd name="adj" fmla="val 8883"/>
            </a:avLst>
          </a:prstGeom>
          <a:solidFill>
            <a:schemeClr val="accent5"/>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lumMod val="95000"/>
                    <a:lumOff val="5000"/>
                  </a:schemeClr>
                </a:solidFill>
                <a:latin typeface="Arial" panose="020B0604020202020204" pitchFamily="34" charset="0"/>
                <a:cs typeface="Arial" panose="020B0604020202020204" pitchFamily="34" charset="0"/>
              </a:rPr>
              <a:t>Bảng sơ đồ kí hiệu điện trên sơ đồ nguyên lí và sơ đồ lắp đặt</a:t>
            </a:r>
          </a:p>
        </p:txBody>
      </p:sp>
      <p:pic>
        <p:nvPicPr>
          <p:cNvPr id="2" name="Picture 1">
            <a:extLst>
              <a:ext uri="{FF2B5EF4-FFF2-40B4-BE49-F238E27FC236}">
                <a16:creationId xmlns:a16="http://schemas.microsoft.com/office/drawing/2014/main" id="{66AC28B0-90B4-55BC-11F7-2B40DA12DEB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4709886" y="1762916"/>
            <a:ext cx="811166" cy="398467"/>
          </a:xfrm>
          <a:prstGeom prst="rect">
            <a:avLst/>
          </a:prstGeom>
          <a:noFill/>
          <a:ln>
            <a:noFill/>
          </a:ln>
        </p:spPr>
      </p:pic>
      <p:pic>
        <p:nvPicPr>
          <p:cNvPr id="3" name="Picture 2">
            <a:extLst>
              <a:ext uri="{FF2B5EF4-FFF2-40B4-BE49-F238E27FC236}">
                <a16:creationId xmlns:a16="http://schemas.microsoft.com/office/drawing/2014/main" id="{97014160-4E02-473C-3642-3844B78A90A0}"/>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contrast="20000"/>
                    </a14:imgEffect>
                  </a14:imgLayer>
                </a14:imgProps>
              </a:ext>
            </a:extLst>
          </a:blip>
          <a:srcRect/>
          <a:stretch/>
        </p:blipFill>
        <p:spPr>
          <a:xfrm>
            <a:off x="4709886" y="2257966"/>
            <a:ext cx="811166" cy="378867"/>
          </a:xfrm>
          <a:prstGeom prst="rect">
            <a:avLst/>
          </a:prstGeom>
          <a:noFill/>
          <a:ln>
            <a:noFill/>
          </a:ln>
        </p:spPr>
      </p:pic>
      <p:pic>
        <p:nvPicPr>
          <p:cNvPr id="4" name="Picture 3">
            <a:extLst>
              <a:ext uri="{FF2B5EF4-FFF2-40B4-BE49-F238E27FC236}">
                <a16:creationId xmlns:a16="http://schemas.microsoft.com/office/drawing/2014/main" id="{AFECB318-7A71-FD11-8046-458698D53435}"/>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bright="20000"/>
                    </a14:imgEffect>
                  </a14:imgLayer>
                </a14:imgProps>
              </a:ext>
            </a:extLst>
          </a:blip>
          <a:srcRect/>
          <a:stretch/>
        </p:blipFill>
        <p:spPr>
          <a:xfrm>
            <a:off x="4709886" y="2738064"/>
            <a:ext cx="811166" cy="389172"/>
          </a:xfrm>
          <a:prstGeom prst="rect">
            <a:avLst/>
          </a:prstGeom>
          <a:noFill/>
          <a:ln>
            <a:noFill/>
          </a:ln>
        </p:spPr>
      </p:pic>
      <p:pic>
        <p:nvPicPr>
          <p:cNvPr id="5" name="Picture 4">
            <a:extLst>
              <a:ext uri="{FF2B5EF4-FFF2-40B4-BE49-F238E27FC236}">
                <a16:creationId xmlns:a16="http://schemas.microsoft.com/office/drawing/2014/main" id="{E89D2CC1-89A3-FFBB-992D-9CD7C0B4AE8D}"/>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bright="20000"/>
                    </a14:imgEffect>
                  </a14:imgLayer>
                </a14:imgProps>
              </a:ext>
            </a:extLst>
          </a:blip>
          <a:srcRect l="10316" r="10316"/>
          <a:stretch/>
        </p:blipFill>
        <p:spPr>
          <a:xfrm>
            <a:off x="4709886" y="3213516"/>
            <a:ext cx="811166" cy="399476"/>
          </a:xfrm>
          <a:prstGeom prst="rect">
            <a:avLst/>
          </a:prstGeom>
          <a:noFill/>
          <a:ln>
            <a:noFill/>
          </a:ln>
        </p:spPr>
      </p:pic>
      <p:pic>
        <p:nvPicPr>
          <p:cNvPr id="9" name="Picture 8">
            <a:extLst>
              <a:ext uri="{FF2B5EF4-FFF2-40B4-BE49-F238E27FC236}">
                <a16:creationId xmlns:a16="http://schemas.microsoft.com/office/drawing/2014/main" id="{FFC89734-850C-8689-D9E0-EFE8904DD169}"/>
              </a:ext>
            </a:extLst>
          </p:cNvPr>
          <p:cNvPicPr>
            <a:picLocks noChangeAspect="1"/>
          </p:cNvPicPr>
          <p:nvPr/>
        </p:nvPicPr>
        <p:blipFill>
          <a:blip r:embed="rId11">
            <a:extLst>
              <a:ext uri="{BEBA8EAE-BF5A-486C-A8C5-ECC9F3942E4B}">
                <a14:imgProps xmlns:a14="http://schemas.microsoft.com/office/drawing/2010/main">
                  <a14:imgLayer r:embed="rId12">
                    <a14:imgEffect>
                      <a14:saturation sat="400000"/>
                    </a14:imgEffect>
                    <a14:imgEffect>
                      <a14:brightnessContrast bright="20000"/>
                    </a14:imgEffect>
                  </a14:imgLayer>
                </a14:imgProps>
              </a:ext>
            </a:extLst>
          </a:blip>
          <a:srcRect/>
          <a:stretch/>
        </p:blipFill>
        <p:spPr>
          <a:xfrm>
            <a:off x="4838880" y="3703919"/>
            <a:ext cx="553178" cy="398467"/>
          </a:xfrm>
          <a:prstGeom prst="rect">
            <a:avLst/>
          </a:prstGeom>
          <a:noFill/>
          <a:ln>
            <a:noFill/>
          </a:ln>
        </p:spPr>
      </p:pic>
      <p:pic>
        <p:nvPicPr>
          <p:cNvPr id="10" name="Picture 9">
            <a:extLst>
              <a:ext uri="{FF2B5EF4-FFF2-40B4-BE49-F238E27FC236}">
                <a16:creationId xmlns:a16="http://schemas.microsoft.com/office/drawing/2014/main" id="{CEBE0E52-17FA-2F73-33A9-40275E847E27}"/>
              </a:ext>
            </a:extLst>
          </p:cNvPr>
          <p:cNvPicPr>
            <a:picLocks noChangeAspect="1"/>
          </p:cNvPicPr>
          <p:nvPr/>
        </p:nvPicPr>
        <p:blipFill>
          <a:blip r:embed="rId13">
            <a:extLst>
              <a:ext uri="{BEBA8EAE-BF5A-486C-A8C5-ECC9F3942E4B}">
                <a14:imgProps xmlns:a14="http://schemas.microsoft.com/office/drawing/2010/main">
                  <a14:imgLayer r:embed="rId14">
                    <a14:imgEffect>
                      <a14:sharpenSoften amount="50000"/>
                    </a14:imgEffect>
                    <a14:imgEffect>
                      <a14:brightnessContrast bright="20000"/>
                    </a14:imgEffect>
                  </a14:imgLayer>
                </a14:imgProps>
              </a:ext>
            </a:extLst>
          </a:blip>
          <a:srcRect/>
          <a:stretch/>
        </p:blipFill>
        <p:spPr>
          <a:xfrm>
            <a:off x="4621167" y="4193507"/>
            <a:ext cx="988604" cy="389794"/>
          </a:xfrm>
          <a:prstGeom prst="rect">
            <a:avLst/>
          </a:prstGeom>
          <a:noFill/>
          <a:ln>
            <a:noFill/>
          </a:ln>
        </p:spPr>
      </p:pic>
      <p:pic>
        <p:nvPicPr>
          <p:cNvPr id="11" name="Picture 10">
            <a:extLst>
              <a:ext uri="{FF2B5EF4-FFF2-40B4-BE49-F238E27FC236}">
                <a16:creationId xmlns:a16="http://schemas.microsoft.com/office/drawing/2014/main" id="{0B82BA93-86CB-95AE-41DC-EA243DDA585C}"/>
              </a:ext>
            </a:extLst>
          </p:cNvPr>
          <p:cNvPicPr>
            <a:picLocks noChangeAspect="1"/>
          </p:cNvPicPr>
          <p:nvPr/>
        </p:nvPicPr>
        <p:blipFill>
          <a:blip r:embed="rId15">
            <a:extLst>
              <a:ext uri="{BEBA8EAE-BF5A-486C-A8C5-ECC9F3942E4B}">
                <a14:imgProps xmlns:a14="http://schemas.microsoft.com/office/drawing/2010/main">
                  <a14:imgLayer r:embed="rId16">
                    <a14:imgEffect>
                      <a14:sharpenSoften amount="50000"/>
                    </a14:imgEffect>
                    <a14:imgEffect>
                      <a14:brightnessContrast bright="20000"/>
                    </a14:imgEffect>
                  </a14:imgLayer>
                </a14:imgProps>
              </a:ext>
            </a:extLst>
          </a:blip>
          <a:srcRect/>
          <a:stretch/>
        </p:blipFill>
        <p:spPr>
          <a:xfrm>
            <a:off x="4831169" y="4695649"/>
            <a:ext cx="568599" cy="411022"/>
          </a:xfrm>
          <a:prstGeom prst="rect">
            <a:avLst/>
          </a:prstGeom>
          <a:noFill/>
          <a:ln>
            <a:noFill/>
          </a:ln>
        </p:spPr>
      </p:pic>
    </p:spTree>
    <p:extLst>
      <p:ext uri="{BB962C8B-B14F-4D97-AF65-F5344CB8AC3E}">
        <p14:creationId xmlns:p14="http://schemas.microsoft.com/office/powerpoint/2010/main" val="274447827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par>
                                <p:cTn id="12" presetID="16" presetClass="entr" presetSubtype="37"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500"/>
                                        <p:tgtEl>
                                          <p:spTgt spid="2"/>
                                        </p:tgtEl>
                                      </p:cBhvr>
                                    </p:animEffect>
                                  </p:childTnLst>
                                </p:cTn>
                              </p:par>
                              <p:par>
                                <p:cTn id="15" presetID="16" presetClass="entr" presetSubtype="37"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Vertical)">
                                      <p:cBhvr>
                                        <p:cTn id="17" dur="500"/>
                                        <p:tgtEl>
                                          <p:spTgt spid="3"/>
                                        </p:tgtEl>
                                      </p:cBhvr>
                                    </p:animEffect>
                                  </p:childTnLst>
                                </p:cTn>
                              </p:par>
                              <p:par>
                                <p:cTn id="18" presetID="16" presetClass="entr" presetSubtype="37"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outVertical)">
                                      <p:cBhvr>
                                        <p:cTn id="20" dur="500"/>
                                        <p:tgtEl>
                                          <p:spTgt spid="4"/>
                                        </p:tgtEl>
                                      </p:cBhvr>
                                    </p:animEffect>
                                  </p:childTnLst>
                                </p:cTn>
                              </p:par>
                              <p:par>
                                <p:cTn id="21" presetID="16" presetClass="entr" presetSubtype="37"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outVertical)">
                                      <p:cBhvr>
                                        <p:cTn id="23" dur="500"/>
                                        <p:tgtEl>
                                          <p:spTgt spid="5"/>
                                        </p:tgtEl>
                                      </p:cBhvr>
                                    </p:animEffect>
                                  </p:childTnLst>
                                </p:cTn>
                              </p:par>
                              <p:par>
                                <p:cTn id="24" presetID="16" presetClass="entr" presetSubtype="37"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outVertical)">
                                      <p:cBhvr>
                                        <p:cTn id="26" dur="500"/>
                                        <p:tgtEl>
                                          <p:spTgt spid="9"/>
                                        </p:tgtEl>
                                      </p:cBhvr>
                                    </p:animEffect>
                                  </p:childTnLst>
                                </p:cTn>
                              </p:par>
                              <p:par>
                                <p:cTn id="27" presetID="16" presetClass="entr" presetSubtype="37"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outVertical)">
                                      <p:cBhvr>
                                        <p:cTn id="29" dur="500"/>
                                        <p:tgtEl>
                                          <p:spTgt spid="10"/>
                                        </p:tgtEl>
                                      </p:cBhvr>
                                    </p:animEffect>
                                  </p:childTnLst>
                                </p:cTn>
                              </p:par>
                              <p:par>
                                <p:cTn id="30" presetID="16" presetClass="entr" presetSubtype="37"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out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15" name="Title 14">
            <a:extLst>
              <a:ext uri="{FF2B5EF4-FFF2-40B4-BE49-F238E27FC236}">
                <a16:creationId xmlns:a16="http://schemas.microsoft.com/office/drawing/2014/main" id="{4833780E-2F9A-EDAE-CC79-F8084E822927}"/>
              </a:ext>
            </a:extLst>
          </p:cNvPr>
          <p:cNvSpPr>
            <a:spLocks noGrp="1"/>
          </p:cNvSpPr>
          <p:nvPr>
            <p:ph type="title" idx="5"/>
          </p:nvPr>
        </p:nvSpPr>
        <p:spPr>
          <a:xfrm>
            <a:off x="399143" y="155225"/>
            <a:ext cx="8345714" cy="541461"/>
          </a:xfrm>
        </p:spPr>
        <p:txBody>
          <a:bodyPr/>
          <a:lstStyle/>
          <a:p>
            <a:pPr algn="ctr"/>
            <a:r>
              <a:rPr lang="vi-VN" sz="2400" dirty="0">
                <a:solidFill>
                  <a:schemeClr val="tx2">
                    <a:lumMod val="75000"/>
                  </a:schemeClr>
                </a:solidFill>
                <a:latin typeface="Arial" panose="020B0604020202020204" pitchFamily="34" charset="0"/>
                <a:cs typeface="Arial" panose="020B0604020202020204" pitchFamily="34" charset="0"/>
              </a:rPr>
              <a:t>Đọc thông tin SGK tr.17 và thực hiện yêu cầu</a:t>
            </a:r>
          </a:p>
        </p:txBody>
      </p:sp>
      <p:sp>
        <p:nvSpPr>
          <p:cNvPr id="28" name="Rectangle: Rounded Corners 27">
            <a:extLst>
              <a:ext uri="{FF2B5EF4-FFF2-40B4-BE49-F238E27FC236}">
                <a16:creationId xmlns:a16="http://schemas.microsoft.com/office/drawing/2014/main" id="{82ABF6AB-6225-D66E-892F-F675241B7DF1}"/>
              </a:ext>
            </a:extLst>
          </p:cNvPr>
          <p:cNvSpPr/>
          <p:nvPr/>
        </p:nvSpPr>
        <p:spPr>
          <a:xfrm>
            <a:off x="816430" y="1886857"/>
            <a:ext cx="3450770" cy="2547258"/>
          </a:xfrm>
          <a:prstGeom prst="roundRect">
            <a:avLst>
              <a:gd name="adj" fmla="val 9914"/>
            </a:avLst>
          </a:prstGeom>
          <a:solidFill>
            <a:schemeClr val="accent5"/>
          </a:solidFill>
          <a:ln w="127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2000" dirty="0">
                <a:solidFill>
                  <a:schemeClr val="tx1">
                    <a:lumMod val="95000"/>
                    <a:lumOff val="5000"/>
                  </a:schemeClr>
                </a:solidFill>
                <a:latin typeface="Arial" panose="020B0604020202020204" pitchFamily="34" charset="0"/>
                <a:cs typeface="Arial" panose="020B0604020202020204" pitchFamily="34" charset="0"/>
              </a:rPr>
              <a:t>+ Sơ đồ nguyên lí là gì?</a:t>
            </a:r>
          </a:p>
          <a:p>
            <a:pPr algn="just">
              <a:lnSpc>
                <a:spcPct val="150000"/>
              </a:lnSpc>
            </a:pPr>
            <a:r>
              <a:rPr lang="vi-VN" sz="2000" dirty="0">
                <a:solidFill>
                  <a:schemeClr val="tx1">
                    <a:lumMod val="95000"/>
                    <a:lumOff val="5000"/>
                  </a:schemeClr>
                </a:solidFill>
                <a:latin typeface="Arial" panose="020B0604020202020204" pitchFamily="34" charset="0"/>
                <a:cs typeface="Arial" panose="020B0604020202020204" pitchFamily="34" charset="0"/>
              </a:rPr>
              <a:t>+ Sơ đồ nguyên lí dùng để làm gì?</a:t>
            </a:r>
          </a:p>
          <a:p>
            <a:pPr algn="just">
              <a:lnSpc>
                <a:spcPct val="150000"/>
              </a:lnSpc>
            </a:pPr>
            <a:r>
              <a:rPr lang="vi-VN" sz="2000" dirty="0">
                <a:solidFill>
                  <a:schemeClr val="tx1">
                    <a:lumMod val="95000"/>
                    <a:lumOff val="5000"/>
                  </a:schemeClr>
                </a:solidFill>
                <a:latin typeface="Arial" panose="020B0604020202020204" pitchFamily="34" charset="0"/>
                <a:cs typeface="Arial" panose="020B0604020202020204" pitchFamily="34" charset="0"/>
              </a:rPr>
              <a:t>+ Các bước quy trình  thiết kế sơ đồ nguyên lí.</a:t>
            </a:r>
          </a:p>
        </p:txBody>
      </p:sp>
      <p:sp>
        <p:nvSpPr>
          <p:cNvPr id="27" name="Rectangle: Rounded Corners 26">
            <a:extLst>
              <a:ext uri="{FF2B5EF4-FFF2-40B4-BE49-F238E27FC236}">
                <a16:creationId xmlns:a16="http://schemas.microsoft.com/office/drawing/2014/main" id="{E05D937C-FE81-6887-A010-2291BD4F1E05}"/>
              </a:ext>
            </a:extLst>
          </p:cNvPr>
          <p:cNvSpPr/>
          <p:nvPr/>
        </p:nvSpPr>
        <p:spPr>
          <a:xfrm>
            <a:off x="2881086" y="1023543"/>
            <a:ext cx="3381828" cy="547143"/>
          </a:xfrm>
          <a:prstGeom prst="roundRect">
            <a:avLst/>
          </a:prstGeom>
          <a:solidFill>
            <a:schemeClr val="accent1">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dirty="0">
                <a:solidFill>
                  <a:schemeClr val="tx1"/>
                </a:solidFill>
                <a:latin typeface="Arial" panose="020B0604020202020204" pitchFamily="34" charset="0"/>
                <a:cs typeface="Arial" panose="020B0604020202020204" pitchFamily="34" charset="0"/>
              </a:rPr>
              <a:t>THẢO LUẬN NHÓM</a:t>
            </a:r>
          </a:p>
        </p:txBody>
      </p:sp>
      <p:pic>
        <p:nvPicPr>
          <p:cNvPr id="1026" name="Picture 2">
            <a:extLst>
              <a:ext uri="{FF2B5EF4-FFF2-40B4-BE49-F238E27FC236}">
                <a16:creationId xmlns:a16="http://schemas.microsoft.com/office/drawing/2014/main" id="{AEAD0EDC-4A89-5689-ED19-2D20C67C553D}"/>
              </a:ext>
            </a:extLst>
          </p:cNvPr>
          <p:cNvPicPr>
            <a:picLocks noChangeAspect="1" noChangeArrowheads="1"/>
          </p:cNvPicPr>
          <p:nvPr/>
        </p:nvPicPr>
        <p:blipFill>
          <a:blip r:embed="rId3"/>
          <a:srcRect/>
          <a:stretch/>
        </p:blipFill>
        <p:spPr bwMode="auto">
          <a:xfrm>
            <a:off x="4644570" y="1886856"/>
            <a:ext cx="3835797" cy="2547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8757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par>
                                <p:cTn id="12" presetID="16" presetClass="entr" presetSubtype="42"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outHorizontal)">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3" name="Title 2">
            <a:extLst>
              <a:ext uri="{FF2B5EF4-FFF2-40B4-BE49-F238E27FC236}">
                <a16:creationId xmlns:a16="http://schemas.microsoft.com/office/drawing/2014/main" id="{F0288AF0-F8AD-3817-9353-E2C6F292C7C7}"/>
              </a:ext>
            </a:extLst>
          </p:cNvPr>
          <p:cNvSpPr>
            <a:spLocks noGrp="1"/>
          </p:cNvSpPr>
          <p:nvPr>
            <p:ph type="title"/>
          </p:nvPr>
        </p:nvSpPr>
        <p:spPr>
          <a:xfrm>
            <a:off x="674914" y="137885"/>
            <a:ext cx="7794172" cy="566403"/>
          </a:xfrm>
        </p:spPr>
        <p:txBody>
          <a:bodyPr anchor="ctr"/>
          <a:lstStyle/>
          <a:p>
            <a:pPr algn="ctr"/>
            <a:r>
              <a:rPr lang="vi-VN" sz="2400" b="1"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1.3. Sơ đồ nguyên lí</a:t>
            </a:r>
            <a:endParaRPr lang="vi-VN" sz="2400" dirty="0">
              <a:solidFill>
                <a:schemeClr val="accent3">
                  <a:lumMod val="50000"/>
                </a:schemeClr>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1CEE5896-5324-8453-D874-C3435A7A5469}"/>
              </a:ext>
            </a:extLst>
          </p:cNvPr>
          <p:cNvSpPr/>
          <p:nvPr/>
        </p:nvSpPr>
        <p:spPr>
          <a:xfrm>
            <a:off x="608385" y="926293"/>
            <a:ext cx="4174071" cy="2988498"/>
          </a:xfrm>
          <a:prstGeom prst="roundRect">
            <a:avLst>
              <a:gd name="adj" fmla="val 8780"/>
            </a:avLst>
          </a:prstGeom>
          <a:solidFill>
            <a:schemeClr val="accent5"/>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2000">
                <a:solidFill>
                  <a:schemeClr val="tx1">
                    <a:lumMod val="95000"/>
                    <a:lumOff val="5000"/>
                  </a:schemeClr>
                </a:solidFill>
                <a:latin typeface="Arial" panose="020B0604020202020204" pitchFamily="34" charset="0"/>
                <a:cs typeface="Arial" panose="020B0604020202020204" pitchFamily="34" charset="0"/>
              </a:rPr>
              <a:t>Sơ đồ nguyên lí biểu </a:t>
            </a:r>
            <a:r>
              <a:rPr lang="vi-VN" sz="2000" dirty="0">
                <a:solidFill>
                  <a:schemeClr val="tx1">
                    <a:lumMod val="95000"/>
                    <a:lumOff val="5000"/>
                  </a:schemeClr>
                </a:solidFill>
                <a:latin typeface="Arial" panose="020B0604020202020204" pitchFamily="34" charset="0"/>
                <a:cs typeface="Arial" panose="020B0604020202020204" pitchFamily="34" charset="0"/>
              </a:rPr>
              <a:t>diễn mối quan hệ về điện giữa các thiết bị điện trong mạch điện và được vẽ dưới dạng sơ đồ đơn giản, không phụ thuộc vào vị trí lắp đặt trong thực tế của thiết bị điện.</a:t>
            </a:r>
          </a:p>
        </p:txBody>
      </p:sp>
      <p:pic>
        <p:nvPicPr>
          <p:cNvPr id="9" name="Picture 2">
            <a:extLst>
              <a:ext uri="{FF2B5EF4-FFF2-40B4-BE49-F238E27FC236}">
                <a16:creationId xmlns:a16="http://schemas.microsoft.com/office/drawing/2014/main" id="{2F1BF7CA-E4E0-0B82-515B-BD10CA2CF7A1}"/>
              </a:ext>
            </a:extLst>
          </p:cNvPr>
          <p:cNvPicPr>
            <a:picLocks noChangeAspect="1" noChangeArrowheads="1"/>
          </p:cNvPicPr>
          <p:nvPr/>
        </p:nvPicPr>
        <p:blipFill>
          <a:blip r:embed="rId3"/>
          <a:srcRect/>
          <a:stretch/>
        </p:blipFill>
        <p:spPr bwMode="auto">
          <a:xfrm>
            <a:off x="5141683" y="923625"/>
            <a:ext cx="3393932" cy="2993834"/>
          </a:xfrm>
          <a:prstGeom prst="rect">
            <a:avLst/>
          </a:prstGeom>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E445821B-6D7F-1D1F-B866-9D42553187B1}"/>
              </a:ext>
            </a:extLst>
          </p:cNvPr>
          <p:cNvGrpSpPr/>
          <p:nvPr/>
        </p:nvGrpSpPr>
        <p:grpSpPr>
          <a:xfrm>
            <a:off x="674914" y="4114058"/>
            <a:ext cx="7794172" cy="442674"/>
            <a:chOff x="674914" y="4114058"/>
            <a:chExt cx="7794172" cy="442674"/>
          </a:xfrm>
        </p:grpSpPr>
        <p:sp>
          <p:nvSpPr>
            <p:cNvPr id="2" name="Arrow: Right 1">
              <a:extLst>
                <a:ext uri="{FF2B5EF4-FFF2-40B4-BE49-F238E27FC236}">
                  <a16:creationId xmlns:a16="http://schemas.microsoft.com/office/drawing/2014/main" id="{2EDA040E-E5C4-047D-12D6-66A3F2C013E3}"/>
                </a:ext>
              </a:extLst>
            </p:cNvPr>
            <p:cNvSpPr/>
            <p:nvPr/>
          </p:nvSpPr>
          <p:spPr>
            <a:xfrm>
              <a:off x="674914" y="4136796"/>
              <a:ext cx="660400" cy="377372"/>
            </a:xfrm>
            <a:prstGeom prst="rightArrow">
              <a:avLst/>
            </a:prstGeom>
            <a:solidFill>
              <a:srgbClr val="FF0000"/>
            </a:solid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a:extLst>
                <a:ext uri="{FF2B5EF4-FFF2-40B4-BE49-F238E27FC236}">
                  <a16:creationId xmlns:a16="http://schemas.microsoft.com/office/drawing/2014/main" id="{FEFE3553-B0E7-CF46-EB01-1CC518C9B22A}"/>
                </a:ext>
              </a:extLst>
            </p:cNvPr>
            <p:cNvSpPr txBox="1"/>
            <p:nvPr/>
          </p:nvSpPr>
          <p:spPr>
            <a:xfrm>
              <a:off x="1458686" y="4114058"/>
              <a:ext cx="7010400" cy="442674"/>
            </a:xfrm>
            <a:prstGeom prst="roundRect">
              <a:avLst/>
            </a:prstGeom>
            <a:solidFill>
              <a:schemeClr val="accent5"/>
            </a:solidFill>
            <a:ln w="12700">
              <a:solidFill>
                <a:srgbClr val="FF0000"/>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algn="ctr">
                <a:spcBef>
                  <a:spcPts val="0"/>
                </a:spcBef>
                <a:spcAft>
                  <a:spcPts val="0"/>
                </a:spcAft>
              </a:pP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Được sử dụng để giải thích nguyên lí của mạch điện.</a:t>
              </a:r>
              <a:endParaRPr lang="vi-VN" sz="2000" dirty="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5586463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6" presetClass="entr" presetSubtype="4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out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3" name="Title 2">
            <a:extLst>
              <a:ext uri="{FF2B5EF4-FFF2-40B4-BE49-F238E27FC236}">
                <a16:creationId xmlns:a16="http://schemas.microsoft.com/office/drawing/2014/main" id="{E865775D-EDDE-8D8E-F842-C6D12F9DC8A9}"/>
              </a:ext>
            </a:extLst>
          </p:cNvPr>
          <p:cNvSpPr>
            <a:spLocks noGrp="1"/>
          </p:cNvSpPr>
          <p:nvPr>
            <p:ph type="title"/>
          </p:nvPr>
        </p:nvSpPr>
        <p:spPr>
          <a:xfrm>
            <a:off x="8400" y="0"/>
            <a:ext cx="9135600" cy="580571"/>
          </a:xfrm>
        </p:spPr>
        <p:txBody>
          <a:bodyPr anchor="ctr"/>
          <a:lstStyle/>
          <a:p>
            <a:pPr algn="ctr"/>
            <a:r>
              <a:rPr lang="vi-VN" sz="20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Q</a:t>
            </a:r>
            <a:r>
              <a:rPr lang="vi-VN" sz="20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uy trình thiết kế sơ đồ nguyên lí</a:t>
            </a:r>
            <a:endParaRPr lang="vi-VN" sz="2000"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38AA3795-BAB8-280F-3CB2-0C93482C0211}"/>
              </a:ext>
            </a:extLst>
          </p:cNvPr>
          <p:cNvGraphicFramePr>
            <a:graphicFrameLocks noGrp="1"/>
          </p:cNvGraphicFramePr>
          <p:nvPr>
            <p:extLst>
              <p:ext uri="{D42A27DB-BD31-4B8C-83A1-F6EECF244321}">
                <p14:modId xmlns:p14="http://schemas.microsoft.com/office/powerpoint/2010/main" val="1044740777"/>
              </p:ext>
            </p:extLst>
          </p:nvPr>
        </p:nvGraphicFramePr>
        <p:xfrm>
          <a:off x="8400" y="580571"/>
          <a:ext cx="9135599" cy="4562929"/>
        </p:xfrm>
        <a:graphic>
          <a:graphicData uri="http://schemas.openxmlformats.org/drawingml/2006/table">
            <a:tbl>
              <a:tblPr>
                <a:tableStyleId>{51CAF83B-BD97-4B37-9909-9F2881ACDD89}</a:tableStyleId>
              </a:tblPr>
              <a:tblGrid>
                <a:gridCol w="550337">
                  <a:extLst>
                    <a:ext uri="{9D8B030D-6E8A-4147-A177-3AD203B41FA5}">
                      <a16:colId xmlns:a16="http://schemas.microsoft.com/office/drawing/2014/main" val="1167004162"/>
                    </a:ext>
                  </a:extLst>
                </a:gridCol>
                <a:gridCol w="1313606">
                  <a:extLst>
                    <a:ext uri="{9D8B030D-6E8A-4147-A177-3AD203B41FA5}">
                      <a16:colId xmlns:a16="http://schemas.microsoft.com/office/drawing/2014/main" val="2698433172"/>
                    </a:ext>
                  </a:extLst>
                </a:gridCol>
                <a:gridCol w="2706914">
                  <a:extLst>
                    <a:ext uri="{9D8B030D-6E8A-4147-A177-3AD203B41FA5}">
                      <a16:colId xmlns:a16="http://schemas.microsoft.com/office/drawing/2014/main" val="387926598"/>
                    </a:ext>
                  </a:extLst>
                </a:gridCol>
                <a:gridCol w="4564742">
                  <a:extLst>
                    <a:ext uri="{9D8B030D-6E8A-4147-A177-3AD203B41FA5}">
                      <a16:colId xmlns:a16="http://schemas.microsoft.com/office/drawing/2014/main" val="3695318552"/>
                    </a:ext>
                  </a:extLst>
                </a:gridCol>
              </a:tblGrid>
              <a:tr h="597204">
                <a:tc>
                  <a:txBody>
                    <a:bodyPr/>
                    <a:lstStyle/>
                    <a:p>
                      <a:pPr marL="0" marR="0" algn="ctr">
                        <a:lnSpc>
                          <a:spcPct val="100000"/>
                        </a:lnSpc>
                        <a:spcBef>
                          <a:spcPts val="0"/>
                        </a:spcBef>
                        <a:spcAft>
                          <a:spcPts val="0"/>
                        </a:spcAft>
                      </a:pPr>
                      <a:r>
                        <a:rPr lang="vi-VN" sz="1600" b="1">
                          <a:effectLst/>
                        </a:rPr>
                        <a:t>TT</a:t>
                      </a:r>
                      <a:endParaRPr lang="vi-VN" sz="1600" b="1">
                        <a:effectLst/>
                        <a:latin typeface="Times New Roman" panose="02020603050405020304" pitchFamily="18" charset="0"/>
                        <a:ea typeface="Calibri" panose="020F0502020204030204" pitchFamily="34" charset="0"/>
                      </a:endParaRPr>
                    </a:p>
                  </a:txBody>
                  <a:tcPr marL="62981" marR="62981" marT="31490" marB="314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vi-VN" sz="1600" b="1">
                          <a:effectLst/>
                        </a:rPr>
                        <a:t>Các bước</a:t>
                      </a:r>
                      <a:endParaRPr lang="vi-VN" sz="1600" b="1">
                        <a:effectLst/>
                        <a:latin typeface="Times New Roman" panose="02020603050405020304" pitchFamily="18" charset="0"/>
                        <a:ea typeface="Calibri" panose="020F0502020204030204" pitchFamily="34" charset="0"/>
                      </a:endParaRPr>
                    </a:p>
                  </a:txBody>
                  <a:tcPr marL="62981" marR="62981" marT="31490" marB="314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vi-VN" sz="1600" b="1" dirty="0">
                          <a:effectLst/>
                        </a:rPr>
                        <a:t>Yêu cầu</a:t>
                      </a:r>
                      <a:endParaRPr lang="vi-VN" sz="1600" b="1" dirty="0">
                        <a:effectLst/>
                        <a:latin typeface="Times New Roman" panose="02020603050405020304" pitchFamily="18" charset="0"/>
                        <a:ea typeface="Calibri" panose="020F0502020204030204" pitchFamily="34" charset="0"/>
                      </a:endParaRPr>
                    </a:p>
                  </a:txBody>
                  <a:tcPr marL="62981" marR="62981" marT="31490" marB="314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vi-VN" sz="1600" b="1" dirty="0">
                          <a:effectLst/>
                        </a:rPr>
                        <a:t>Minh hoạ</a:t>
                      </a:r>
                      <a:endParaRPr lang="vi-VN" sz="1600" b="1" dirty="0">
                        <a:effectLst/>
                        <a:latin typeface="Times New Roman" panose="02020603050405020304" pitchFamily="18" charset="0"/>
                        <a:ea typeface="Calibri" panose="020F0502020204030204" pitchFamily="34" charset="0"/>
                      </a:endParaRPr>
                    </a:p>
                  </a:txBody>
                  <a:tcPr marL="62981" marR="62981" marT="31490" marB="314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762371970"/>
                  </a:ext>
                </a:extLst>
              </a:tr>
              <a:tr h="1428599">
                <a:tc>
                  <a:txBody>
                    <a:bodyPr/>
                    <a:lstStyle/>
                    <a:p>
                      <a:pPr marL="0" marR="0" algn="ctr">
                        <a:lnSpc>
                          <a:spcPct val="150000"/>
                        </a:lnSpc>
                        <a:spcBef>
                          <a:spcPts val="0"/>
                        </a:spcBef>
                        <a:spcAft>
                          <a:spcPts val="0"/>
                        </a:spcAft>
                      </a:pPr>
                      <a:r>
                        <a:rPr lang="vi-VN" sz="1600" b="1">
                          <a:effectLst/>
                        </a:rPr>
                        <a:t>1</a:t>
                      </a:r>
                      <a:endParaRPr lang="vi-VN" sz="1600" b="1">
                        <a:effectLst/>
                        <a:latin typeface="Times New Roman" panose="02020603050405020304" pitchFamily="18" charset="0"/>
                        <a:ea typeface="Calibri" panose="020F0502020204030204" pitchFamily="34" charset="0"/>
                      </a:endParaRPr>
                    </a:p>
                  </a:txBody>
                  <a:tcPr marL="62981" marR="62981" marT="31490" marB="314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ctr">
                        <a:lnSpc>
                          <a:spcPct val="150000"/>
                        </a:lnSpc>
                        <a:spcBef>
                          <a:spcPts val="0"/>
                        </a:spcBef>
                        <a:spcAft>
                          <a:spcPts val="0"/>
                        </a:spcAft>
                      </a:pPr>
                      <a:r>
                        <a:rPr lang="vi-VN" sz="1600" dirty="0">
                          <a:effectLst/>
                        </a:rPr>
                        <a:t>Xác định nhiệm vụ thiết kế</a:t>
                      </a:r>
                      <a:endParaRPr lang="vi-VN" sz="1600" dirty="0">
                        <a:effectLst/>
                        <a:latin typeface="Times New Roman" panose="02020603050405020304" pitchFamily="18" charset="0"/>
                        <a:ea typeface="Calibri" panose="020F0502020204030204" pitchFamily="34" charset="0"/>
                      </a:endParaRPr>
                    </a:p>
                  </a:txBody>
                  <a:tcPr marL="62981" marR="62981" marT="31490" marB="314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r>
                        <a:rPr lang="vi-VN" sz="1600" dirty="0">
                          <a:effectLst/>
                        </a:rPr>
                        <a:t>Xác định đúng chức năng mạch điện cần thiết kế theo mục đích sử dụng.</a:t>
                      </a:r>
                      <a:endParaRPr lang="vi-VN" sz="1600" dirty="0">
                        <a:effectLst/>
                        <a:latin typeface="Times New Roman" panose="02020603050405020304" pitchFamily="18" charset="0"/>
                        <a:ea typeface="Calibri" panose="020F0502020204030204" pitchFamily="34" charset="0"/>
                      </a:endParaRPr>
                    </a:p>
                  </a:txBody>
                  <a:tcPr marL="62981" marR="62981" marT="31490" marB="314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r>
                        <a:rPr lang="vi-VN" sz="1600">
                          <a:effectLst/>
                        </a:rPr>
                        <a:t>Thiết kế mạch điện có chức năng bật, tắt một bóng đèn; có chỗ cấp điện cho các đồ dùng điện di động; bảo vệ quá tảo, ngắn mạch</a:t>
                      </a:r>
                      <a:endParaRPr lang="vi-VN" sz="1600">
                        <a:effectLst/>
                        <a:latin typeface="Times New Roman" panose="02020603050405020304" pitchFamily="18" charset="0"/>
                        <a:ea typeface="Calibri" panose="020F0502020204030204" pitchFamily="34" charset="0"/>
                      </a:endParaRPr>
                    </a:p>
                  </a:txBody>
                  <a:tcPr marL="62981" marR="62981" marT="31490" marB="314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1413865880"/>
                  </a:ext>
                </a:extLst>
              </a:tr>
              <a:tr h="2537126">
                <a:tc>
                  <a:txBody>
                    <a:bodyPr/>
                    <a:lstStyle/>
                    <a:p>
                      <a:pPr marL="0" marR="0" algn="ctr">
                        <a:lnSpc>
                          <a:spcPct val="150000"/>
                        </a:lnSpc>
                        <a:spcBef>
                          <a:spcPts val="0"/>
                        </a:spcBef>
                        <a:spcAft>
                          <a:spcPts val="0"/>
                        </a:spcAft>
                      </a:pPr>
                      <a:r>
                        <a:rPr lang="vi-VN" sz="1600" b="1" dirty="0">
                          <a:effectLst/>
                        </a:rPr>
                        <a:t>2</a:t>
                      </a:r>
                      <a:endParaRPr lang="vi-VN" sz="1600" b="1" dirty="0">
                        <a:effectLst/>
                        <a:latin typeface="Times New Roman" panose="02020603050405020304" pitchFamily="18" charset="0"/>
                        <a:ea typeface="Calibri" panose="020F0502020204030204" pitchFamily="34" charset="0"/>
                      </a:endParaRPr>
                    </a:p>
                  </a:txBody>
                  <a:tcPr marL="62981" marR="62981" marT="31490" marB="314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ctr">
                        <a:lnSpc>
                          <a:spcPct val="150000"/>
                        </a:lnSpc>
                        <a:spcBef>
                          <a:spcPts val="0"/>
                        </a:spcBef>
                        <a:spcAft>
                          <a:spcPts val="0"/>
                        </a:spcAft>
                      </a:pPr>
                      <a:r>
                        <a:rPr lang="vi-VN" sz="1600" dirty="0">
                          <a:effectLst/>
                        </a:rPr>
                        <a:t>Xác định thiết bị và mối liên hệ về điện giữa các thiết bị</a:t>
                      </a:r>
                      <a:endParaRPr lang="vi-VN" sz="1600" dirty="0">
                        <a:effectLst/>
                        <a:latin typeface="Times New Roman" panose="02020603050405020304" pitchFamily="18" charset="0"/>
                        <a:ea typeface="Calibri" panose="020F0502020204030204" pitchFamily="34" charset="0"/>
                      </a:endParaRPr>
                    </a:p>
                  </a:txBody>
                  <a:tcPr marL="62981" marR="62981" marT="31490" marB="314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r>
                        <a:rPr lang="vi-VN" sz="1600" dirty="0">
                          <a:effectLst/>
                        </a:rPr>
                        <a:t>- Xác định đúng chủng loại thiết bị và đủ về số lượng.</a:t>
                      </a:r>
                    </a:p>
                    <a:p>
                      <a:pPr marL="0" marR="0" algn="just">
                        <a:lnSpc>
                          <a:spcPct val="150000"/>
                        </a:lnSpc>
                        <a:spcBef>
                          <a:spcPts val="0"/>
                        </a:spcBef>
                        <a:spcAft>
                          <a:spcPts val="0"/>
                        </a:spcAft>
                      </a:pPr>
                      <a:r>
                        <a:rPr lang="vi-VN" sz="1600" dirty="0">
                          <a:effectLst/>
                        </a:rPr>
                        <a:t>- Xác định đúng mối liên hệ về giữ các thiết bị (đúng nguyên lí hoạt động)</a:t>
                      </a:r>
                      <a:endParaRPr lang="vi-VN" sz="1600" dirty="0">
                        <a:effectLst/>
                        <a:latin typeface="Times New Roman" panose="02020603050405020304" pitchFamily="18" charset="0"/>
                        <a:ea typeface="Calibri" panose="020F0502020204030204" pitchFamily="34" charset="0"/>
                      </a:endParaRPr>
                    </a:p>
                  </a:txBody>
                  <a:tcPr marL="62981" marR="62981" marT="31490" marB="314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r>
                        <a:rPr lang="vi-VN" sz="1600" dirty="0">
                          <a:effectLst/>
                        </a:rPr>
                        <a:t>- Mạch điện gồm một aptomat 2 cực (CB); một công tắc đơn (CT); một bóng đèn (Đ); một ổ cắm điện (OC).</a:t>
                      </a:r>
                    </a:p>
                    <a:p>
                      <a:pPr marL="0" marR="0" algn="just">
                        <a:lnSpc>
                          <a:spcPct val="150000"/>
                        </a:lnSpc>
                        <a:spcBef>
                          <a:spcPts val="0"/>
                        </a:spcBef>
                        <a:spcAft>
                          <a:spcPts val="0"/>
                        </a:spcAft>
                      </a:pPr>
                      <a:r>
                        <a:rPr lang="vi-VN" sz="1600" dirty="0">
                          <a:effectLst/>
                        </a:rPr>
                        <a:t>- CB đóng, cắt nguồn điện và bảo vệ quá tảo, ngắn mạch cho toàn mạch; CT bật, tắt một bóng đèn Đ; OC cấp điện cho các đồ dùng di động.</a:t>
                      </a:r>
                      <a:endParaRPr lang="vi-VN" sz="1600" dirty="0">
                        <a:effectLst/>
                        <a:latin typeface="Times New Roman" panose="02020603050405020304" pitchFamily="18" charset="0"/>
                        <a:ea typeface="Calibri" panose="020F0502020204030204" pitchFamily="34" charset="0"/>
                      </a:endParaRPr>
                    </a:p>
                  </a:txBody>
                  <a:tcPr marL="62981" marR="62981" marT="31490" marB="314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1371681004"/>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3" name="Title 2">
            <a:extLst>
              <a:ext uri="{FF2B5EF4-FFF2-40B4-BE49-F238E27FC236}">
                <a16:creationId xmlns:a16="http://schemas.microsoft.com/office/drawing/2014/main" id="{E865775D-EDDE-8D8E-F842-C6D12F9DC8A9}"/>
              </a:ext>
            </a:extLst>
          </p:cNvPr>
          <p:cNvSpPr>
            <a:spLocks noGrp="1"/>
          </p:cNvSpPr>
          <p:nvPr>
            <p:ph type="title"/>
          </p:nvPr>
        </p:nvSpPr>
        <p:spPr>
          <a:xfrm>
            <a:off x="8400" y="391886"/>
            <a:ext cx="9135600" cy="580571"/>
          </a:xfrm>
        </p:spPr>
        <p:txBody>
          <a:bodyPr anchor="ctr"/>
          <a:lstStyle/>
          <a:p>
            <a:pPr algn="ctr"/>
            <a:r>
              <a:rPr lang="vi-VN" sz="20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Q</a:t>
            </a:r>
            <a:r>
              <a:rPr lang="vi-VN" sz="20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uy trình thiết kế sơ đồ nguyên lí</a:t>
            </a:r>
            <a:endParaRPr lang="vi-VN" sz="2000"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38AA3795-BAB8-280F-3CB2-0C93482C0211}"/>
              </a:ext>
            </a:extLst>
          </p:cNvPr>
          <p:cNvGraphicFramePr>
            <a:graphicFrameLocks noGrp="1"/>
          </p:cNvGraphicFramePr>
          <p:nvPr>
            <p:extLst>
              <p:ext uri="{D42A27DB-BD31-4B8C-83A1-F6EECF244321}">
                <p14:modId xmlns:p14="http://schemas.microsoft.com/office/powerpoint/2010/main" val="360350265"/>
              </p:ext>
            </p:extLst>
          </p:nvPr>
        </p:nvGraphicFramePr>
        <p:xfrm>
          <a:off x="8400" y="1113063"/>
          <a:ext cx="9135599" cy="3628573"/>
        </p:xfrm>
        <a:graphic>
          <a:graphicData uri="http://schemas.openxmlformats.org/drawingml/2006/table">
            <a:tbl>
              <a:tblPr>
                <a:tableStyleId>{51CAF83B-BD97-4B37-9909-9F2881ACDD89}</a:tableStyleId>
              </a:tblPr>
              <a:tblGrid>
                <a:gridCol w="550337">
                  <a:extLst>
                    <a:ext uri="{9D8B030D-6E8A-4147-A177-3AD203B41FA5}">
                      <a16:colId xmlns:a16="http://schemas.microsoft.com/office/drawing/2014/main" val="1167004162"/>
                    </a:ext>
                  </a:extLst>
                </a:gridCol>
                <a:gridCol w="1313606">
                  <a:extLst>
                    <a:ext uri="{9D8B030D-6E8A-4147-A177-3AD203B41FA5}">
                      <a16:colId xmlns:a16="http://schemas.microsoft.com/office/drawing/2014/main" val="2698433172"/>
                    </a:ext>
                  </a:extLst>
                </a:gridCol>
                <a:gridCol w="3055257">
                  <a:extLst>
                    <a:ext uri="{9D8B030D-6E8A-4147-A177-3AD203B41FA5}">
                      <a16:colId xmlns:a16="http://schemas.microsoft.com/office/drawing/2014/main" val="387926598"/>
                    </a:ext>
                  </a:extLst>
                </a:gridCol>
                <a:gridCol w="4216399">
                  <a:extLst>
                    <a:ext uri="{9D8B030D-6E8A-4147-A177-3AD203B41FA5}">
                      <a16:colId xmlns:a16="http://schemas.microsoft.com/office/drawing/2014/main" val="3695318552"/>
                    </a:ext>
                  </a:extLst>
                </a:gridCol>
              </a:tblGrid>
              <a:tr h="749663">
                <a:tc>
                  <a:txBody>
                    <a:bodyPr/>
                    <a:lstStyle/>
                    <a:p>
                      <a:pPr marL="0" marR="0" algn="ctr">
                        <a:lnSpc>
                          <a:spcPct val="100000"/>
                        </a:lnSpc>
                        <a:spcBef>
                          <a:spcPts val="0"/>
                        </a:spcBef>
                        <a:spcAft>
                          <a:spcPts val="0"/>
                        </a:spcAft>
                      </a:pPr>
                      <a:r>
                        <a:rPr lang="vi-VN" sz="1600" b="1" dirty="0">
                          <a:effectLst/>
                        </a:rPr>
                        <a:t>TT</a:t>
                      </a:r>
                      <a:endParaRPr lang="vi-VN" sz="1600" b="1" dirty="0">
                        <a:effectLst/>
                        <a:latin typeface="Times New Roman" panose="02020603050405020304" pitchFamily="18" charset="0"/>
                        <a:ea typeface="Calibri" panose="020F0502020204030204" pitchFamily="34" charset="0"/>
                      </a:endParaRPr>
                    </a:p>
                  </a:txBody>
                  <a:tcPr marL="62981" marR="62981" marT="31490" marB="314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vi-VN" sz="1600" b="1">
                          <a:effectLst/>
                        </a:rPr>
                        <a:t>Các bước</a:t>
                      </a:r>
                      <a:endParaRPr lang="vi-VN" sz="1600" b="1">
                        <a:effectLst/>
                        <a:latin typeface="Times New Roman" panose="02020603050405020304" pitchFamily="18" charset="0"/>
                        <a:ea typeface="Calibri" panose="020F0502020204030204" pitchFamily="34" charset="0"/>
                      </a:endParaRPr>
                    </a:p>
                  </a:txBody>
                  <a:tcPr marL="62981" marR="62981" marT="31490" marB="314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vi-VN" sz="1600" b="1" dirty="0">
                          <a:effectLst/>
                        </a:rPr>
                        <a:t>Yêu cầu</a:t>
                      </a:r>
                      <a:endParaRPr lang="vi-VN" sz="1600" b="1" dirty="0">
                        <a:effectLst/>
                        <a:latin typeface="Times New Roman" panose="02020603050405020304" pitchFamily="18" charset="0"/>
                        <a:ea typeface="Calibri" panose="020F0502020204030204" pitchFamily="34" charset="0"/>
                      </a:endParaRPr>
                    </a:p>
                  </a:txBody>
                  <a:tcPr marL="62981" marR="62981" marT="31490" marB="314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vi-VN" sz="1600" b="1" dirty="0">
                          <a:effectLst/>
                        </a:rPr>
                        <a:t>Minh hoạ</a:t>
                      </a:r>
                      <a:endParaRPr lang="vi-VN" sz="1600" b="1" dirty="0">
                        <a:effectLst/>
                        <a:latin typeface="Times New Roman" panose="02020603050405020304" pitchFamily="18" charset="0"/>
                        <a:ea typeface="Calibri" panose="020F0502020204030204" pitchFamily="34" charset="0"/>
                      </a:endParaRPr>
                    </a:p>
                  </a:txBody>
                  <a:tcPr marL="62981" marR="62981" marT="31490" marB="314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762371970"/>
                  </a:ext>
                </a:extLst>
              </a:tr>
              <a:tr h="2878910">
                <a:tc>
                  <a:txBody>
                    <a:bodyPr/>
                    <a:lstStyle/>
                    <a:p>
                      <a:pPr marL="0" marR="0" algn="ctr">
                        <a:lnSpc>
                          <a:spcPct val="150000"/>
                        </a:lnSpc>
                        <a:spcBef>
                          <a:spcPts val="0"/>
                        </a:spcBef>
                        <a:spcAft>
                          <a:spcPts val="0"/>
                        </a:spcAft>
                      </a:pPr>
                      <a:r>
                        <a:rPr lang="vi-VN" sz="1600" b="1" dirty="0">
                          <a:effectLst/>
                          <a:latin typeface="Arial" panose="020B0604020202020204" pitchFamily="34" charset="0"/>
                          <a:ea typeface="Calibri" panose="020F0502020204030204" pitchFamily="34" charset="0"/>
                          <a:cs typeface="Arial" panose="020B0604020202020204" pitchFamily="34" charset="0"/>
                        </a:rPr>
                        <a:t>3</a:t>
                      </a:r>
                    </a:p>
                  </a:txBody>
                  <a:tcPr marL="62981" marR="62981" marT="14400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r>
                        <a:rPr lang="vi-VN" sz="1600">
                          <a:solidFill>
                            <a:srgbClr val="000000"/>
                          </a:solidFill>
                          <a:effectLst/>
                          <a:latin typeface="Arial" panose="020B0604020202020204" pitchFamily="34" charset="0"/>
                          <a:ea typeface="Calibri" panose="020F0502020204030204" pitchFamily="34" charset="0"/>
                          <a:cs typeface="Arial" panose="020B0604020202020204" pitchFamily="34" charset="0"/>
                        </a:rPr>
                        <a:t>Vẽ sơ đồ nguyên lí</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T="14400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r>
                        <a:rPr lang="vi-V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Sơ đồ về đơn giản, không phụ thuộc về vị trí lắp đặt trong thực tế của thiết bị.</a:t>
                      </a:r>
                      <a:endParaRPr lang="vi-VN" sz="1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vi-V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Sơ đồ biểu diễn đúng mối quan hệ về điện giữa các thiết bị điện theo chức năng và mục đích sử dụng  mạch điện.</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T="14400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2981" marR="62981" marT="31490" marB="3149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1413865880"/>
                  </a:ext>
                </a:extLst>
              </a:tr>
            </a:tbl>
          </a:graphicData>
        </a:graphic>
      </p:graphicFrame>
      <p:pic>
        <p:nvPicPr>
          <p:cNvPr id="4" name="Picture 3">
            <a:extLst>
              <a:ext uri="{FF2B5EF4-FFF2-40B4-BE49-F238E27FC236}">
                <a16:creationId xmlns:a16="http://schemas.microsoft.com/office/drawing/2014/main" id="{C0EFE113-6120-BA53-D547-9DA87AED3B5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bright="20000"/>
                    </a14:imgEffect>
                  </a14:imgLayer>
                </a14:imgProps>
              </a:ext>
            </a:extLst>
          </a:blip>
          <a:stretch>
            <a:fillRect/>
          </a:stretch>
        </p:blipFill>
        <p:spPr>
          <a:xfrm>
            <a:off x="5449207" y="1995263"/>
            <a:ext cx="3276288" cy="2615746"/>
          </a:xfrm>
          <a:prstGeom prst="rect">
            <a:avLst/>
          </a:prstGeom>
        </p:spPr>
      </p:pic>
    </p:spTree>
    <p:extLst>
      <p:ext uri="{BB962C8B-B14F-4D97-AF65-F5344CB8AC3E}">
        <p14:creationId xmlns:p14="http://schemas.microsoft.com/office/powerpoint/2010/main" val="21271343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15" name="Title 14">
            <a:extLst>
              <a:ext uri="{FF2B5EF4-FFF2-40B4-BE49-F238E27FC236}">
                <a16:creationId xmlns:a16="http://schemas.microsoft.com/office/drawing/2014/main" id="{4833780E-2F9A-EDAE-CC79-F8084E822927}"/>
              </a:ext>
            </a:extLst>
          </p:cNvPr>
          <p:cNvSpPr>
            <a:spLocks noGrp="1"/>
          </p:cNvSpPr>
          <p:nvPr>
            <p:ph type="title" idx="5"/>
          </p:nvPr>
        </p:nvSpPr>
        <p:spPr>
          <a:xfrm>
            <a:off x="399143" y="155225"/>
            <a:ext cx="8345714" cy="541461"/>
          </a:xfrm>
        </p:spPr>
        <p:txBody>
          <a:bodyPr/>
          <a:lstStyle/>
          <a:p>
            <a:pPr algn="ctr"/>
            <a:r>
              <a:rPr lang="vi-VN" sz="2400" dirty="0">
                <a:solidFill>
                  <a:schemeClr val="tx2">
                    <a:lumMod val="75000"/>
                  </a:schemeClr>
                </a:solidFill>
                <a:latin typeface="Arial" panose="020B0604020202020204" pitchFamily="34" charset="0"/>
                <a:cs typeface="Arial" panose="020B0604020202020204" pitchFamily="34" charset="0"/>
              </a:rPr>
              <a:t>Đọc thông tin SGK tr.18 và thực hiện yêu cầu</a:t>
            </a:r>
          </a:p>
        </p:txBody>
      </p:sp>
      <p:sp>
        <p:nvSpPr>
          <p:cNvPr id="28" name="Rectangle: Rounded Corners 27">
            <a:extLst>
              <a:ext uri="{FF2B5EF4-FFF2-40B4-BE49-F238E27FC236}">
                <a16:creationId xmlns:a16="http://schemas.microsoft.com/office/drawing/2014/main" id="{82ABF6AB-6225-D66E-892F-F675241B7DF1}"/>
              </a:ext>
            </a:extLst>
          </p:cNvPr>
          <p:cNvSpPr/>
          <p:nvPr/>
        </p:nvSpPr>
        <p:spPr>
          <a:xfrm>
            <a:off x="538191" y="1886857"/>
            <a:ext cx="3247570" cy="2547258"/>
          </a:xfrm>
          <a:prstGeom prst="roundRect">
            <a:avLst>
              <a:gd name="adj" fmla="val 9914"/>
            </a:avLst>
          </a:prstGeom>
          <a:solidFill>
            <a:schemeClr val="accent5"/>
          </a:solidFill>
          <a:ln w="127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2000" dirty="0">
                <a:solidFill>
                  <a:schemeClr val="tx1">
                    <a:lumMod val="95000"/>
                    <a:lumOff val="5000"/>
                  </a:schemeClr>
                </a:solidFill>
              </a:rPr>
              <a:t>+ Sơ đồ lắp đặt là gì?</a:t>
            </a:r>
          </a:p>
          <a:p>
            <a:pPr algn="just">
              <a:lnSpc>
                <a:spcPct val="150000"/>
              </a:lnSpc>
            </a:pPr>
            <a:r>
              <a:rPr lang="vi-VN" sz="2000" dirty="0">
                <a:solidFill>
                  <a:schemeClr val="tx1">
                    <a:lumMod val="95000"/>
                    <a:lumOff val="5000"/>
                  </a:schemeClr>
                </a:solidFill>
              </a:rPr>
              <a:t>+ Sơ đồ lắp đặt dùng để làm gì?</a:t>
            </a:r>
          </a:p>
          <a:p>
            <a:pPr algn="just">
              <a:lnSpc>
                <a:spcPct val="150000"/>
              </a:lnSpc>
            </a:pPr>
            <a:r>
              <a:rPr lang="vi-VN" sz="2000" dirty="0">
                <a:solidFill>
                  <a:schemeClr val="tx1">
                    <a:lumMod val="95000"/>
                    <a:lumOff val="5000"/>
                  </a:schemeClr>
                </a:solidFill>
              </a:rPr>
              <a:t>+ Các bước quy trình  thiết kế sơ đồ lắp đặt.</a:t>
            </a:r>
          </a:p>
        </p:txBody>
      </p:sp>
      <p:sp>
        <p:nvSpPr>
          <p:cNvPr id="27" name="Rectangle: Rounded Corners 26">
            <a:extLst>
              <a:ext uri="{FF2B5EF4-FFF2-40B4-BE49-F238E27FC236}">
                <a16:creationId xmlns:a16="http://schemas.microsoft.com/office/drawing/2014/main" id="{E05D937C-FE81-6887-A010-2291BD4F1E05}"/>
              </a:ext>
            </a:extLst>
          </p:cNvPr>
          <p:cNvSpPr/>
          <p:nvPr/>
        </p:nvSpPr>
        <p:spPr>
          <a:xfrm>
            <a:off x="2881086" y="1023543"/>
            <a:ext cx="3381828" cy="547143"/>
          </a:xfrm>
          <a:prstGeom prst="roundRect">
            <a:avLst/>
          </a:prstGeom>
          <a:solidFill>
            <a:schemeClr val="accent1">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dirty="0">
                <a:solidFill>
                  <a:schemeClr val="tx1"/>
                </a:solidFill>
                <a:latin typeface="Arial" panose="020B0604020202020204" pitchFamily="34" charset="0"/>
                <a:cs typeface="Arial" panose="020B0604020202020204" pitchFamily="34" charset="0"/>
              </a:rPr>
              <a:t>THẢO LUẬN NHÓM</a:t>
            </a:r>
          </a:p>
        </p:txBody>
      </p:sp>
      <p:pic>
        <p:nvPicPr>
          <p:cNvPr id="1026" name="Picture 2">
            <a:extLst>
              <a:ext uri="{FF2B5EF4-FFF2-40B4-BE49-F238E27FC236}">
                <a16:creationId xmlns:a16="http://schemas.microsoft.com/office/drawing/2014/main" id="{AEAD0EDC-4A89-5689-ED19-2D20C67C553D}"/>
              </a:ext>
            </a:extLst>
          </p:cNvPr>
          <p:cNvPicPr>
            <a:picLocks noChangeAspect="1" noChangeArrowheads="1"/>
          </p:cNvPicPr>
          <p:nvPr/>
        </p:nvPicPr>
        <p:blipFill rotWithShape="1">
          <a:blip r:embed="rId3"/>
          <a:srcRect l="4456" t="9207" r="4456" b="2706"/>
          <a:stretch/>
        </p:blipFill>
        <p:spPr bwMode="auto">
          <a:xfrm>
            <a:off x="4080468" y="1886857"/>
            <a:ext cx="4525341" cy="2547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65463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par>
                                <p:cTn id="12" presetID="16" presetClass="entr" presetSubtype="42"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outHorizontal)">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3" name="Title 2">
            <a:extLst>
              <a:ext uri="{FF2B5EF4-FFF2-40B4-BE49-F238E27FC236}">
                <a16:creationId xmlns:a16="http://schemas.microsoft.com/office/drawing/2014/main" id="{F0288AF0-F8AD-3817-9353-E2C6F292C7C7}"/>
              </a:ext>
            </a:extLst>
          </p:cNvPr>
          <p:cNvSpPr>
            <a:spLocks noGrp="1"/>
          </p:cNvSpPr>
          <p:nvPr>
            <p:ph type="title"/>
          </p:nvPr>
        </p:nvSpPr>
        <p:spPr>
          <a:xfrm>
            <a:off x="674914" y="137885"/>
            <a:ext cx="7794172" cy="566403"/>
          </a:xfrm>
        </p:spPr>
        <p:txBody>
          <a:bodyPr anchor="ctr"/>
          <a:lstStyle/>
          <a:p>
            <a:pPr algn="ctr"/>
            <a:r>
              <a:rPr lang="vi-VN" sz="2400" b="1"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1.4. Sơ đồ lắp đặt</a:t>
            </a:r>
            <a:endParaRPr lang="vi-VN" sz="2400" dirty="0">
              <a:solidFill>
                <a:schemeClr val="accent3">
                  <a:lumMod val="50000"/>
                </a:schemeClr>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1CEE5896-5324-8453-D874-C3435A7A5469}"/>
              </a:ext>
            </a:extLst>
          </p:cNvPr>
          <p:cNvSpPr/>
          <p:nvPr/>
        </p:nvSpPr>
        <p:spPr>
          <a:xfrm>
            <a:off x="608385" y="1036521"/>
            <a:ext cx="4863501" cy="1648125"/>
          </a:xfrm>
          <a:prstGeom prst="roundRect">
            <a:avLst>
              <a:gd name="adj" fmla="val 8780"/>
            </a:avLst>
          </a:prstGeom>
          <a:solidFill>
            <a:schemeClr val="accent5"/>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1800" dirty="0">
                <a:solidFill>
                  <a:schemeClr val="tx1">
                    <a:lumMod val="95000"/>
                    <a:lumOff val="5000"/>
                  </a:schemeClr>
                </a:solidFill>
                <a:latin typeface="Arial" panose="020B0604020202020204" pitchFamily="34" charset="0"/>
                <a:cs typeface="Arial" panose="020B0604020202020204" pitchFamily="34" charset="0"/>
              </a:rPr>
              <a:t>Sơ đồ lắp đặt biểu diễn mối quan hệ về giữa các thiết bị điện theo đúng vị trí lắp đặt trong thực tế của thiết bị điện.</a:t>
            </a:r>
          </a:p>
        </p:txBody>
      </p:sp>
      <p:pic>
        <p:nvPicPr>
          <p:cNvPr id="9" name="Picture 2">
            <a:extLst>
              <a:ext uri="{FF2B5EF4-FFF2-40B4-BE49-F238E27FC236}">
                <a16:creationId xmlns:a16="http://schemas.microsoft.com/office/drawing/2014/main" id="{2F1BF7CA-E4E0-0B82-515B-BD10CA2CF7A1}"/>
              </a:ext>
            </a:extLst>
          </p:cNvPr>
          <p:cNvPicPr>
            <a:picLocks noChangeAspect="1" noChangeArrowheads="1"/>
          </p:cNvPicPr>
          <p:nvPr/>
        </p:nvPicPr>
        <p:blipFill>
          <a:blip r:embed="rId3"/>
          <a:srcRect/>
          <a:stretch/>
        </p:blipFill>
        <p:spPr bwMode="auto">
          <a:xfrm>
            <a:off x="5787807" y="1036521"/>
            <a:ext cx="2747808" cy="1648126"/>
          </a:xfrm>
          <a:prstGeom prst="rect">
            <a:avLst/>
          </a:prstGeom>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E445821B-6D7F-1D1F-B866-9D42553187B1}"/>
              </a:ext>
            </a:extLst>
          </p:cNvPr>
          <p:cNvGrpSpPr/>
          <p:nvPr/>
        </p:nvGrpSpPr>
        <p:grpSpPr>
          <a:xfrm>
            <a:off x="674914" y="2955727"/>
            <a:ext cx="7794172" cy="1571424"/>
            <a:chOff x="674914" y="3539770"/>
            <a:chExt cx="7794172" cy="1571424"/>
          </a:xfrm>
        </p:grpSpPr>
        <p:sp>
          <p:nvSpPr>
            <p:cNvPr id="2" name="Arrow: Right 1">
              <a:extLst>
                <a:ext uri="{FF2B5EF4-FFF2-40B4-BE49-F238E27FC236}">
                  <a16:creationId xmlns:a16="http://schemas.microsoft.com/office/drawing/2014/main" id="{2EDA040E-E5C4-047D-12D6-66A3F2C013E3}"/>
                </a:ext>
              </a:extLst>
            </p:cNvPr>
            <p:cNvSpPr/>
            <p:nvPr/>
          </p:nvSpPr>
          <p:spPr>
            <a:xfrm>
              <a:off x="674914" y="4136796"/>
              <a:ext cx="660400" cy="377372"/>
            </a:xfrm>
            <a:prstGeom prst="rightArrow">
              <a:avLst/>
            </a:prstGeom>
            <a:solidFill>
              <a:srgbClr val="FF0000"/>
            </a:solid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a:extLst>
                <a:ext uri="{FF2B5EF4-FFF2-40B4-BE49-F238E27FC236}">
                  <a16:creationId xmlns:a16="http://schemas.microsoft.com/office/drawing/2014/main" id="{FEFE3553-B0E7-CF46-EB01-1CC518C9B22A}"/>
                </a:ext>
              </a:extLst>
            </p:cNvPr>
            <p:cNvSpPr txBox="1"/>
            <p:nvPr/>
          </p:nvSpPr>
          <p:spPr>
            <a:xfrm>
              <a:off x="1458686" y="3539770"/>
              <a:ext cx="7010400" cy="1571424"/>
            </a:xfrm>
            <a:prstGeom prst="roundRect">
              <a:avLst/>
            </a:prstGeom>
            <a:solidFill>
              <a:schemeClr val="accent5"/>
            </a:solidFill>
            <a:ln w="12700">
              <a:solidFill>
                <a:srgbClr val="FF0000"/>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algn="just">
                <a:lnSpc>
                  <a:spcPct val="150000"/>
                </a:lnSpc>
                <a:spcBef>
                  <a:spcPts val="0"/>
                </a:spcBef>
                <a:spcAft>
                  <a:spcPts val="0"/>
                </a:spcAft>
              </a:pPr>
              <a:r>
                <a:rPr lang="vi-VN" sz="2000" dirty="0">
                  <a:effectLst/>
                  <a:latin typeface="Arial" panose="020B0604020202020204" pitchFamily="34" charset="0"/>
                  <a:ea typeface="Calibri" panose="020F0502020204030204" pitchFamily="34" charset="0"/>
                  <a:cs typeface="Arial" panose="020B0604020202020204" pitchFamily="34" charset="0"/>
                </a:rPr>
                <a:t>Sử dụng để lắp đặt, sửa chữa mạch điện, tính toán số lượng thiết bị điện, dây dẫn điện phục vụ dự trù vật tư lắp đặt các phần tử của mạch điện.</a:t>
              </a:r>
            </a:p>
          </p:txBody>
        </p:sp>
      </p:grpSp>
    </p:spTree>
    <p:extLst>
      <p:ext uri="{BB962C8B-B14F-4D97-AF65-F5344CB8AC3E}">
        <p14:creationId xmlns:p14="http://schemas.microsoft.com/office/powerpoint/2010/main" val="396907697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6" presetClass="entr" presetSubtype="4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out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3" name="Title 2">
            <a:extLst>
              <a:ext uri="{FF2B5EF4-FFF2-40B4-BE49-F238E27FC236}">
                <a16:creationId xmlns:a16="http://schemas.microsoft.com/office/drawing/2014/main" id="{E865775D-EDDE-8D8E-F842-C6D12F9DC8A9}"/>
              </a:ext>
            </a:extLst>
          </p:cNvPr>
          <p:cNvSpPr>
            <a:spLocks noGrp="1"/>
          </p:cNvSpPr>
          <p:nvPr>
            <p:ph type="title"/>
          </p:nvPr>
        </p:nvSpPr>
        <p:spPr>
          <a:xfrm>
            <a:off x="8400" y="0"/>
            <a:ext cx="9135600" cy="580571"/>
          </a:xfrm>
        </p:spPr>
        <p:txBody>
          <a:bodyPr anchor="ctr"/>
          <a:lstStyle/>
          <a:p>
            <a:pPr algn="ctr"/>
            <a:r>
              <a:rPr lang="vi-VN" sz="20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Q</a:t>
            </a:r>
            <a:r>
              <a:rPr lang="vi-VN" sz="20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uy trình thiết kế sơ đồ lắp đặt</a:t>
            </a:r>
            <a:endParaRPr lang="vi-VN" sz="2000"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38AA3795-BAB8-280F-3CB2-0C93482C0211}"/>
              </a:ext>
            </a:extLst>
          </p:cNvPr>
          <p:cNvGraphicFramePr>
            <a:graphicFrameLocks noGrp="1"/>
          </p:cNvGraphicFramePr>
          <p:nvPr>
            <p:extLst>
              <p:ext uri="{D42A27DB-BD31-4B8C-83A1-F6EECF244321}">
                <p14:modId xmlns:p14="http://schemas.microsoft.com/office/powerpoint/2010/main" val="2138447206"/>
              </p:ext>
            </p:extLst>
          </p:nvPr>
        </p:nvGraphicFramePr>
        <p:xfrm>
          <a:off x="8400" y="580574"/>
          <a:ext cx="9135599" cy="4562927"/>
        </p:xfrm>
        <a:graphic>
          <a:graphicData uri="http://schemas.openxmlformats.org/drawingml/2006/table">
            <a:tbl>
              <a:tblPr>
                <a:tableStyleId>{51CAF83B-BD97-4B37-9909-9F2881ACDD89}</a:tableStyleId>
              </a:tblPr>
              <a:tblGrid>
                <a:gridCol w="550337">
                  <a:extLst>
                    <a:ext uri="{9D8B030D-6E8A-4147-A177-3AD203B41FA5}">
                      <a16:colId xmlns:a16="http://schemas.microsoft.com/office/drawing/2014/main" val="1167004162"/>
                    </a:ext>
                  </a:extLst>
                </a:gridCol>
                <a:gridCol w="1182977">
                  <a:extLst>
                    <a:ext uri="{9D8B030D-6E8A-4147-A177-3AD203B41FA5}">
                      <a16:colId xmlns:a16="http://schemas.microsoft.com/office/drawing/2014/main" val="2698433172"/>
                    </a:ext>
                  </a:extLst>
                </a:gridCol>
                <a:gridCol w="3606800">
                  <a:extLst>
                    <a:ext uri="{9D8B030D-6E8A-4147-A177-3AD203B41FA5}">
                      <a16:colId xmlns:a16="http://schemas.microsoft.com/office/drawing/2014/main" val="387926598"/>
                    </a:ext>
                  </a:extLst>
                </a:gridCol>
                <a:gridCol w="3795485">
                  <a:extLst>
                    <a:ext uri="{9D8B030D-6E8A-4147-A177-3AD203B41FA5}">
                      <a16:colId xmlns:a16="http://schemas.microsoft.com/office/drawing/2014/main" val="3695318552"/>
                    </a:ext>
                  </a:extLst>
                </a:gridCol>
              </a:tblGrid>
              <a:tr h="316553">
                <a:tc>
                  <a:txBody>
                    <a:bodyPr/>
                    <a:lstStyle/>
                    <a:p>
                      <a:pPr marL="0" marR="0" algn="ctr">
                        <a:lnSpc>
                          <a:spcPct val="100000"/>
                        </a:lnSpc>
                        <a:spcBef>
                          <a:spcPts val="0"/>
                        </a:spcBef>
                        <a:spcAft>
                          <a:spcPts val="0"/>
                        </a:spcAft>
                      </a:pPr>
                      <a:r>
                        <a:rPr lang="vi-VN" sz="1600" b="1">
                          <a:effectLst/>
                        </a:rPr>
                        <a:t>TT</a:t>
                      </a:r>
                      <a:endParaRPr lang="vi-VN" sz="1600" b="1">
                        <a:effectLst/>
                        <a:latin typeface="Times New Roman" panose="02020603050405020304" pitchFamily="18" charset="0"/>
                        <a:ea typeface="Calibri" panose="020F0502020204030204" pitchFamily="34" charset="0"/>
                      </a:endParaRPr>
                    </a:p>
                  </a:txBody>
                  <a:tcPr marL="62981" marR="62981" marT="31490" marB="314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vi-VN" sz="1600" b="1">
                          <a:effectLst/>
                        </a:rPr>
                        <a:t>Các bước</a:t>
                      </a:r>
                      <a:endParaRPr lang="vi-VN" sz="1600" b="1">
                        <a:effectLst/>
                        <a:latin typeface="Times New Roman" panose="02020603050405020304" pitchFamily="18" charset="0"/>
                        <a:ea typeface="Calibri" panose="020F0502020204030204" pitchFamily="34" charset="0"/>
                      </a:endParaRPr>
                    </a:p>
                  </a:txBody>
                  <a:tcPr marL="62981" marR="62981" marT="31490" marB="314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vi-VN" sz="1600" b="1" dirty="0">
                          <a:effectLst/>
                        </a:rPr>
                        <a:t>Yêu cầu</a:t>
                      </a:r>
                      <a:endParaRPr lang="vi-VN" sz="1600" b="1" dirty="0">
                        <a:effectLst/>
                        <a:latin typeface="Times New Roman" panose="02020603050405020304" pitchFamily="18" charset="0"/>
                        <a:ea typeface="Calibri" panose="020F0502020204030204" pitchFamily="34" charset="0"/>
                      </a:endParaRPr>
                    </a:p>
                  </a:txBody>
                  <a:tcPr marL="62981" marR="62981" marT="31490" marB="314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vi-VN" sz="1600" b="1" dirty="0">
                          <a:effectLst/>
                        </a:rPr>
                        <a:t>Minh hoạ</a:t>
                      </a:r>
                      <a:endParaRPr lang="vi-VN" sz="1600" b="1" dirty="0">
                        <a:effectLst/>
                        <a:latin typeface="Times New Roman" panose="02020603050405020304" pitchFamily="18" charset="0"/>
                        <a:ea typeface="Calibri" panose="020F0502020204030204" pitchFamily="34" charset="0"/>
                      </a:endParaRPr>
                    </a:p>
                  </a:txBody>
                  <a:tcPr marL="62981" marR="62981" marT="31490" marB="314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762371970"/>
                  </a:ext>
                </a:extLst>
              </a:tr>
              <a:tr h="2311868">
                <a:tc>
                  <a:txBody>
                    <a:bodyPr/>
                    <a:lstStyle/>
                    <a:p>
                      <a:pPr marL="0" marR="0" algn="ctr">
                        <a:lnSpc>
                          <a:spcPct val="150000"/>
                        </a:lnSpc>
                        <a:spcBef>
                          <a:spcPts val="0"/>
                        </a:spcBef>
                        <a:spcAft>
                          <a:spcPts val="0"/>
                        </a:spcAft>
                      </a:pPr>
                      <a:r>
                        <a:rPr lang="vi-VN" sz="1600" b="1">
                          <a:effectLst/>
                          <a:latin typeface="Arial" panose="020B0604020202020204" pitchFamily="34" charset="0"/>
                          <a:cs typeface="Arial" panose="020B0604020202020204" pitchFamily="34" charset="0"/>
                        </a:rPr>
                        <a:t>1</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2981" marR="62981" marT="31490" marB="3149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r>
                        <a:rPr lang="vi-VN" sz="1600" dirty="0">
                          <a:effectLst/>
                          <a:latin typeface="Arial" panose="020B0604020202020204" pitchFamily="34" charset="0"/>
                          <a:ea typeface="Calibri" panose="020F0502020204030204" pitchFamily="34" charset="0"/>
                          <a:cs typeface="Arial" panose="020B0604020202020204" pitchFamily="34" charset="0"/>
                        </a:rPr>
                        <a:t>Nghiên cứu sơ đồ nguyên lí</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r>
                        <a:rPr lang="vi-VN" sz="1600" dirty="0">
                          <a:effectLst/>
                          <a:latin typeface="Arial" panose="020B0604020202020204" pitchFamily="34" charset="0"/>
                          <a:ea typeface="Calibri" panose="020F0502020204030204" pitchFamily="34" charset="0"/>
                          <a:cs typeface="Arial" panose="020B0604020202020204" pitchFamily="34" charset="0"/>
                        </a:rPr>
                        <a:t>- Tìm hiểu nguyên lí hoạt động mạch điện.</a:t>
                      </a:r>
                    </a:p>
                    <a:p>
                      <a:pPr marL="0" marR="0" algn="just">
                        <a:lnSpc>
                          <a:spcPct val="150000"/>
                        </a:lnSpc>
                        <a:spcBef>
                          <a:spcPts val="0"/>
                        </a:spcBef>
                        <a:spcAft>
                          <a:spcPts val="0"/>
                        </a:spcAft>
                      </a:pPr>
                      <a:r>
                        <a:rPr lang="vi-VN" sz="1600" dirty="0">
                          <a:effectLst/>
                          <a:latin typeface="Arial" panose="020B0604020202020204" pitchFamily="34" charset="0"/>
                          <a:ea typeface="Calibri" panose="020F0502020204030204" pitchFamily="34" charset="0"/>
                          <a:cs typeface="Arial" panose="020B0604020202020204" pitchFamily="34" charset="0"/>
                        </a:rPr>
                        <a:t>- Xác định chức năng các thiết bị điện trong mạch điện.</a:t>
                      </a:r>
                    </a:p>
                    <a:p>
                      <a:pPr marL="0" marR="0" algn="just">
                        <a:lnSpc>
                          <a:spcPct val="150000"/>
                        </a:lnSpc>
                        <a:spcBef>
                          <a:spcPts val="0"/>
                        </a:spcBef>
                        <a:spcAft>
                          <a:spcPts val="0"/>
                        </a:spcAft>
                      </a:pPr>
                      <a:r>
                        <a:rPr lang="vi-VN" sz="1600" dirty="0">
                          <a:effectLst/>
                          <a:latin typeface="Arial" panose="020B0604020202020204" pitchFamily="34" charset="0"/>
                          <a:ea typeface="Calibri" panose="020F0502020204030204" pitchFamily="34" charset="0"/>
                          <a:cs typeface="Arial" panose="020B0604020202020204" pitchFamily="34" charset="0"/>
                        </a:rPr>
                        <a:t>- Phân tích đúng mối quan hệ về điện giữa các thiết bị điện trên sơ đồ.</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2981" marR="62981" marT="31490" marB="3149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1413865880"/>
                  </a:ext>
                </a:extLst>
              </a:tr>
              <a:tr h="1934506">
                <a:tc>
                  <a:txBody>
                    <a:bodyPr/>
                    <a:lstStyle/>
                    <a:p>
                      <a:pPr marL="0" marR="0" algn="ctr">
                        <a:lnSpc>
                          <a:spcPct val="150000"/>
                        </a:lnSpc>
                        <a:spcBef>
                          <a:spcPts val="0"/>
                        </a:spcBef>
                        <a:spcAft>
                          <a:spcPts val="0"/>
                        </a:spcAft>
                      </a:pPr>
                      <a:r>
                        <a:rPr lang="vi-VN" sz="1600" b="1" dirty="0">
                          <a:effectLst/>
                          <a:latin typeface="Arial" panose="020B0604020202020204" pitchFamily="34" charset="0"/>
                          <a:cs typeface="Arial" panose="020B0604020202020204" pitchFamily="34" charset="0"/>
                        </a:rPr>
                        <a:t>2</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2981" marR="62981" marT="31490" marB="3149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r>
                        <a:rPr lang="vi-VN" sz="1600" dirty="0">
                          <a:effectLst/>
                          <a:latin typeface="Arial" panose="020B0604020202020204" pitchFamily="34" charset="0"/>
                          <a:ea typeface="Calibri" panose="020F0502020204030204" pitchFamily="34" charset="0"/>
                          <a:cs typeface="Arial" panose="020B0604020202020204" pitchFamily="34" charset="0"/>
                        </a:rPr>
                        <a:t>Xác định vị trí lắp đặt các thiết bị điện</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r>
                        <a:rPr lang="vi-VN" sz="1600" dirty="0">
                          <a:effectLst/>
                          <a:latin typeface="Arial" panose="020B0604020202020204" pitchFamily="34" charset="0"/>
                          <a:ea typeface="Calibri" panose="020F0502020204030204" pitchFamily="34" charset="0"/>
                          <a:cs typeface="Arial" panose="020B0604020202020204" pitchFamily="34" charset="0"/>
                        </a:rPr>
                        <a:t>Xác định đúng:</a:t>
                      </a:r>
                    </a:p>
                    <a:p>
                      <a:pPr marL="0" marR="0" algn="just">
                        <a:lnSpc>
                          <a:spcPct val="150000"/>
                        </a:lnSpc>
                        <a:spcBef>
                          <a:spcPts val="0"/>
                        </a:spcBef>
                        <a:spcAft>
                          <a:spcPts val="0"/>
                        </a:spcAft>
                      </a:pPr>
                      <a:r>
                        <a:rPr lang="vi-VN" sz="1600" dirty="0">
                          <a:effectLst/>
                          <a:latin typeface="Arial" panose="020B0604020202020204" pitchFamily="34" charset="0"/>
                          <a:ea typeface="Calibri" panose="020F0502020204030204" pitchFamily="34" charset="0"/>
                          <a:cs typeface="Arial" panose="020B0604020202020204" pitchFamily="34" charset="0"/>
                        </a:rPr>
                        <a:t>- Vị trí lắp đặt thiết bị điện trên bảng điện.</a:t>
                      </a:r>
                    </a:p>
                    <a:p>
                      <a:pPr marL="0" marR="0" algn="just">
                        <a:lnSpc>
                          <a:spcPct val="150000"/>
                        </a:lnSpc>
                        <a:spcBef>
                          <a:spcPts val="0"/>
                        </a:spcBef>
                        <a:spcAft>
                          <a:spcPts val="0"/>
                        </a:spcAft>
                      </a:pPr>
                      <a:r>
                        <a:rPr lang="vi-VN" sz="1600" dirty="0">
                          <a:effectLst/>
                          <a:latin typeface="Arial" panose="020B0604020202020204" pitchFamily="34" charset="0"/>
                          <a:ea typeface="Calibri" panose="020F0502020204030204" pitchFamily="34" charset="0"/>
                          <a:cs typeface="Arial" panose="020B0604020202020204" pitchFamily="34" charset="0"/>
                        </a:rPr>
                        <a:t>- Vị trí lắp đặt bảng điện và đường ống chứa dây dẫn</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r>
                        <a:rPr lang="vi-VN" sz="1600" dirty="0">
                          <a:effectLst/>
                          <a:latin typeface="Arial" panose="020B0604020202020204" pitchFamily="34" charset="0"/>
                          <a:ea typeface="Calibri" panose="020F0502020204030204" pitchFamily="34" charset="0"/>
                          <a:cs typeface="Arial" panose="020B0604020202020204" pitchFamily="34" charset="0"/>
                        </a:rPr>
                        <a:t>- Trên bảng điện lắp CB, CT, OC. </a:t>
                      </a:r>
                    </a:p>
                    <a:p>
                      <a:pPr marL="0" marR="0" algn="just">
                        <a:lnSpc>
                          <a:spcPct val="150000"/>
                        </a:lnSpc>
                        <a:spcBef>
                          <a:spcPts val="0"/>
                        </a:spcBef>
                        <a:spcAft>
                          <a:spcPts val="0"/>
                        </a:spcAft>
                      </a:pPr>
                      <a:r>
                        <a:rPr lang="vi-VN" sz="1600" dirty="0">
                          <a:effectLst/>
                          <a:latin typeface="Arial" panose="020B0604020202020204" pitchFamily="34" charset="0"/>
                          <a:ea typeface="Calibri" panose="020F0502020204030204" pitchFamily="34" charset="0"/>
                          <a:cs typeface="Arial" panose="020B0604020202020204" pitchFamily="34" charset="0"/>
                        </a:rPr>
                        <a:t>- Bóng đèn lắp ngoài bảng điện.</a:t>
                      </a:r>
                    </a:p>
                    <a:p>
                      <a:pPr marL="0" marR="0" algn="just">
                        <a:lnSpc>
                          <a:spcPct val="150000"/>
                        </a:lnSpc>
                        <a:spcBef>
                          <a:spcPts val="0"/>
                        </a:spcBef>
                        <a:spcAft>
                          <a:spcPts val="0"/>
                        </a:spcAft>
                      </a:pPr>
                      <a:r>
                        <a:rPr lang="vi-VN" sz="1600" dirty="0">
                          <a:effectLst/>
                          <a:latin typeface="Arial" panose="020B0604020202020204" pitchFamily="34" charset="0"/>
                          <a:ea typeface="Calibri" panose="020F0502020204030204" pitchFamily="34" charset="0"/>
                          <a:cs typeface="Arial" panose="020B0604020202020204" pitchFamily="34" charset="0"/>
                        </a:rPr>
                        <a:t>- Đường ống chứa dây dẫn điện đặt cao hơn bảng điện và bóng đèn.</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1371681004"/>
                  </a:ext>
                </a:extLst>
              </a:tr>
            </a:tbl>
          </a:graphicData>
        </a:graphic>
      </p:graphicFrame>
      <p:pic>
        <p:nvPicPr>
          <p:cNvPr id="2" name="Picture 1">
            <a:extLst>
              <a:ext uri="{FF2B5EF4-FFF2-40B4-BE49-F238E27FC236}">
                <a16:creationId xmlns:a16="http://schemas.microsoft.com/office/drawing/2014/main" id="{CCA951D0-339F-3D46-395B-1E18C5DD37D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bright="20000"/>
                    </a14:imgEffect>
                  </a14:imgLayer>
                </a14:imgProps>
              </a:ext>
            </a:extLst>
          </a:blip>
          <a:stretch>
            <a:fillRect/>
          </a:stretch>
        </p:blipFill>
        <p:spPr>
          <a:xfrm>
            <a:off x="5884636" y="956212"/>
            <a:ext cx="2751364" cy="2196652"/>
          </a:xfrm>
          <a:prstGeom prst="rect">
            <a:avLst/>
          </a:prstGeom>
        </p:spPr>
      </p:pic>
    </p:spTree>
    <p:extLst>
      <p:ext uri="{BB962C8B-B14F-4D97-AF65-F5344CB8AC3E}">
        <p14:creationId xmlns:p14="http://schemas.microsoft.com/office/powerpoint/2010/main" val="241306922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16" presetClass="entr" presetSubtype="4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 name="Title 2">
            <a:extLst>
              <a:ext uri="{FF2B5EF4-FFF2-40B4-BE49-F238E27FC236}">
                <a16:creationId xmlns:a16="http://schemas.microsoft.com/office/drawing/2014/main" id="{1A968A64-9F56-EA7E-D7BB-63135498CEAA}"/>
              </a:ext>
            </a:extLst>
          </p:cNvPr>
          <p:cNvSpPr>
            <a:spLocks noGrp="1"/>
          </p:cNvSpPr>
          <p:nvPr>
            <p:ph type="title" idx="2"/>
          </p:nvPr>
        </p:nvSpPr>
        <p:spPr>
          <a:xfrm>
            <a:off x="1728150" y="129921"/>
            <a:ext cx="5687700" cy="572700"/>
          </a:xfrm>
        </p:spPr>
        <p:txBody>
          <a:bodyPr anchor="ctr"/>
          <a:lstStyle/>
          <a:p>
            <a:pPr algn="ctr"/>
            <a:r>
              <a:rPr lang="vi-VN" dirty="0">
                <a:solidFill>
                  <a:srgbClr val="C00000"/>
                </a:solidFill>
                <a:latin typeface="Arial" panose="020B0604020202020204" pitchFamily="34" charset="0"/>
                <a:cs typeface="Arial" panose="020B0604020202020204" pitchFamily="34" charset="0"/>
              </a:rPr>
              <a:t>KHỞI ĐỘNG</a:t>
            </a:r>
          </a:p>
        </p:txBody>
      </p:sp>
      <p:pic>
        <p:nvPicPr>
          <p:cNvPr id="10" name="Picture 33">
            <a:extLst>
              <a:ext uri="{FF2B5EF4-FFF2-40B4-BE49-F238E27FC236}">
                <a16:creationId xmlns:a16="http://schemas.microsoft.com/office/drawing/2014/main" id="{9B92E00C-29D9-E7D0-E0CB-2162A9899B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727371" y="3403527"/>
            <a:ext cx="2416629" cy="1739973"/>
          </a:xfrm>
          <a:prstGeom prst="rect">
            <a:avLst/>
          </a:prstGeom>
        </p:spPr>
      </p:pic>
      <p:grpSp>
        <p:nvGrpSpPr>
          <p:cNvPr id="13" name="Group 12">
            <a:extLst>
              <a:ext uri="{FF2B5EF4-FFF2-40B4-BE49-F238E27FC236}">
                <a16:creationId xmlns:a16="http://schemas.microsoft.com/office/drawing/2014/main" id="{25D151E7-6C18-ECB9-4518-49DA35352B82}"/>
              </a:ext>
            </a:extLst>
          </p:cNvPr>
          <p:cNvGrpSpPr/>
          <p:nvPr/>
        </p:nvGrpSpPr>
        <p:grpSpPr>
          <a:xfrm>
            <a:off x="654957" y="1755275"/>
            <a:ext cx="5687699" cy="2695893"/>
            <a:chOff x="605972" y="1672907"/>
            <a:chExt cx="5687699" cy="2695893"/>
          </a:xfrm>
        </p:grpSpPr>
        <p:sp>
          <p:nvSpPr>
            <p:cNvPr id="12" name="Rectangle: Rounded Corners 11">
              <a:extLst>
                <a:ext uri="{FF2B5EF4-FFF2-40B4-BE49-F238E27FC236}">
                  <a16:creationId xmlns:a16="http://schemas.microsoft.com/office/drawing/2014/main" id="{D4E6ECED-27AA-2E15-5A13-754A2A7E5E53}"/>
                </a:ext>
              </a:extLst>
            </p:cNvPr>
            <p:cNvSpPr/>
            <p:nvPr/>
          </p:nvSpPr>
          <p:spPr>
            <a:xfrm>
              <a:off x="605972" y="2134167"/>
              <a:ext cx="5687699" cy="2234633"/>
            </a:xfrm>
            <a:prstGeom prst="roundRect">
              <a:avLst>
                <a:gd name="adj" fmla="val 9914"/>
              </a:avLst>
            </a:prstGeom>
            <a:solidFill>
              <a:schemeClr val="accent5"/>
            </a:solidFill>
            <a:ln w="127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2000" dirty="0">
                  <a:solidFill>
                    <a:schemeClr val="tx1"/>
                  </a:solidFill>
                </a:rPr>
                <a:t>Để lắp đặt được một mạng điện trong nhà (Hình 3.1) hoạt động đứng nguyên lí, an toàn và đáp ứng yêu cầu đặt ra thì người kế cần thiết kế những sơ đồ điện gì?</a:t>
              </a:r>
            </a:p>
          </p:txBody>
        </p:sp>
        <p:pic>
          <p:nvPicPr>
            <p:cNvPr id="11" name="Picture 8">
              <a:extLst>
                <a:ext uri="{FF2B5EF4-FFF2-40B4-BE49-F238E27FC236}">
                  <a16:creationId xmlns:a16="http://schemas.microsoft.com/office/drawing/2014/main" id="{8BA92E93-5407-40FD-8635-1B02E09CEF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49507">
              <a:off x="2847479" y="1672907"/>
              <a:ext cx="1204684" cy="681194"/>
            </a:xfrm>
            <a:prstGeom prst="rect">
              <a:avLst/>
            </a:prstGeom>
          </p:spPr>
        </p:pic>
      </p:grpSp>
      <p:sp>
        <p:nvSpPr>
          <p:cNvPr id="14" name="Rectangle: Rounded Corners 13">
            <a:extLst>
              <a:ext uri="{FF2B5EF4-FFF2-40B4-BE49-F238E27FC236}">
                <a16:creationId xmlns:a16="http://schemas.microsoft.com/office/drawing/2014/main" id="{9B0B1D2C-A6C0-A5F8-49CB-9B6F0C919078}"/>
              </a:ext>
            </a:extLst>
          </p:cNvPr>
          <p:cNvSpPr/>
          <p:nvPr/>
        </p:nvSpPr>
        <p:spPr>
          <a:xfrm>
            <a:off x="654957" y="963234"/>
            <a:ext cx="7834086" cy="547143"/>
          </a:xfrm>
          <a:prstGeom prst="roundRect">
            <a:avLst/>
          </a:prstGeom>
          <a:solidFill>
            <a:schemeClr val="accent1">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dirty="0">
                <a:solidFill>
                  <a:schemeClr val="tx1"/>
                </a:solidFill>
                <a:latin typeface="Arial" panose="020B0604020202020204" pitchFamily="34" charset="0"/>
                <a:cs typeface="Arial" panose="020B0604020202020204" pitchFamily="34" charset="0"/>
              </a:rPr>
              <a:t>Quan sát hình ảnh bảng điện trong gia hình</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3" name="Title 2">
            <a:extLst>
              <a:ext uri="{FF2B5EF4-FFF2-40B4-BE49-F238E27FC236}">
                <a16:creationId xmlns:a16="http://schemas.microsoft.com/office/drawing/2014/main" id="{E865775D-EDDE-8D8E-F842-C6D12F9DC8A9}"/>
              </a:ext>
            </a:extLst>
          </p:cNvPr>
          <p:cNvSpPr>
            <a:spLocks noGrp="1"/>
          </p:cNvSpPr>
          <p:nvPr>
            <p:ph type="title"/>
          </p:nvPr>
        </p:nvSpPr>
        <p:spPr>
          <a:xfrm>
            <a:off x="8400" y="159657"/>
            <a:ext cx="9135600" cy="580571"/>
          </a:xfrm>
        </p:spPr>
        <p:txBody>
          <a:bodyPr anchor="ctr"/>
          <a:lstStyle/>
          <a:p>
            <a:pPr algn="ctr"/>
            <a:r>
              <a:rPr lang="vi-VN" sz="20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Q</a:t>
            </a:r>
            <a:r>
              <a:rPr lang="vi-VN" sz="20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uy trình thiết kế sơ đồ lắp đặt</a:t>
            </a:r>
            <a:endParaRPr lang="vi-VN" sz="2000"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38AA3795-BAB8-280F-3CB2-0C93482C0211}"/>
              </a:ext>
            </a:extLst>
          </p:cNvPr>
          <p:cNvGraphicFramePr>
            <a:graphicFrameLocks noGrp="1"/>
          </p:cNvGraphicFramePr>
          <p:nvPr>
            <p:extLst>
              <p:ext uri="{D42A27DB-BD31-4B8C-83A1-F6EECF244321}">
                <p14:modId xmlns:p14="http://schemas.microsoft.com/office/powerpoint/2010/main" val="4089783424"/>
              </p:ext>
            </p:extLst>
          </p:nvPr>
        </p:nvGraphicFramePr>
        <p:xfrm>
          <a:off x="8400" y="902605"/>
          <a:ext cx="9135599" cy="4030437"/>
        </p:xfrm>
        <a:graphic>
          <a:graphicData uri="http://schemas.openxmlformats.org/drawingml/2006/table">
            <a:tbl>
              <a:tblPr>
                <a:tableStyleId>{51CAF83B-BD97-4B37-9909-9F2881ACDD89}</a:tableStyleId>
              </a:tblPr>
              <a:tblGrid>
                <a:gridCol w="550337">
                  <a:extLst>
                    <a:ext uri="{9D8B030D-6E8A-4147-A177-3AD203B41FA5}">
                      <a16:colId xmlns:a16="http://schemas.microsoft.com/office/drawing/2014/main" val="1167004162"/>
                    </a:ext>
                  </a:extLst>
                </a:gridCol>
                <a:gridCol w="1313606">
                  <a:extLst>
                    <a:ext uri="{9D8B030D-6E8A-4147-A177-3AD203B41FA5}">
                      <a16:colId xmlns:a16="http://schemas.microsoft.com/office/drawing/2014/main" val="2698433172"/>
                    </a:ext>
                  </a:extLst>
                </a:gridCol>
                <a:gridCol w="3055257">
                  <a:extLst>
                    <a:ext uri="{9D8B030D-6E8A-4147-A177-3AD203B41FA5}">
                      <a16:colId xmlns:a16="http://schemas.microsoft.com/office/drawing/2014/main" val="387926598"/>
                    </a:ext>
                  </a:extLst>
                </a:gridCol>
                <a:gridCol w="4216399">
                  <a:extLst>
                    <a:ext uri="{9D8B030D-6E8A-4147-A177-3AD203B41FA5}">
                      <a16:colId xmlns:a16="http://schemas.microsoft.com/office/drawing/2014/main" val="3695318552"/>
                    </a:ext>
                  </a:extLst>
                </a:gridCol>
              </a:tblGrid>
              <a:tr h="832688">
                <a:tc>
                  <a:txBody>
                    <a:bodyPr/>
                    <a:lstStyle/>
                    <a:p>
                      <a:pPr marL="0" marR="0" algn="ctr">
                        <a:lnSpc>
                          <a:spcPct val="100000"/>
                        </a:lnSpc>
                        <a:spcBef>
                          <a:spcPts val="0"/>
                        </a:spcBef>
                        <a:spcAft>
                          <a:spcPts val="0"/>
                        </a:spcAft>
                      </a:pPr>
                      <a:r>
                        <a:rPr lang="vi-VN" sz="1700" b="1" dirty="0">
                          <a:effectLst/>
                        </a:rPr>
                        <a:t>TT</a:t>
                      </a:r>
                      <a:endParaRPr lang="vi-VN" sz="1700" b="1" dirty="0">
                        <a:effectLst/>
                        <a:latin typeface="Times New Roman" panose="02020603050405020304" pitchFamily="18" charset="0"/>
                        <a:ea typeface="Calibri" panose="020F0502020204030204" pitchFamily="34" charset="0"/>
                      </a:endParaRPr>
                    </a:p>
                  </a:txBody>
                  <a:tcPr marL="62981" marR="62981" marT="31490" marB="314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vi-VN" sz="1700" b="1">
                          <a:effectLst/>
                        </a:rPr>
                        <a:t>Các bước</a:t>
                      </a:r>
                      <a:endParaRPr lang="vi-VN" sz="1700" b="1">
                        <a:effectLst/>
                        <a:latin typeface="Times New Roman" panose="02020603050405020304" pitchFamily="18" charset="0"/>
                        <a:ea typeface="Calibri" panose="020F0502020204030204" pitchFamily="34" charset="0"/>
                      </a:endParaRPr>
                    </a:p>
                  </a:txBody>
                  <a:tcPr marL="62981" marR="62981" marT="31490" marB="314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vi-VN" sz="1700" b="1" dirty="0">
                          <a:effectLst/>
                        </a:rPr>
                        <a:t>Yêu cầu</a:t>
                      </a:r>
                      <a:endParaRPr lang="vi-VN" sz="1700" b="1" dirty="0">
                        <a:effectLst/>
                        <a:latin typeface="Times New Roman" panose="02020603050405020304" pitchFamily="18" charset="0"/>
                        <a:ea typeface="Calibri" panose="020F0502020204030204" pitchFamily="34" charset="0"/>
                      </a:endParaRPr>
                    </a:p>
                  </a:txBody>
                  <a:tcPr marL="62981" marR="62981" marT="31490" marB="314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vi-VN" sz="1700" b="1" dirty="0">
                          <a:effectLst/>
                        </a:rPr>
                        <a:t>Minh hoạ</a:t>
                      </a:r>
                      <a:endParaRPr lang="vi-VN" sz="1700" b="1" dirty="0">
                        <a:effectLst/>
                        <a:latin typeface="Times New Roman" panose="02020603050405020304" pitchFamily="18" charset="0"/>
                        <a:ea typeface="Calibri" panose="020F0502020204030204" pitchFamily="34" charset="0"/>
                      </a:endParaRPr>
                    </a:p>
                  </a:txBody>
                  <a:tcPr marL="62981" marR="62981" marT="31490" marB="314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762371970"/>
                  </a:ext>
                </a:extLst>
              </a:tr>
              <a:tr h="3197749">
                <a:tc>
                  <a:txBody>
                    <a:bodyPr/>
                    <a:lstStyle/>
                    <a:p>
                      <a:pPr marL="0" marR="0" algn="ctr">
                        <a:lnSpc>
                          <a:spcPct val="150000"/>
                        </a:lnSpc>
                        <a:spcBef>
                          <a:spcPts val="0"/>
                        </a:spcBef>
                        <a:spcAft>
                          <a:spcPts val="0"/>
                        </a:spcAft>
                      </a:pPr>
                      <a:r>
                        <a:rPr lang="vi-VN" sz="1700" b="1" dirty="0">
                          <a:effectLst/>
                          <a:latin typeface="Arial" panose="020B0604020202020204" pitchFamily="34" charset="0"/>
                          <a:ea typeface="Calibri" panose="020F0502020204030204" pitchFamily="34" charset="0"/>
                          <a:cs typeface="Arial" panose="020B0604020202020204" pitchFamily="34" charset="0"/>
                        </a:rPr>
                        <a:t>3</a:t>
                      </a:r>
                    </a:p>
                  </a:txBody>
                  <a:tcPr marL="62981" marR="62981" marT="14400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r>
                        <a:rPr lang="vi-VN" sz="1700" dirty="0">
                          <a:solidFill>
                            <a:srgbClr val="000000"/>
                          </a:solidFill>
                          <a:effectLst/>
                          <a:latin typeface="Arial" panose="020B0604020202020204" pitchFamily="34" charset="0"/>
                          <a:ea typeface="Calibri" panose="020F0502020204030204" pitchFamily="34" charset="0"/>
                          <a:cs typeface="Arial" panose="020B0604020202020204" pitchFamily="34" charset="0"/>
                        </a:rPr>
                        <a:t>Vẽ sơ đồ lắp đặt</a:t>
                      </a:r>
                      <a:endParaRPr lang="vi-VN" sz="1700" dirty="0">
                        <a:effectLst/>
                        <a:latin typeface="Arial" panose="020B0604020202020204" pitchFamily="34" charset="0"/>
                        <a:ea typeface="Calibri" panose="020F0502020204030204" pitchFamily="34" charset="0"/>
                        <a:cs typeface="Arial" panose="020B0604020202020204" pitchFamily="34" charset="0"/>
                      </a:endParaRPr>
                    </a:p>
                  </a:txBody>
                  <a:tcPr marT="14400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algn="just">
                        <a:lnSpc>
                          <a:spcPct val="150000"/>
                        </a:lnSpc>
                      </a:pPr>
                      <a:r>
                        <a:rPr lang="vi-VN" sz="1700" b="0" i="0" u="none" strike="noStrike" cap="none" dirty="0">
                          <a:solidFill>
                            <a:srgbClr val="000000"/>
                          </a:solidFill>
                          <a:effectLst/>
                          <a:latin typeface="Arial"/>
                          <a:ea typeface="Arial"/>
                          <a:cs typeface="Arial"/>
                          <a:sym typeface="Arial"/>
                        </a:rPr>
                        <a:t>- Vẽ dùng vị trí thực tế của thiết bị điện.</a:t>
                      </a:r>
                    </a:p>
                    <a:p>
                      <a:pPr algn="just">
                        <a:lnSpc>
                          <a:spcPct val="150000"/>
                        </a:lnSpc>
                      </a:pPr>
                      <a:r>
                        <a:rPr lang="vi-VN" sz="1700" b="0" i="0" u="none" strike="noStrike" cap="none" dirty="0">
                          <a:solidFill>
                            <a:srgbClr val="000000"/>
                          </a:solidFill>
                          <a:effectLst/>
                          <a:latin typeface="Arial"/>
                          <a:ea typeface="Arial"/>
                          <a:cs typeface="Arial"/>
                          <a:sym typeface="Arial"/>
                        </a:rPr>
                        <a:t>- Biểu diễn mối quan hệ về điện giữa các thiết bị điện đúng sơ đồ nguyên lí , tiết kiệm dây dẫn điện, đường ống và dễ lắp đặt.</a:t>
                      </a:r>
                    </a:p>
                  </a:txBody>
                  <a:tcPr marT="14400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2981" marR="62981" marT="31490" marB="3149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1413865880"/>
                  </a:ext>
                </a:extLst>
              </a:tr>
            </a:tbl>
          </a:graphicData>
        </a:graphic>
      </p:graphicFrame>
      <p:pic>
        <p:nvPicPr>
          <p:cNvPr id="4" name="Picture 3">
            <a:extLst>
              <a:ext uri="{FF2B5EF4-FFF2-40B4-BE49-F238E27FC236}">
                <a16:creationId xmlns:a16="http://schemas.microsoft.com/office/drawing/2014/main" id="{C0EFE113-6120-BA53-D547-9DA87AED3B5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400000"/>
                    </a14:imgEffect>
                    <a14:imgEffect>
                      <a14:brightnessContrast bright="20000"/>
                    </a14:imgEffect>
                  </a14:imgLayer>
                </a14:imgProps>
              </a:ext>
            </a:extLst>
          </a:blip>
          <a:srcRect/>
          <a:stretch/>
        </p:blipFill>
        <p:spPr>
          <a:xfrm>
            <a:off x="5275389" y="1799319"/>
            <a:ext cx="3382902" cy="3041195"/>
          </a:xfrm>
          <a:prstGeom prst="rect">
            <a:avLst/>
          </a:prstGeom>
        </p:spPr>
      </p:pic>
    </p:spTree>
    <p:extLst>
      <p:ext uri="{BB962C8B-B14F-4D97-AF65-F5344CB8AC3E}">
        <p14:creationId xmlns:p14="http://schemas.microsoft.com/office/powerpoint/2010/main" val="40681047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grpSp>
        <p:nvGrpSpPr>
          <p:cNvPr id="10" name="Group 9">
            <a:extLst>
              <a:ext uri="{FF2B5EF4-FFF2-40B4-BE49-F238E27FC236}">
                <a16:creationId xmlns:a16="http://schemas.microsoft.com/office/drawing/2014/main" id="{A8776782-627F-D8FD-B485-895E4A4D0795}"/>
              </a:ext>
            </a:extLst>
          </p:cNvPr>
          <p:cNvGrpSpPr/>
          <p:nvPr/>
        </p:nvGrpSpPr>
        <p:grpSpPr>
          <a:xfrm>
            <a:off x="450351" y="922470"/>
            <a:ext cx="3460636" cy="3499122"/>
            <a:chOff x="1115524" y="922470"/>
            <a:chExt cx="3460636" cy="3499122"/>
          </a:xfrm>
        </p:grpSpPr>
        <p:sp>
          <p:nvSpPr>
            <p:cNvPr id="719" name="Google Shape;719;p45"/>
            <p:cNvSpPr/>
            <p:nvPr/>
          </p:nvSpPr>
          <p:spPr>
            <a:xfrm>
              <a:off x="1676688" y="1753963"/>
              <a:ext cx="2144100" cy="214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0" name="Google Shape;720;p45"/>
            <p:cNvGrpSpPr/>
            <p:nvPr/>
          </p:nvGrpSpPr>
          <p:grpSpPr>
            <a:xfrm rot="515481">
              <a:off x="2904173" y="1605880"/>
              <a:ext cx="1114624" cy="2673480"/>
              <a:chOff x="294000" y="2956300"/>
              <a:chExt cx="485450" cy="1164375"/>
            </a:xfrm>
          </p:grpSpPr>
          <p:sp>
            <p:nvSpPr>
              <p:cNvPr id="721" name="Google Shape;721;p45"/>
              <p:cNvSpPr/>
              <p:nvPr/>
            </p:nvSpPr>
            <p:spPr>
              <a:xfrm>
                <a:off x="354050" y="3063900"/>
                <a:ext cx="350325" cy="956700"/>
              </a:xfrm>
              <a:custGeom>
                <a:avLst/>
                <a:gdLst/>
                <a:ahLst/>
                <a:cxnLst/>
                <a:rect l="l" t="t" r="r" b="b"/>
                <a:pathLst>
                  <a:path w="14013" h="38268" extrusionOk="0">
                    <a:moveTo>
                      <a:pt x="6973" y="1"/>
                    </a:moveTo>
                    <a:lnTo>
                      <a:pt x="6473" y="34"/>
                    </a:lnTo>
                    <a:lnTo>
                      <a:pt x="5972" y="134"/>
                    </a:lnTo>
                    <a:lnTo>
                      <a:pt x="5605" y="234"/>
                    </a:lnTo>
                    <a:lnTo>
                      <a:pt x="5238" y="368"/>
                    </a:lnTo>
                    <a:lnTo>
                      <a:pt x="4871" y="535"/>
                    </a:lnTo>
                    <a:lnTo>
                      <a:pt x="4538" y="735"/>
                    </a:lnTo>
                    <a:lnTo>
                      <a:pt x="4204" y="935"/>
                    </a:lnTo>
                    <a:lnTo>
                      <a:pt x="3870" y="1168"/>
                    </a:lnTo>
                    <a:lnTo>
                      <a:pt x="3237" y="1669"/>
                    </a:lnTo>
                    <a:lnTo>
                      <a:pt x="2703" y="2203"/>
                    </a:lnTo>
                    <a:lnTo>
                      <a:pt x="2202" y="2770"/>
                    </a:lnTo>
                    <a:lnTo>
                      <a:pt x="1735" y="3370"/>
                    </a:lnTo>
                    <a:lnTo>
                      <a:pt x="1302" y="4004"/>
                    </a:lnTo>
                    <a:lnTo>
                      <a:pt x="935" y="4705"/>
                    </a:lnTo>
                    <a:lnTo>
                      <a:pt x="634" y="5372"/>
                    </a:lnTo>
                    <a:lnTo>
                      <a:pt x="401" y="6106"/>
                    </a:lnTo>
                    <a:lnTo>
                      <a:pt x="201" y="6840"/>
                    </a:lnTo>
                    <a:lnTo>
                      <a:pt x="100" y="7441"/>
                    </a:lnTo>
                    <a:lnTo>
                      <a:pt x="34" y="8074"/>
                    </a:lnTo>
                    <a:lnTo>
                      <a:pt x="0" y="8675"/>
                    </a:lnTo>
                    <a:lnTo>
                      <a:pt x="0" y="9275"/>
                    </a:lnTo>
                    <a:lnTo>
                      <a:pt x="34" y="9909"/>
                    </a:lnTo>
                    <a:lnTo>
                      <a:pt x="67" y="10510"/>
                    </a:lnTo>
                    <a:lnTo>
                      <a:pt x="201" y="11744"/>
                    </a:lnTo>
                    <a:lnTo>
                      <a:pt x="434" y="13246"/>
                    </a:lnTo>
                    <a:lnTo>
                      <a:pt x="701" y="14747"/>
                    </a:lnTo>
                    <a:lnTo>
                      <a:pt x="1001" y="16248"/>
                    </a:lnTo>
                    <a:lnTo>
                      <a:pt x="1368" y="17716"/>
                    </a:lnTo>
                    <a:lnTo>
                      <a:pt x="1769" y="19184"/>
                    </a:lnTo>
                    <a:lnTo>
                      <a:pt x="2236" y="20652"/>
                    </a:lnTo>
                    <a:lnTo>
                      <a:pt x="2736" y="22087"/>
                    </a:lnTo>
                    <a:lnTo>
                      <a:pt x="3270" y="23521"/>
                    </a:lnTo>
                    <a:lnTo>
                      <a:pt x="3604" y="24322"/>
                    </a:lnTo>
                    <a:lnTo>
                      <a:pt x="3904" y="25156"/>
                    </a:lnTo>
                    <a:lnTo>
                      <a:pt x="4171" y="25990"/>
                    </a:lnTo>
                    <a:lnTo>
                      <a:pt x="4271" y="26390"/>
                    </a:lnTo>
                    <a:lnTo>
                      <a:pt x="4371" y="26824"/>
                    </a:lnTo>
                    <a:lnTo>
                      <a:pt x="4438" y="27558"/>
                    </a:lnTo>
                    <a:lnTo>
                      <a:pt x="4438" y="28292"/>
                    </a:lnTo>
                    <a:lnTo>
                      <a:pt x="4438" y="29026"/>
                    </a:lnTo>
                    <a:lnTo>
                      <a:pt x="4371" y="29760"/>
                    </a:lnTo>
                    <a:lnTo>
                      <a:pt x="3870" y="37700"/>
                    </a:lnTo>
                    <a:lnTo>
                      <a:pt x="7407" y="38268"/>
                    </a:lnTo>
                    <a:lnTo>
                      <a:pt x="7474" y="35832"/>
                    </a:lnTo>
                    <a:lnTo>
                      <a:pt x="7574" y="33363"/>
                    </a:lnTo>
                    <a:lnTo>
                      <a:pt x="7707" y="30894"/>
                    </a:lnTo>
                    <a:lnTo>
                      <a:pt x="7874" y="28459"/>
                    </a:lnTo>
                    <a:lnTo>
                      <a:pt x="7941" y="27725"/>
                    </a:lnTo>
                    <a:lnTo>
                      <a:pt x="8041" y="26958"/>
                    </a:lnTo>
                    <a:lnTo>
                      <a:pt x="8107" y="26591"/>
                    </a:lnTo>
                    <a:lnTo>
                      <a:pt x="8174" y="26257"/>
                    </a:lnTo>
                    <a:lnTo>
                      <a:pt x="8308" y="25890"/>
                    </a:lnTo>
                    <a:lnTo>
                      <a:pt x="8441" y="25556"/>
                    </a:lnTo>
                    <a:lnTo>
                      <a:pt x="8708" y="25023"/>
                    </a:lnTo>
                    <a:lnTo>
                      <a:pt x="9042" y="24556"/>
                    </a:lnTo>
                    <a:lnTo>
                      <a:pt x="9709" y="23588"/>
                    </a:lnTo>
                    <a:lnTo>
                      <a:pt x="10176" y="22954"/>
                    </a:lnTo>
                    <a:lnTo>
                      <a:pt x="10610" y="22254"/>
                    </a:lnTo>
                    <a:lnTo>
                      <a:pt x="11010" y="21553"/>
                    </a:lnTo>
                    <a:lnTo>
                      <a:pt x="11377" y="20852"/>
                    </a:lnTo>
                    <a:lnTo>
                      <a:pt x="11744" y="20118"/>
                    </a:lnTo>
                    <a:lnTo>
                      <a:pt x="12044" y="19384"/>
                    </a:lnTo>
                    <a:lnTo>
                      <a:pt x="12345" y="18617"/>
                    </a:lnTo>
                    <a:lnTo>
                      <a:pt x="12611" y="17850"/>
                    </a:lnTo>
                    <a:lnTo>
                      <a:pt x="12878" y="17082"/>
                    </a:lnTo>
                    <a:lnTo>
                      <a:pt x="13079" y="16315"/>
                    </a:lnTo>
                    <a:lnTo>
                      <a:pt x="13279" y="15514"/>
                    </a:lnTo>
                    <a:lnTo>
                      <a:pt x="13445" y="14714"/>
                    </a:lnTo>
                    <a:lnTo>
                      <a:pt x="13579" y="13913"/>
                    </a:lnTo>
                    <a:lnTo>
                      <a:pt x="13712" y="13112"/>
                    </a:lnTo>
                    <a:lnTo>
                      <a:pt x="13812" y="12311"/>
                    </a:lnTo>
                    <a:lnTo>
                      <a:pt x="13913" y="11511"/>
                    </a:lnTo>
                    <a:lnTo>
                      <a:pt x="13979" y="10477"/>
                    </a:lnTo>
                    <a:lnTo>
                      <a:pt x="14013" y="9442"/>
                    </a:lnTo>
                    <a:lnTo>
                      <a:pt x="13979" y="8441"/>
                    </a:lnTo>
                    <a:lnTo>
                      <a:pt x="13913" y="7407"/>
                    </a:lnTo>
                    <a:lnTo>
                      <a:pt x="13846" y="6907"/>
                    </a:lnTo>
                    <a:lnTo>
                      <a:pt x="13746" y="6406"/>
                    </a:lnTo>
                    <a:lnTo>
                      <a:pt x="13646" y="5906"/>
                    </a:lnTo>
                    <a:lnTo>
                      <a:pt x="13512" y="5439"/>
                    </a:lnTo>
                    <a:lnTo>
                      <a:pt x="13345" y="4938"/>
                    </a:lnTo>
                    <a:lnTo>
                      <a:pt x="13179" y="4471"/>
                    </a:lnTo>
                    <a:lnTo>
                      <a:pt x="12945" y="4004"/>
                    </a:lnTo>
                    <a:lnTo>
                      <a:pt x="12712" y="3571"/>
                    </a:lnTo>
                    <a:lnTo>
                      <a:pt x="12478" y="3137"/>
                    </a:lnTo>
                    <a:lnTo>
                      <a:pt x="12178" y="2703"/>
                    </a:lnTo>
                    <a:lnTo>
                      <a:pt x="11844" y="2303"/>
                    </a:lnTo>
                    <a:lnTo>
                      <a:pt x="11477" y="1936"/>
                    </a:lnTo>
                    <a:lnTo>
                      <a:pt x="11110" y="1569"/>
                    </a:lnTo>
                    <a:lnTo>
                      <a:pt x="10710" y="1268"/>
                    </a:lnTo>
                    <a:lnTo>
                      <a:pt x="10276" y="968"/>
                    </a:lnTo>
                    <a:lnTo>
                      <a:pt x="9842" y="701"/>
                    </a:lnTo>
                    <a:lnTo>
                      <a:pt x="9375" y="468"/>
                    </a:lnTo>
                    <a:lnTo>
                      <a:pt x="8908" y="301"/>
                    </a:lnTo>
                    <a:lnTo>
                      <a:pt x="8441" y="168"/>
                    </a:lnTo>
                    <a:lnTo>
                      <a:pt x="7941" y="34"/>
                    </a:lnTo>
                    <a:lnTo>
                      <a:pt x="74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5"/>
              <p:cNvSpPr/>
              <p:nvPr/>
            </p:nvSpPr>
            <p:spPr>
              <a:xfrm>
                <a:off x="354050" y="3063900"/>
                <a:ext cx="350325" cy="956700"/>
              </a:xfrm>
              <a:custGeom>
                <a:avLst/>
                <a:gdLst/>
                <a:ahLst/>
                <a:cxnLst/>
                <a:rect l="l" t="t" r="r" b="b"/>
                <a:pathLst>
                  <a:path w="14013" h="38268" fill="none" extrusionOk="0">
                    <a:moveTo>
                      <a:pt x="3870" y="37700"/>
                    </a:moveTo>
                    <a:lnTo>
                      <a:pt x="3870" y="37700"/>
                    </a:lnTo>
                    <a:lnTo>
                      <a:pt x="4371" y="29760"/>
                    </a:lnTo>
                    <a:lnTo>
                      <a:pt x="4371" y="29760"/>
                    </a:lnTo>
                    <a:lnTo>
                      <a:pt x="4438" y="29026"/>
                    </a:lnTo>
                    <a:lnTo>
                      <a:pt x="4438" y="28292"/>
                    </a:lnTo>
                    <a:lnTo>
                      <a:pt x="4438" y="27558"/>
                    </a:lnTo>
                    <a:lnTo>
                      <a:pt x="4371" y="26824"/>
                    </a:lnTo>
                    <a:lnTo>
                      <a:pt x="4371" y="26824"/>
                    </a:lnTo>
                    <a:lnTo>
                      <a:pt x="4271" y="26390"/>
                    </a:lnTo>
                    <a:lnTo>
                      <a:pt x="4171" y="25990"/>
                    </a:lnTo>
                    <a:lnTo>
                      <a:pt x="3904" y="25156"/>
                    </a:lnTo>
                    <a:lnTo>
                      <a:pt x="3604" y="24322"/>
                    </a:lnTo>
                    <a:lnTo>
                      <a:pt x="3270" y="23521"/>
                    </a:lnTo>
                    <a:lnTo>
                      <a:pt x="3270" y="23521"/>
                    </a:lnTo>
                    <a:lnTo>
                      <a:pt x="2736" y="22087"/>
                    </a:lnTo>
                    <a:lnTo>
                      <a:pt x="2236" y="20652"/>
                    </a:lnTo>
                    <a:lnTo>
                      <a:pt x="1769" y="19184"/>
                    </a:lnTo>
                    <a:lnTo>
                      <a:pt x="1368" y="17716"/>
                    </a:lnTo>
                    <a:lnTo>
                      <a:pt x="1001" y="16248"/>
                    </a:lnTo>
                    <a:lnTo>
                      <a:pt x="701" y="14747"/>
                    </a:lnTo>
                    <a:lnTo>
                      <a:pt x="434" y="13246"/>
                    </a:lnTo>
                    <a:lnTo>
                      <a:pt x="201" y="11744"/>
                    </a:lnTo>
                    <a:lnTo>
                      <a:pt x="201" y="11744"/>
                    </a:lnTo>
                    <a:lnTo>
                      <a:pt x="67" y="10510"/>
                    </a:lnTo>
                    <a:lnTo>
                      <a:pt x="34" y="9909"/>
                    </a:lnTo>
                    <a:lnTo>
                      <a:pt x="0" y="9275"/>
                    </a:lnTo>
                    <a:lnTo>
                      <a:pt x="0" y="8675"/>
                    </a:lnTo>
                    <a:lnTo>
                      <a:pt x="34" y="8074"/>
                    </a:lnTo>
                    <a:lnTo>
                      <a:pt x="100" y="7441"/>
                    </a:lnTo>
                    <a:lnTo>
                      <a:pt x="201" y="6840"/>
                    </a:lnTo>
                    <a:lnTo>
                      <a:pt x="201" y="6840"/>
                    </a:lnTo>
                    <a:lnTo>
                      <a:pt x="401" y="6106"/>
                    </a:lnTo>
                    <a:lnTo>
                      <a:pt x="634" y="5372"/>
                    </a:lnTo>
                    <a:lnTo>
                      <a:pt x="935" y="4705"/>
                    </a:lnTo>
                    <a:lnTo>
                      <a:pt x="1302" y="4004"/>
                    </a:lnTo>
                    <a:lnTo>
                      <a:pt x="1735" y="3370"/>
                    </a:lnTo>
                    <a:lnTo>
                      <a:pt x="2202" y="2770"/>
                    </a:lnTo>
                    <a:lnTo>
                      <a:pt x="2703" y="2203"/>
                    </a:lnTo>
                    <a:lnTo>
                      <a:pt x="3237" y="1669"/>
                    </a:lnTo>
                    <a:lnTo>
                      <a:pt x="3237" y="1669"/>
                    </a:lnTo>
                    <a:lnTo>
                      <a:pt x="3870" y="1168"/>
                    </a:lnTo>
                    <a:lnTo>
                      <a:pt x="4204" y="935"/>
                    </a:lnTo>
                    <a:lnTo>
                      <a:pt x="4538" y="735"/>
                    </a:lnTo>
                    <a:lnTo>
                      <a:pt x="4871" y="535"/>
                    </a:lnTo>
                    <a:lnTo>
                      <a:pt x="5238" y="368"/>
                    </a:lnTo>
                    <a:lnTo>
                      <a:pt x="5605" y="234"/>
                    </a:lnTo>
                    <a:lnTo>
                      <a:pt x="5972" y="134"/>
                    </a:lnTo>
                    <a:lnTo>
                      <a:pt x="5972" y="134"/>
                    </a:lnTo>
                    <a:lnTo>
                      <a:pt x="6473" y="34"/>
                    </a:lnTo>
                    <a:lnTo>
                      <a:pt x="6973" y="1"/>
                    </a:lnTo>
                    <a:lnTo>
                      <a:pt x="7474" y="1"/>
                    </a:lnTo>
                    <a:lnTo>
                      <a:pt x="7941" y="34"/>
                    </a:lnTo>
                    <a:lnTo>
                      <a:pt x="8441" y="168"/>
                    </a:lnTo>
                    <a:lnTo>
                      <a:pt x="8908" y="301"/>
                    </a:lnTo>
                    <a:lnTo>
                      <a:pt x="9375" y="468"/>
                    </a:lnTo>
                    <a:lnTo>
                      <a:pt x="9842" y="701"/>
                    </a:lnTo>
                    <a:lnTo>
                      <a:pt x="10276" y="968"/>
                    </a:lnTo>
                    <a:lnTo>
                      <a:pt x="10710" y="1268"/>
                    </a:lnTo>
                    <a:lnTo>
                      <a:pt x="11110" y="1569"/>
                    </a:lnTo>
                    <a:lnTo>
                      <a:pt x="11477" y="1936"/>
                    </a:lnTo>
                    <a:lnTo>
                      <a:pt x="11844" y="2303"/>
                    </a:lnTo>
                    <a:lnTo>
                      <a:pt x="12178" y="2703"/>
                    </a:lnTo>
                    <a:lnTo>
                      <a:pt x="12478" y="3137"/>
                    </a:lnTo>
                    <a:lnTo>
                      <a:pt x="12712" y="3571"/>
                    </a:lnTo>
                    <a:lnTo>
                      <a:pt x="12712" y="3571"/>
                    </a:lnTo>
                    <a:lnTo>
                      <a:pt x="12945" y="4004"/>
                    </a:lnTo>
                    <a:lnTo>
                      <a:pt x="13179" y="4471"/>
                    </a:lnTo>
                    <a:lnTo>
                      <a:pt x="13345" y="4938"/>
                    </a:lnTo>
                    <a:lnTo>
                      <a:pt x="13512" y="5439"/>
                    </a:lnTo>
                    <a:lnTo>
                      <a:pt x="13646" y="5906"/>
                    </a:lnTo>
                    <a:lnTo>
                      <a:pt x="13746" y="6406"/>
                    </a:lnTo>
                    <a:lnTo>
                      <a:pt x="13846" y="6907"/>
                    </a:lnTo>
                    <a:lnTo>
                      <a:pt x="13913" y="7407"/>
                    </a:lnTo>
                    <a:lnTo>
                      <a:pt x="13979" y="8441"/>
                    </a:lnTo>
                    <a:lnTo>
                      <a:pt x="14013" y="9442"/>
                    </a:lnTo>
                    <a:lnTo>
                      <a:pt x="13979" y="10477"/>
                    </a:lnTo>
                    <a:lnTo>
                      <a:pt x="13913" y="11511"/>
                    </a:lnTo>
                    <a:lnTo>
                      <a:pt x="13913" y="11511"/>
                    </a:lnTo>
                    <a:lnTo>
                      <a:pt x="13812" y="12311"/>
                    </a:lnTo>
                    <a:lnTo>
                      <a:pt x="13712" y="13112"/>
                    </a:lnTo>
                    <a:lnTo>
                      <a:pt x="13579" y="13913"/>
                    </a:lnTo>
                    <a:lnTo>
                      <a:pt x="13445" y="14714"/>
                    </a:lnTo>
                    <a:lnTo>
                      <a:pt x="13279" y="15514"/>
                    </a:lnTo>
                    <a:lnTo>
                      <a:pt x="13079" y="16315"/>
                    </a:lnTo>
                    <a:lnTo>
                      <a:pt x="12878" y="17082"/>
                    </a:lnTo>
                    <a:lnTo>
                      <a:pt x="12611" y="17850"/>
                    </a:lnTo>
                    <a:lnTo>
                      <a:pt x="12345" y="18617"/>
                    </a:lnTo>
                    <a:lnTo>
                      <a:pt x="12044" y="19384"/>
                    </a:lnTo>
                    <a:lnTo>
                      <a:pt x="11744" y="20118"/>
                    </a:lnTo>
                    <a:lnTo>
                      <a:pt x="11377" y="20852"/>
                    </a:lnTo>
                    <a:lnTo>
                      <a:pt x="11010" y="21553"/>
                    </a:lnTo>
                    <a:lnTo>
                      <a:pt x="10610" y="22254"/>
                    </a:lnTo>
                    <a:lnTo>
                      <a:pt x="10176" y="22954"/>
                    </a:lnTo>
                    <a:lnTo>
                      <a:pt x="9709" y="23588"/>
                    </a:lnTo>
                    <a:lnTo>
                      <a:pt x="9709" y="23588"/>
                    </a:lnTo>
                    <a:lnTo>
                      <a:pt x="9042" y="24556"/>
                    </a:lnTo>
                    <a:lnTo>
                      <a:pt x="8708" y="25023"/>
                    </a:lnTo>
                    <a:lnTo>
                      <a:pt x="8441" y="25556"/>
                    </a:lnTo>
                    <a:lnTo>
                      <a:pt x="8441" y="25556"/>
                    </a:lnTo>
                    <a:lnTo>
                      <a:pt x="8308" y="25890"/>
                    </a:lnTo>
                    <a:lnTo>
                      <a:pt x="8174" y="26257"/>
                    </a:lnTo>
                    <a:lnTo>
                      <a:pt x="8107" y="26591"/>
                    </a:lnTo>
                    <a:lnTo>
                      <a:pt x="8041" y="26958"/>
                    </a:lnTo>
                    <a:lnTo>
                      <a:pt x="7941" y="27725"/>
                    </a:lnTo>
                    <a:lnTo>
                      <a:pt x="7874" y="28459"/>
                    </a:lnTo>
                    <a:lnTo>
                      <a:pt x="7874" y="28459"/>
                    </a:lnTo>
                    <a:lnTo>
                      <a:pt x="7707" y="30894"/>
                    </a:lnTo>
                    <a:lnTo>
                      <a:pt x="7574" y="33363"/>
                    </a:lnTo>
                    <a:lnTo>
                      <a:pt x="7474" y="35832"/>
                    </a:lnTo>
                    <a:lnTo>
                      <a:pt x="7407" y="382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5"/>
              <p:cNvSpPr/>
              <p:nvPr/>
            </p:nvSpPr>
            <p:spPr>
              <a:xfrm>
                <a:off x="294000" y="2956300"/>
                <a:ext cx="485450" cy="1065125"/>
              </a:xfrm>
              <a:custGeom>
                <a:avLst/>
                <a:gdLst/>
                <a:ahLst/>
                <a:cxnLst/>
                <a:rect l="l" t="t" r="r" b="b"/>
                <a:pathLst>
                  <a:path w="19418" h="42605" extrusionOk="0">
                    <a:moveTo>
                      <a:pt x="8708" y="1"/>
                    </a:moveTo>
                    <a:lnTo>
                      <a:pt x="8174" y="68"/>
                    </a:lnTo>
                    <a:lnTo>
                      <a:pt x="7674" y="168"/>
                    </a:lnTo>
                    <a:lnTo>
                      <a:pt x="7140" y="335"/>
                    </a:lnTo>
                    <a:lnTo>
                      <a:pt x="6639" y="501"/>
                    </a:lnTo>
                    <a:lnTo>
                      <a:pt x="6172" y="702"/>
                    </a:lnTo>
                    <a:lnTo>
                      <a:pt x="5705" y="935"/>
                    </a:lnTo>
                    <a:lnTo>
                      <a:pt x="5238" y="1235"/>
                    </a:lnTo>
                    <a:lnTo>
                      <a:pt x="4771" y="1536"/>
                    </a:lnTo>
                    <a:lnTo>
                      <a:pt x="4337" y="1903"/>
                    </a:lnTo>
                    <a:lnTo>
                      <a:pt x="3904" y="2270"/>
                    </a:lnTo>
                    <a:lnTo>
                      <a:pt x="3503" y="2670"/>
                    </a:lnTo>
                    <a:lnTo>
                      <a:pt x="3136" y="3104"/>
                    </a:lnTo>
                    <a:lnTo>
                      <a:pt x="2769" y="3537"/>
                    </a:lnTo>
                    <a:lnTo>
                      <a:pt x="2436" y="4004"/>
                    </a:lnTo>
                    <a:lnTo>
                      <a:pt x="2135" y="4472"/>
                    </a:lnTo>
                    <a:lnTo>
                      <a:pt x="1869" y="4972"/>
                    </a:lnTo>
                    <a:lnTo>
                      <a:pt x="1602" y="5472"/>
                    </a:lnTo>
                    <a:lnTo>
                      <a:pt x="1368" y="6006"/>
                    </a:lnTo>
                    <a:lnTo>
                      <a:pt x="1135" y="6507"/>
                    </a:lnTo>
                    <a:lnTo>
                      <a:pt x="934" y="7040"/>
                    </a:lnTo>
                    <a:lnTo>
                      <a:pt x="768" y="7574"/>
                    </a:lnTo>
                    <a:lnTo>
                      <a:pt x="601" y="8141"/>
                    </a:lnTo>
                    <a:lnTo>
                      <a:pt x="467" y="8675"/>
                    </a:lnTo>
                    <a:lnTo>
                      <a:pt x="334" y="9309"/>
                    </a:lnTo>
                    <a:lnTo>
                      <a:pt x="234" y="9943"/>
                    </a:lnTo>
                    <a:lnTo>
                      <a:pt x="134" y="10544"/>
                    </a:lnTo>
                    <a:lnTo>
                      <a:pt x="67" y="11177"/>
                    </a:lnTo>
                    <a:lnTo>
                      <a:pt x="34" y="11811"/>
                    </a:lnTo>
                    <a:lnTo>
                      <a:pt x="0" y="12445"/>
                    </a:lnTo>
                    <a:lnTo>
                      <a:pt x="34" y="13713"/>
                    </a:lnTo>
                    <a:lnTo>
                      <a:pt x="100" y="14981"/>
                    </a:lnTo>
                    <a:lnTo>
                      <a:pt x="267" y="16248"/>
                    </a:lnTo>
                    <a:lnTo>
                      <a:pt x="467" y="17483"/>
                    </a:lnTo>
                    <a:lnTo>
                      <a:pt x="734" y="18751"/>
                    </a:lnTo>
                    <a:lnTo>
                      <a:pt x="1035" y="20052"/>
                    </a:lnTo>
                    <a:lnTo>
                      <a:pt x="1402" y="21386"/>
                    </a:lnTo>
                    <a:lnTo>
                      <a:pt x="1769" y="22687"/>
                    </a:lnTo>
                    <a:lnTo>
                      <a:pt x="2169" y="23989"/>
                    </a:lnTo>
                    <a:lnTo>
                      <a:pt x="2536" y="25190"/>
                    </a:lnTo>
                    <a:lnTo>
                      <a:pt x="2970" y="26357"/>
                    </a:lnTo>
                    <a:lnTo>
                      <a:pt x="3203" y="26924"/>
                    </a:lnTo>
                    <a:lnTo>
                      <a:pt x="3470" y="27492"/>
                    </a:lnTo>
                    <a:lnTo>
                      <a:pt x="3770" y="28025"/>
                    </a:lnTo>
                    <a:lnTo>
                      <a:pt x="4071" y="28559"/>
                    </a:lnTo>
                    <a:lnTo>
                      <a:pt x="4804" y="29627"/>
                    </a:lnTo>
                    <a:lnTo>
                      <a:pt x="5105" y="30194"/>
                    </a:lnTo>
                    <a:lnTo>
                      <a:pt x="5238" y="30461"/>
                    </a:lnTo>
                    <a:lnTo>
                      <a:pt x="5338" y="30795"/>
                    </a:lnTo>
                    <a:lnTo>
                      <a:pt x="5405" y="31095"/>
                    </a:lnTo>
                    <a:lnTo>
                      <a:pt x="5472" y="31428"/>
                    </a:lnTo>
                    <a:lnTo>
                      <a:pt x="5505" y="32096"/>
                    </a:lnTo>
                    <a:lnTo>
                      <a:pt x="5505" y="32763"/>
                    </a:lnTo>
                    <a:lnTo>
                      <a:pt x="5472" y="33430"/>
                    </a:lnTo>
                    <a:lnTo>
                      <a:pt x="5438" y="39135"/>
                    </a:lnTo>
                    <a:lnTo>
                      <a:pt x="5405" y="41904"/>
                    </a:lnTo>
                    <a:lnTo>
                      <a:pt x="5405" y="42004"/>
                    </a:lnTo>
                    <a:lnTo>
                      <a:pt x="5472" y="42071"/>
                    </a:lnTo>
                    <a:lnTo>
                      <a:pt x="5538" y="42104"/>
                    </a:lnTo>
                    <a:lnTo>
                      <a:pt x="5639" y="42138"/>
                    </a:lnTo>
                    <a:lnTo>
                      <a:pt x="5705" y="42104"/>
                    </a:lnTo>
                    <a:lnTo>
                      <a:pt x="5772" y="42071"/>
                    </a:lnTo>
                    <a:lnTo>
                      <a:pt x="5839" y="42004"/>
                    </a:lnTo>
                    <a:lnTo>
                      <a:pt x="5872" y="41904"/>
                    </a:lnTo>
                    <a:lnTo>
                      <a:pt x="5905" y="36299"/>
                    </a:lnTo>
                    <a:lnTo>
                      <a:pt x="5939" y="33530"/>
                    </a:lnTo>
                    <a:lnTo>
                      <a:pt x="5939" y="32229"/>
                    </a:lnTo>
                    <a:lnTo>
                      <a:pt x="5939" y="31595"/>
                    </a:lnTo>
                    <a:lnTo>
                      <a:pt x="5839" y="30961"/>
                    </a:lnTo>
                    <a:lnTo>
                      <a:pt x="5772" y="30661"/>
                    </a:lnTo>
                    <a:lnTo>
                      <a:pt x="5672" y="30394"/>
                    </a:lnTo>
                    <a:lnTo>
                      <a:pt x="5572" y="30127"/>
                    </a:lnTo>
                    <a:lnTo>
                      <a:pt x="5438" y="29860"/>
                    </a:lnTo>
                    <a:lnTo>
                      <a:pt x="5138" y="29327"/>
                    </a:lnTo>
                    <a:lnTo>
                      <a:pt x="4804" y="28826"/>
                    </a:lnTo>
                    <a:lnTo>
                      <a:pt x="4471" y="28326"/>
                    </a:lnTo>
                    <a:lnTo>
                      <a:pt x="4171" y="27792"/>
                    </a:lnTo>
                    <a:lnTo>
                      <a:pt x="3904" y="27258"/>
                    </a:lnTo>
                    <a:lnTo>
                      <a:pt x="3637" y="26724"/>
                    </a:lnTo>
                    <a:lnTo>
                      <a:pt x="3370" y="26124"/>
                    </a:lnTo>
                    <a:lnTo>
                      <a:pt x="3170" y="25523"/>
                    </a:lnTo>
                    <a:lnTo>
                      <a:pt x="2736" y="24322"/>
                    </a:lnTo>
                    <a:lnTo>
                      <a:pt x="2369" y="23121"/>
                    </a:lnTo>
                    <a:lnTo>
                      <a:pt x="2002" y="21920"/>
                    </a:lnTo>
                    <a:lnTo>
                      <a:pt x="1668" y="20652"/>
                    </a:lnTo>
                    <a:lnTo>
                      <a:pt x="1335" y="19385"/>
                    </a:lnTo>
                    <a:lnTo>
                      <a:pt x="1068" y="18117"/>
                    </a:lnTo>
                    <a:lnTo>
                      <a:pt x="801" y="16816"/>
                    </a:lnTo>
                    <a:lnTo>
                      <a:pt x="634" y="15548"/>
                    </a:lnTo>
                    <a:lnTo>
                      <a:pt x="501" y="14247"/>
                    </a:lnTo>
                    <a:lnTo>
                      <a:pt x="467" y="12946"/>
                    </a:lnTo>
                    <a:lnTo>
                      <a:pt x="467" y="12278"/>
                    </a:lnTo>
                    <a:lnTo>
                      <a:pt x="501" y="11611"/>
                    </a:lnTo>
                    <a:lnTo>
                      <a:pt x="601" y="10477"/>
                    </a:lnTo>
                    <a:lnTo>
                      <a:pt x="701" y="9876"/>
                    </a:lnTo>
                    <a:lnTo>
                      <a:pt x="801" y="9309"/>
                    </a:lnTo>
                    <a:lnTo>
                      <a:pt x="934" y="8742"/>
                    </a:lnTo>
                    <a:lnTo>
                      <a:pt x="1068" y="8175"/>
                    </a:lnTo>
                    <a:lnTo>
                      <a:pt x="1235" y="7608"/>
                    </a:lnTo>
                    <a:lnTo>
                      <a:pt x="1435" y="7040"/>
                    </a:lnTo>
                    <a:lnTo>
                      <a:pt x="1635" y="6507"/>
                    </a:lnTo>
                    <a:lnTo>
                      <a:pt x="1869" y="5973"/>
                    </a:lnTo>
                    <a:lnTo>
                      <a:pt x="2135" y="5439"/>
                    </a:lnTo>
                    <a:lnTo>
                      <a:pt x="2402" y="4939"/>
                    </a:lnTo>
                    <a:lnTo>
                      <a:pt x="2703" y="4438"/>
                    </a:lnTo>
                    <a:lnTo>
                      <a:pt x="3036" y="3938"/>
                    </a:lnTo>
                    <a:lnTo>
                      <a:pt x="3403" y="3471"/>
                    </a:lnTo>
                    <a:lnTo>
                      <a:pt x="3804" y="3037"/>
                    </a:lnTo>
                    <a:lnTo>
                      <a:pt x="4171" y="2670"/>
                    </a:lnTo>
                    <a:lnTo>
                      <a:pt x="4571" y="2303"/>
                    </a:lnTo>
                    <a:lnTo>
                      <a:pt x="4971" y="1969"/>
                    </a:lnTo>
                    <a:lnTo>
                      <a:pt x="5405" y="1669"/>
                    </a:lnTo>
                    <a:lnTo>
                      <a:pt x="5839" y="1402"/>
                    </a:lnTo>
                    <a:lnTo>
                      <a:pt x="6306" y="1135"/>
                    </a:lnTo>
                    <a:lnTo>
                      <a:pt x="6773" y="935"/>
                    </a:lnTo>
                    <a:lnTo>
                      <a:pt x="7273" y="768"/>
                    </a:lnTo>
                    <a:lnTo>
                      <a:pt x="7807" y="601"/>
                    </a:lnTo>
                    <a:lnTo>
                      <a:pt x="8374" y="535"/>
                    </a:lnTo>
                    <a:lnTo>
                      <a:pt x="8908" y="468"/>
                    </a:lnTo>
                    <a:lnTo>
                      <a:pt x="9475" y="468"/>
                    </a:lnTo>
                    <a:lnTo>
                      <a:pt x="10009" y="501"/>
                    </a:lnTo>
                    <a:lnTo>
                      <a:pt x="10576" y="601"/>
                    </a:lnTo>
                    <a:lnTo>
                      <a:pt x="11110" y="735"/>
                    </a:lnTo>
                    <a:lnTo>
                      <a:pt x="11644" y="868"/>
                    </a:lnTo>
                    <a:lnTo>
                      <a:pt x="12211" y="1102"/>
                    </a:lnTo>
                    <a:lnTo>
                      <a:pt x="12711" y="1335"/>
                    </a:lnTo>
                    <a:lnTo>
                      <a:pt x="13212" y="1636"/>
                    </a:lnTo>
                    <a:lnTo>
                      <a:pt x="13712" y="1936"/>
                    </a:lnTo>
                    <a:lnTo>
                      <a:pt x="14179" y="2303"/>
                    </a:lnTo>
                    <a:lnTo>
                      <a:pt x="14613" y="2670"/>
                    </a:lnTo>
                    <a:lnTo>
                      <a:pt x="15013" y="3070"/>
                    </a:lnTo>
                    <a:lnTo>
                      <a:pt x="15414" y="3471"/>
                    </a:lnTo>
                    <a:lnTo>
                      <a:pt x="15781" y="3904"/>
                    </a:lnTo>
                    <a:lnTo>
                      <a:pt x="16114" y="4371"/>
                    </a:lnTo>
                    <a:lnTo>
                      <a:pt x="16448" y="4872"/>
                    </a:lnTo>
                    <a:lnTo>
                      <a:pt x="16748" y="5339"/>
                    </a:lnTo>
                    <a:lnTo>
                      <a:pt x="17049" y="5873"/>
                    </a:lnTo>
                    <a:lnTo>
                      <a:pt x="17282" y="6373"/>
                    </a:lnTo>
                    <a:lnTo>
                      <a:pt x="17549" y="6907"/>
                    </a:lnTo>
                    <a:lnTo>
                      <a:pt x="17749" y="7441"/>
                    </a:lnTo>
                    <a:lnTo>
                      <a:pt x="18083" y="8408"/>
                    </a:lnTo>
                    <a:lnTo>
                      <a:pt x="18383" y="9376"/>
                    </a:lnTo>
                    <a:lnTo>
                      <a:pt x="18617" y="10377"/>
                    </a:lnTo>
                    <a:lnTo>
                      <a:pt x="18783" y="11378"/>
                    </a:lnTo>
                    <a:lnTo>
                      <a:pt x="18883" y="12412"/>
                    </a:lnTo>
                    <a:lnTo>
                      <a:pt x="18950" y="13413"/>
                    </a:lnTo>
                    <a:lnTo>
                      <a:pt x="18950" y="14447"/>
                    </a:lnTo>
                    <a:lnTo>
                      <a:pt x="18917" y="15448"/>
                    </a:lnTo>
                    <a:lnTo>
                      <a:pt x="18817" y="16482"/>
                    </a:lnTo>
                    <a:lnTo>
                      <a:pt x="18650" y="17483"/>
                    </a:lnTo>
                    <a:lnTo>
                      <a:pt x="18450" y="18484"/>
                    </a:lnTo>
                    <a:lnTo>
                      <a:pt x="18183" y="19485"/>
                    </a:lnTo>
                    <a:lnTo>
                      <a:pt x="17883" y="20452"/>
                    </a:lnTo>
                    <a:lnTo>
                      <a:pt x="17549" y="21420"/>
                    </a:lnTo>
                    <a:lnTo>
                      <a:pt x="17149" y="22354"/>
                    </a:lnTo>
                    <a:lnTo>
                      <a:pt x="16682" y="23288"/>
                    </a:lnTo>
                    <a:lnTo>
                      <a:pt x="16214" y="24155"/>
                    </a:lnTo>
                    <a:lnTo>
                      <a:pt x="15681" y="25023"/>
                    </a:lnTo>
                    <a:lnTo>
                      <a:pt x="15114" y="25824"/>
                    </a:lnTo>
                    <a:lnTo>
                      <a:pt x="14480" y="26624"/>
                    </a:lnTo>
                    <a:lnTo>
                      <a:pt x="13846" y="27392"/>
                    </a:lnTo>
                    <a:lnTo>
                      <a:pt x="13145" y="28126"/>
                    </a:lnTo>
                    <a:lnTo>
                      <a:pt x="12411" y="28793"/>
                    </a:lnTo>
                    <a:lnTo>
                      <a:pt x="11644" y="29460"/>
                    </a:lnTo>
                    <a:lnTo>
                      <a:pt x="11410" y="29627"/>
                    </a:lnTo>
                    <a:lnTo>
                      <a:pt x="11210" y="29827"/>
                    </a:lnTo>
                    <a:lnTo>
                      <a:pt x="11043" y="30027"/>
                    </a:lnTo>
                    <a:lnTo>
                      <a:pt x="10910" y="30261"/>
                    </a:lnTo>
                    <a:lnTo>
                      <a:pt x="10843" y="30528"/>
                    </a:lnTo>
                    <a:lnTo>
                      <a:pt x="10810" y="30795"/>
                    </a:lnTo>
                    <a:lnTo>
                      <a:pt x="10776" y="31328"/>
                    </a:lnTo>
                    <a:lnTo>
                      <a:pt x="10676" y="34097"/>
                    </a:lnTo>
                    <a:lnTo>
                      <a:pt x="10509" y="39636"/>
                    </a:lnTo>
                    <a:lnTo>
                      <a:pt x="10443" y="42371"/>
                    </a:lnTo>
                    <a:lnTo>
                      <a:pt x="10443" y="42471"/>
                    </a:lnTo>
                    <a:lnTo>
                      <a:pt x="10509" y="42538"/>
                    </a:lnTo>
                    <a:lnTo>
                      <a:pt x="10576" y="42572"/>
                    </a:lnTo>
                    <a:lnTo>
                      <a:pt x="10643" y="42605"/>
                    </a:lnTo>
                    <a:lnTo>
                      <a:pt x="10743" y="42572"/>
                    </a:lnTo>
                    <a:lnTo>
                      <a:pt x="10810" y="42538"/>
                    </a:lnTo>
                    <a:lnTo>
                      <a:pt x="10876" y="42471"/>
                    </a:lnTo>
                    <a:lnTo>
                      <a:pt x="10876" y="42371"/>
                    </a:lnTo>
                    <a:lnTo>
                      <a:pt x="11043" y="36700"/>
                    </a:lnTo>
                    <a:lnTo>
                      <a:pt x="11143" y="33864"/>
                    </a:lnTo>
                    <a:lnTo>
                      <a:pt x="11243" y="31028"/>
                    </a:lnTo>
                    <a:lnTo>
                      <a:pt x="11277" y="30694"/>
                    </a:lnTo>
                    <a:lnTo>
                      <a:pt x="11377" y="30428"/>
                    </a:lnTo>
                    <a:lnTo>
                      <a:pt x="11510" y="30194"/>
                    </a:lnTo>
                    <a:lnTo>
                      <a:pt x="11744" y="29960"/>
                    </a:lnTo>
                    <a:lnTo>
                      <a:pt x="12611" y="29260"/>
                    </a:lnTo>
                    <a:lnTo>
                      <a:pt x="13379" y="28526"/>
                    </a:lnTo>
                    <a:lnTo>
                      <a:pt x="14113" y="27792"/>
                    </a:lnTo>
                    <a:lnTo>
                      <a:pt x="14780" y="27025"/>
                    </a:lnTo>
                    <a:lnTo>
                      <a:pt x="15414" y="26224"/>
                    </a:lnTo>
                    <a:lnTo>
                      <a:pt x="15981" y="25390"/>
                    </a:lnTo>
                    <a:lnTo>
                      <a:pt x="16515" y="24522"/>
                    </a:lnTo>
                    <a:lnTo>
                      <a:pt x="17015" y="23622"/>
                    </a:lnTo>
                    <a:lnTo>
                      <a:pt x="17482" y="22721"/>
                    </a:lnTo>
                    <a:lnTo>
                      <a:pt x="17883" y="21787"/>
                    </a:lnTo>
                    <a:lnTo>
                      <a:pt x="18250" y="20819"/>
                    </a:lnTo>
                    <a:lnTo>
                      <a:pt x="18583" y="19852"/>
                    </a:lnTo>
                    <a:lnTo>
                      <a:pt x="18850" y="18851"/>
                    </a:lnTo>
                    <a:lnTo>
                      <a:pt x="19050" y="17850"/>
                    </a:lnTo>
                    <a:lnTo>
                      <a:pt x="19217" y="16816"/>
                    </a:lnTo>
                    <a:lnTo>
                      <a:pt x="19351" y="15815"/>
                    </a:lnTo>
                    <a:lnTo>
                      <a:pt x="19417" y="14781"/>
                    </a:lnTo>
                    <a:lnTo>
                      <a:pt x="19417" y="13746"/>
                    </a:lnTo>
                    <a:lnTo>
                      <a:pt x="19384" y="12745"/>
                    </a:lnTo>
                    <a:lnTo>
                      <a:pt x="19284" y="11711"/>
                    </a:lnTo>
                    <a:lnTo>
                      <a:pt x="19117" y="10710"/>
                    </a:lnTo>
                    <a:lnTo>
                      <a:pt x="18917" y="9709"/>
                    </a:lnTo>
                    <a:lnTo>
                      <a:pt x="18650" y="8709"/>
                    </a:lnTo>
                    <a:lnTo>
                      <a:pt x="18316" y="7608"/>
                    </a:lnTo>
                    <a:lnTo>
                      <a:pt x="17883" y="6540"/>
                    </a:lnTo>
                    <a:lnTo>
                      <a:pt x="17649" y="6040"/>
                    </a:lnTo>
                    <a:lnTo>
                      <a:pt x="17382" y="5539"/>
                    </a:lnTo>
                    <a:lnTo>
                      <a:pt x="17115" y="5039"/>
                    </a:lnTo>
                    <a:lnTo>
                      <a:pt x="16782" y="4538"/>
                    </a:lnTo>
                    <a:lnTo>
                      <a:pt x="16481" y="4071"/>
                    </a:lnTo>
                    <a:lnTo>
                      <a:pt x="16148" y="3604"/>
                    </a:lnTo>
                    <a:lnTo>
                      <a:pt x="15781" y="3170"/>
                    </a:lnTo>
                    <a:lnTo>
                      <a:pt x="15380" y="2770"/>
                    </a:lnTo>
                    <a:lnTo>
                      <a:pt x="14980" y="2370"/>
                    </a:lnTo>
                    <a:lnTo>
                      <a:pt x="14546" y="2003"/>
                    </a:lnTo>
                    <a:lnTo>
                      <a:pt x="14079" y="1636"/>
                    </a:lnTo>
                    <a:lnTo>
                      <a:pt x="13612" y="1335"/>
                    </a:lnTo>
                    <a:lnTo>
                      <a:pt x="13112" y="1035"/>
                    </a:lnTo>
                    <a:lnTo>
                      <a:pt x="12578" y="768"/>
                    </a:lnTo>
                    <a:lnTo>
                      <a:pt x="12078" y="535"/>
                    </a:lnTo>
                    <a:lnTo>
                      <a:pt x="11510" y="368"/>
                    </a:lnTo>
                    <a:lnTo>
                      <a:pt x="10943" y="201"/>
                    </a:lnTo>
                    <a:lnTo>
                      <a:pt x="10376" y="101"/>
                    </a:lnTo>
                    <a:lnTo>
                      <a:pt x="9809" y="34"/>
                    </a:lnTo>
                    <a:lnTo>
                      <a:pt x="924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5"/>
              <p:cNvSpPr/>
              <p:nvPr/>
            </p:nvSpPr>
            <p:spPr>
              <a:xfrm>
                <a:off x="469150" y="3417550"/>
                <a:ext cx="34225" cy="600550"/>
              </a:xfrm>
              <a:custGeom>
                <a:avLst/>
                <a:gdLst/>
                <a:ahLst/>
                <a:cxnLst/>
                <a:rect l="l" t="t" r="r" b="b"/>
                <a:pathLst>
                  <a:path w="1369" h="24022" extrusionOk="0">
                    <a:moveTo>
                      <a:pt x="134" y="0"/>
                    </a:moveTo>
                    <a:lnTo>
                      <a:pt x="67" y="34"/>
                    </a:lnTo>
                    <a:lnTo>
                      <a:pt x="0" y="101"/>
                    </a:lnTo>
                    <a:lnTo>
                      <a:pt x="0" y="201"/>
                    </a:lnTo>
                    <a:lnTo>
                      <a:pt x="234" y="2503"/>
                    </a:lnTo>
                    <a:lnTo>
                      <a:pt x="434" y="4771"/>
                    </a:lnTo>
                    <a:lnTo>
                      <a:pt x="601" y="7073"/>
                    </a:lnTo>
                    <a:lnTo>
                      <a:pt x="701" y="9375"/>
                    </a:lnTo>
                    <a:lnTo>
                      <a:pt x="801" y="11677"/>
                    </a:lnTo>
                    <a:lnTo>
                      <a:pt x="868" y="13979"/>
                    </a:lnTo>
                    <a:lnTo>
                      <a:pt x="901" y="16248"/>
                    </a:lnTo>
                    <a:lnTo>
                      <a:pt x="901" y="18550"/>
                    </a:lnTo>
                    <a:lnTo>
                      <a:pt x="868" y="21186"/>
                    </a:lnTo>
                    <a:lnTo>
                      <a:pt x="768" y="23821"/>
                    </a:lnTo>
                    <a:lnTo>
                      <a:pt x="801" y="23921"/>
                    </a:lnTo>
                    <a:lnTo>
                      <a:pt x="834" y="23988"/>
                    </a:lnTo>
                    <a:lnTo>
                      <a:pt x="901" y="24021"/>
                    </a:lnTo>
                    <a:lnTo>
                      <a:pt x="1101" y="24021"/>
                    </a:lnTo>
                    <a:lnTo>
                      <a:pt x="1168" y="23988"/>
                    </a:lnTo>
                    <a:lnTo>
                      <a:pt x="1201" y="23921"/>
                    </a:lnTo>
                    <a:lnTo>
                      <a:pt x="1235" y="23821"/>
                    </a:lnTo>
                    <a:lnTo>
                      <a:pt x="1302" y="21519"/>
                    </a:lnTo>
                    <a:lnTo>
                      <a:pt x="1368" y="19217"/>
                    </a:lnTo>
                    <a:lnTo>
                      <a:pt x="1368" y="16915"/>
                    </a:lnTo>
                    <a:lnTo>
                      <a:pt x="1335" y="14613"/>
                    </a:lnTo>
                    <a:lnTo>
                      <a:pt x="1302" y="12311"/>
                    </a:lnTo>
                    <a:lnTo>
                      <a:pt x="1201" y="10043"/>
                    </a:lnTo>
                    <a:lnTo>
                      <a:pt x="1101" y="7741"/>
                    </a:lnTo>
                    <a:lnTo>
                      <a:pt x="935" y="5439"/>
                    </a:lnTo>
                    <a:lnTo>
                      <a:pt x="734" y="2836"/>
                    </a:lnTo>
                    <a:lnTo>
                      <a:pt x="467" y="201"/>
                    </a:lnTo>
                    <a:lnTo>
                      <a:pt x="434" y="101"/>
                    </a:lnTo>
                    <a:lnTo>
                      <a:pt x="367" y="34"/>
                    </a:lnTo>
                    <a:lnTo>
                      <a:pt x="3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5"/>
              <p:cNvSpPr/>
              <p:nvPr/>
            </p:nvSpPr>
            <p:spPr>
              <a:xfrm>
                <a:off x="377400" y="3194025"/>
                <a:ext cx="308625" cy="833250"/>
              </a:xfrm>
              <a:custGeom>
                <a:avLst/>
                <a:gdLst/>
                <a:ahLst/>
                <a:cxnLst/>
                <a:rect l="l" t="t" r="r" b="b"/>
                <a:pathLst>
                  <a:path w="12345" h="33330" extrusionOk="0">
                    <a:moveTo>
                      <a:pt x="5172" y="467"/>
                    </a:moveTo>
                    <a:lnTo>
                      <a:pt x="5472" y="534"/>
                    </a:lnTo>
                    <a:lnTo>
                      <a:pt x="5739" y="668"/>
                    </a:lnTo>
                    <a:lnTo>
                      <a:pt x="5972" y="834"/>
                    </a:lnTo>
                    <a:lnTo>
                      <a:pt x="6139" y="1035"/>
                    </a:lnTo>
                    <a:lnTo>
                      <a:pt x="6306" y="1301"/>
                    </a:lnTo>
                    <a:lnTo>
                      <a:pt x="6373" y="1568"/>
                    </a:lnTo>
                    <a:lnTo>
                      <a:pt x="6406" y="1668"/>
                    </a:lnTo>
                    <a:lnTo>
                      <a:pt x="6440" y="1702"/>
                    </a:lnTo>
                    <a:lnTo>
                      <a:pt x="6239" y="2102"/>
                    </a:lnTo>
                    <a:lnTo>
                      <a:pt x="6173" y="2302"/>
                    </a:lnTo>
                    <a:lnTo>
                      <a:pt x="6106" y="2536"/>
                    </a:lnTo>
                    <a:lnTo>
                      <a:pt x="6106" y="2636"/>
                    </a:lnTo>
                    <a:lnTo>
                      <a:pt x="6139" y="2703"/>
                    </a:lnTo>
                    <a:lnTo>
                      <a:pt x="6206" y="2769"/>
                    </a:lnTo>
                    <a:lnTo>
                      <a:pt x="6273" y="2803"/>
                    </a:lnTo>
                    <a:lnTo>
                      <a:pt x="6440" y="2803"/>
                    </a:lnTo>
                    <a:lnTo>
                      <a:pt x="6506" y="2736"/>
                    </a:lnTo>
                    <a:lnTo>
                      <a:pt x="6540" y="2636"/>
                    </a:lnTo>
                    <a:lnTo>
                      <a:pt x="6673" y="2302"/>
                    </a:lnTo>
                    <a:lnTo>
                      <a:pt x="6806" y="2002"/>
                    </a:lnTo>
                    <a:lnTo>
                      <a:pt x="7040" y="1702"/>
                    </a:lnTo>
                    <a:lnTo>
                      <a:pt x="7274" y="1435"/>
                    </a:lnTo>
                    <a:lnTo>
                      <a:pt x="7574" y="1235"/>
                    </a:lnTo>
                    <a:lnTo>
                      <a:pt x="7907" y="1068"/>
                    </a:lnTo>
                    <a:lnTo>
                      <a:pt x="8241" y="1001"/>
                    </a:lnTo>
                    <a:lnTo>
                      <a:pt x="8608" y="1001"/>
                    </a:lnTo>
                    <a:lnTo>
                      <a:pt x="8808" y="1035"/>
                    </a:lnTo>
                    <a:lnTo>
                      <a:pt x="9008" y="1135"/>
                    </a:lnTo>
                    <a:lnTo>
                      <a:pt x="9142" y="1268"/>
                    </a:lnTo>
                    <a:lnTo>
                      <a:pt x="9242" y="1435"/>
                    </a:lnTo>
                    <a:lnTo>
                      <a:pt x="9309" y="1602"/>
                    </a:lnTo>
                    <a:lnTo>
                      <a:pt x="9342" y="1802"/>
                    </a:lnTo>
                    <a:lnTo>
                      <a:pt x="9375" y="2202"/>
                    </a:lnTo>
                    <a:lnTo>
                      <a:pt x="9342" y="2636"/>
                    </a:lnTo>
                    <a:lnTo>
                      <a:pt x="9242" y="3036"/>
                    </a:lnTo>
                    <a:lnTo>
                      <a:pt x="9075" y="3403"/>
                    </a:lnTo>
                    <a:lnTo>
                      <a:pt x="8842" y="3737"/>
                    </a:lnTo>
                    <a:lnTo>
                      <a:pt x="8775" y="3837"/>
                    </a:lnTo>
                    <a:lnTo>
                      <a:pt x="8775" y="3904"/>
                    </a:lnTo>
                    <a:lnTo>
                      <a:pt x="8775" y="4004"/>
                    </a:lnTo>
                    <a:lnTo>
                      <a:pt x="8842" y="4070"/>
                    </a:lnTo>
                    <a:lnTo>
                      <a:pt x="8908" y="4104"/>
                    </a:lnTo>
                    <a:lnTo>
                      <a:pt x="8975" y="4137"/>
                    </a:lnTo>
                    <a:lnTo>
                      <a:pt x="9075" y="4104"/>
                    </a:lnTo>
                    <a:lnTo>
                      <a:pt x="9142" y="4070"/>
                    </a:lnTo>
                    <a:lnTo>
                      <a:pt x="9275" y="3970"/>
                    </a:lnTo>
                    <a:lnTo>
                      <a:pt x="9442" y="3870"/>
                    </a:lnTo>
                    <a:lnTo>
                      <a:pt x="9742" y="3770"/>
                    </a:lnTo>
                    <a:lnTo>
                      <a:pt x="10076" y="3737"/>
                    </a:lnTo>
                    <a:lnTo>
                      <a:pt x="10376" y="3770"/>
                    </a:lnTo>
                    <a:lnTo>
                      <a:pt x="10710" y="3870"/>
                    </a:lnTo>
                    <a:lnTo>
                      <a:pt x="11010" y="4004"/>
                    </a:lnTo>
                    <a:lnTo>
                      <a:pt x="11277" y="4204"/>
                    </a:lnTo>
                    <a:lnTo>
                      <a:pt x="11477" y="4471"/>
                    </a:lnTo>
                    <a:lnTo>
                      <a:pt x="11677" y="4771"/>
                    </a:lnTo>
                    <a:lnTo>
                      <a:pt x="11778" y="5071"/>
                    </a:lnTo>
                    <a:lnTo>
                      <a:pt x="11878" y="5405"/>
                    </a:lnTo>
                    <a:lnTo>
                      <a:pt x="11911" y="5772"/>
                    </a:lnTo>
                    <a:lnTo>
                      <a:pt x="11878" y="6106"/>
                    </a:lnTo>
                    <a:lnTo>
                      <a:pt x="11844" y="6473"/>
                    </a:lnTo>
                    <a:lnTo>
                      <a:pt x="11744" y="6773"/>
                    </a:lnTo>
                    <a:lnTo>
                      <a:pt x="11611" y="7106"/>
                    </a:lnTo>
                    <a:lnTo>
                      <a:pt x="11477" y="7307"/>
                    </a:lnTo>
                    <a:lnTo>
                      <a:pt x="11344" y="7507"/>
                    </a:lnTo>
                    <a:lnTo>
                      <a:pt x="11177" y="7674"/>
                    </a:lnTo>
                    <a:lnTo>
                      <a:pt x="10977" y="7807"/>
                    </a:lnTo>
                    <a:lnTo>
                      <a:pt x="10777" y="7941"/>
                    </a:lnTo>
                    <a:lnTo>
                      <a:pt x="10576" y="8007"/>
                    </a:lnTo>
                    <a:lnTo>
                      <a:pt x="10343" y="8074"/>
                    </a:lnTo>
                    <a:lnTo>
                      <a:pt x="10143" y="8074"/>
                    </a:lnTo>
                    <a:lnTo>
                      <a:pt x="9876" y="8007"/>
                    </a:lnTo>
                    <a:lnTo>
                      <a:pt x="9642" y="7907"/>
                    </a:lnTo>
                    <a:lnTo>
                      <a:pt x="9442" y="7774"/>
                    </a:lnTo>
                    <a:lnTo>
                      <a:pt x="9242" y="7607"/>
                    </a:lnTo>
                    <a:lnTo>
                      <a:pt x="9042" y="7440"/>
                    </a:lnTo>
                    <a:lnTo>
                      <a:pt x="8875" y="7240"/>
                    </a:lnTo>
                    <a:lnTo>
                      <a:pt x="8708" y="7040"/>
                    </a:lnTo>
                    <a:lnTo>
                      <a:pt x="8575" y="6806"/>
                    </a:lnTo>
                    <a:lnTo>
                      <a:pt x="8541" y="6739"/>
                    </a:lnTo>
                    <a:lnTo>
                      <a:pt x="8441" y="6706"/>
                    </a:lnTo>
                    <a:lnTo>
                      <a:pt x="8375" y="6673"/>
                    </a:lnTo>
                    <a:lnTo>
                      <a:pt x="8274" y="6706"/>
                    </a:lnTo>
                    <a:lnTo>
                      <a:pt x="8208" y="6773"/>
                    </a:lnTo>
                    <a:lnTo>
                      <a:pt x="8174" y="6873"/>
                    </a:lnTo>
                    <a:lnTo>
                      <a:pt x="8174" y="6940"/>
                    </a:lnTo>
                    <a:lnTo>
                      <a:pt x="8208" y="7040"/>
                    </a:lnTo>
                    <a:lnTo>
                      <a:pt x="8308" y="7240"/>
                    </a:lnTo>
                    <a:lnTo>
                      <a:pt x="8441" y="7440"/>
                    </a:lnTo>
                    <a:lnTo>
                      <a:pt x="8341" y="7507"/>
                    </a:lnTo>
                    <a:lnTo>
                      <a:pt x="8241" y="7607"/>
                    </a:lnTo>
                    <a:lnTo>
                      <a:pt x="8174" y="7740"/>
                    </a:lnTo>
                    <a:lnTo>
                      <a:pt x="8074" y="7974"/>
                    </a:lnTo>
                    <a:lnTo>
                      <a:pt x="7974" y="8107"/>
                    </a:lnTo>
                    <a:lnTo>
                      <a:pt x="7841" y="8241"/>
                    </a:lnTo>
                    <a:lnTo>
                      <a:pt x="7707" y="8341"/>
                    </a:lnTo>
                    <a:lnTo>
                      <a:pt x="7574" y="8408"/>
                    </a:lnTo>
                    <a:lnTo>
                      <a:pt x="7374" y="8474"/>
                    </a:lnTo>
                    <a:lnTo>
                      <a:pt x="7207" y="8541"/>
                    </a:lnTo>
                    <a:lnTo>
                      <a:pt x="6806" y="8541"/>
                    </a:lnTo>
                    <a:lnTo>
                      <a:pt x="6640" y="8508"/>
                    </a:lnTo>
                    <a:lnTo>
                      <a:pt x="6473" y="8474"/>
                    </a:lnTo>
                    <a:lnTo>
                      <a:pt x="6306" y="8408"/>
                    </a:lnTo>
                    <a:lnTo>
                      <a:pt x="6139" y="8308"/>
                    </a:lnTo>
                    <a:lnTo>
                      <a:pt x="5839" y="8074"/>
                    </a:lnTo>
                    <a:lnTo>
                      <a:pt x="5572" y="7774"/>
                    </a:lnTo>
                    <a:lnTo>
                      <a:pt x="5372" y="7440"/>
                    </a:lnTo>
                    <a:lnTo>
                      <a:pt x="5205" y="7106"/>
                    </a:lnTo>
                    <a:lnTo>
                      <a:pt x="5138" y="7006"/>
                    </a:lnTo>
                    <a:lnTo>
                      <a:pt x="5005" y="6940"/>
                    </a:lnTo>
                    <a:lnTo>
                      <a:pt x="4871" y="6973"/>
                    </a:lnTo>
                    <a:lnTo>
                      <a:pt x="4838" y="7006"/>
                    </a:lnTo>
                    <a:lnTo>
                      <a:pt x="4771" y="7040"/>
                    </a:lnTo>
                    <a:lnTo>
                      <a:pt x="4538" y="7440"/>
                    </a:lnTo>
                    <a:lnTo>
                      <a:pt x="4271" y="7774"/>
                    </a:lnTo>
                    <a:lnTo>
                      <a:pt x="3971" y="8107"/>
                    </a:lnTo>
                    <a:lnTo>
                      <a:pt x="3604" y="8341"/>
                    </a:lnTo>
                    <a:lnTo>
                      <a:pt x="3237" y="8541"/>
                    </a:lnTo>
                    <a:lnTo>
                      <a:pt x="3003" y="8641"/>
                    </a:lnTo>
                    <a:lnTo>
                      <a:pt x="2803" y="8675"/>
                    </a:lnTo>
                    <a:lnTo>
                      <a:pt x="2603" y="8708"/>
                    </a:lnTo>
                    <a:lnTo>
                      <a:pt x="2369" y="8708"/>
                    </a:lnTo>
                    <a:lnTo>
                      <a:pt x="2136" y="8675"/>
                    </a:lnTo>
                    <a:lnTo>
                      <a:pt x="1902" y="8608"/>
                    </a:lnTo>
                    <a:lnTo>
                      <a:pt x="1735" y="8541"/>
                    </a:lnTo>
                    <a:lnTo>
                      <a:pt x="1569" y="8441"/>
                    </a:lnTo>
                    <a:lnTo>
                      <a:pt x="1402" y="8341"/>
                    </a:lnTo>
                    <a:lnTo>
                      <a:pt x="1268" y="8207"/>
                    </a:lnTo>
                    <a:lnTo>
                      <a:pt x="1135" y="8074"/>
                    </a:lnTo>
                    <a:lnTo>
                      <a:pt x="1035" y="7907"/>
                    </a:lnTo>
                    <a:lnTo>
                      <a:pt x="968" y="7707"/>
                    </a:lnTo>
                    <a:lnTo>
                      <a:pt x="935" y="7507"/>
                    </a:lnTo>
                    <a:lnTo>
                      <a:pt x="935" y="7340"/>
                    </a:lnTo>
                    <a:lnTo>
                      <a:pt x="935" y="7140"/>
                    </a:lnTo>
                    <a:lnTo>
                      <a:pt x="1001" y="6973"/>
                    </a:lnTo>
                    <a:lnTo>
                      <a:pt x="1068" y="6806"/>
                    </a:lnTo>
                    <a:lnTo>
                      <a:pt x="1168" y="6639"/>
                    </a:lnTo>
                    <a:lnTo>
                      <a:pt x="1268" y="6506"/>
                    </a:lnTo>
                    <a:lnTo>
                      <a:pt x="1402" y="6373"/>
                    </a:lnTo>
                    <a:lnTo>
                      <a:pt x="1569" y="6306"/>
                    </a:lnTo>
                    <a:lnTo>
                      <a:pt x="1635" y="6272"/>
                    </a:lnTo>
                    <a:lnTo>
                      <a:pt x="1702" y="6206"/>
                    </a:lnTo>
                    <a:lnTo>
                      <a:pt x="1735" y="6139"/>
                    </a:lnTo>
                    <a:lnTo>
                      <a:pt x="1735" y="6072"/>
                    </a:lnTo>
                    <a:lnTo>
                      <a:pt x="1735" y="6006"/>
                    </a:lnTo>
                    <a:lnTo>
                      <a:pt x="1702" y="5939"/>
                    </a:lnTo>
                    <a:lnTo>
                      <a:pt x="1669" y="5905"/>
                    </a:lnTo>
                    <a:lnTo>
                      <a:pt x="1569" y="5872"/>
                    </a:lnTo>
                    <a:lnTo>
                      <a:pt x="1402" y="5772"/>
                    </a:lnTo>
                    <a:lnTo>
                      <a:pt x="1235" y="5672"/>
                    </a:lnTo>
                    <a:lnTo>
                      <a:pt x="1102" y="5572"/>
                    </a:lnTo>
                    <a:lnTo>
                      <a:pt x="968" y="5438"/>
                    </a:lnTo>
                    <a:lnTo>
                      <a:pt x="735" y="5138"/>
                    </a:lnTo>
                    <a:lnTo>
                      <a:pt x="568" y="4804"/>
                    </a:lnTo>
                    <a:lnTo>
                      <a:pt x="468" y="4437"/>
                    </a:lnTo>
                    <a:lnTo>
                      <a:pt x="434" y="4237"/>
                    </a:lnTo>
                    <a:lnTo>
                      <a:pt x="434" y="4037"/>
                    </a:lnTo>
                    <a:lnTo>
                      <a:pt x="468" y="3870"/>
                    </a:lnTo>
                    <a:lnTo>
                      <a:pt x="501" y="3670"/>
                    </a:lnTo>
                    <a:lnTo>
                      <a:pt x="568" y="3503"/>
                    </a:lnTo>
                    <a:lnTo>
                      <a:pt x="668" y="3337"/>
                    </a:lnTo>
                    <a:lnTo>
                      <a:pt x="768" y="3170"/>
                    </a:lnTo>
                    <a:lnTo>
                      <a:pt x="901" y="3036"/>
                    </a:lnTo>
                    <a:lnTo>
                      <a:pt x="1035" y="2903"/>
                    </a:lnTo>
                    <a:lnTo>
                      <a:pt x="1168" y="2803"/>
                    </a:lnTo>
                    <a:lnTo>
                      <a:pt x="1502" y="2636"/>
                    </a:lnTo>
                    <a:lnTo>
                      <a:pt x="1869" y="2569"/>
                    </a:lnTo>
                    <a:lnTo>
                      <a:pt x="2236" y="2536"/>
                    </a:lnTo>
                    <a:lnTo>
                      <a:pt x="2603" y="2569"/>
                    </a:lnTo>
                    <a:lnTo>
                      <a:pt x="2936" y="2703"/>
                    </a:lnTo>
                    <a:lnTo>
                      <a:pt x="3103" y="2769"/>
                    </a:lnTo>
                    <a:lnTo>
                      <a:pt x="3270" y="2869"/>
                    </a:lnTo>
                    <a:lnTo>
                      <a:pt x="3337" y="2903"/>
                    </a:lnTo>
                    <a:lnTo>
                      <a:pt x="3437" y="2903"/>
                    </a:lnTo>
                    <a:lnTo>
                      <a:pt x="3504" y="2869"/>
                    </a:lnTo>
                    <a:lnTo>
                      <a:pt x="3570" y="2736"/>
                    </a:lnTo>
                    <a:lnTo>
                      <a:pt x="3604" y="2669"/>
                    </a:lnTo>
                    <a:lnTo>
                      <a:pt x="3604" y="2603"/>
                    </a:lnTo>
                    <a:lnTo>
                      <a:pt x="3537" y="2302"/>
                    </a:lnTo>
                    <a:lnTo>
                      <a:pt x="3537" y="2002"/>
                    </a:lnTo>
                    <a:lnTo>
                      <a:pt x="3604" y="1668"/>
                    </a:lnTo>
                    <a:lnTo>
                      <a:pt x="3704" y="1368"/>
                    </a:lnTo>
                    <a:lnTo>
                      <a:pt x="3871" y="1101"/>
                    </a:lnTo>
                    <a:lnTo>
                      <a:pt x="4071" y="868"/>
                    </a:lnTo>
                    <a:lnTo>
                      <a:pt x="4304" y="668"/>
                    </a:lnTo>
                    <a:lnTo>
                      <a:pt x="4571" y="534"/>
                    </a:lnTo>
                    <a:lnTo>
                      <a:pt x="4871" y="467"/>
                    </a:lnTo>
                    <a:close/>
                    <a:moveTo>
                      <a:pt x="4805" y="0"/>
                    </a:moveTo>
                    <a:lnTo>
                      <a:pt x="4638" y="34"/>
                    </a:lnTo>
                    <a:lnTo>
                      <a:pt x="4471" y="67"/>
                    </a:lnTo>
                    <a:lnTo>
                      <a:pt x="4137" y="234"/>
                    </a:lnTo>
                    <a:lnTo>
                      <a:pt x="3871" y="401"/>
                    </a:lnTo>
                    <a:lnTo>
                      <a:pt x="3637" y="668"/>
                    </a:lnTo>
                    <a:lnTo>
                      <a:pt x="3437" y="934"/>
                    </a:lnTo>
                    <a:lnTo>
                      <a:pt x="3270" y="1235"/>
                    </a:lnTo>
                    <a:lnTo>
                      <a:pt x="3170" y="1568"/>
                    </a:lnTo>
                    <a:lnTo>
                      <a:pt x="3103" y="1902"/>
                    </a:lnTo>
                    <a:lnTo>
                      <a:pt x="3103" y="2236"/>
                    </a:lnTo>
                    <a:lnTo>
                      <a:pt x="2703" y="2102"/>
                    </a:lnTo>
                    <a:lnTo>
                      <a:pt x="2303" y="2069"/>
                    </a:lnTo>
                    <a:lnTo>
                      <a:pt x="1902" y="2102"/>
                    </a:lnTo>
                    <a:lnTo>
                      <a:pt x="1502" y="2169"/>
                    </a:lnTo>
                    <a:lnTo>
                      <a:pt x="1102" y="2336"/>
                    </a:lnTo>
                    <a:lnTo>
                      <a:pt x="768" y="2536"/>
                    </a:lnTo>
                    <a:lnTo>
                      <a:pt x="601" y="2669"/>
                    </a:lnTo>
                    <a:lnTo>
                      <a:pt x="468" y="2836"/>
                    </a:lnTo>
                    <a:lnTo>
                      <a:pt x="334" y="3003"/>
                    </a:lnTo>
                    <a:lnTo>
                      <a:pt x="234" y="3170"/>
                    </a:lnTo>
                    <a:lnTo>
                      <a:pt x="134" y="3370"/>
                    </a:lnTo>
                    <a:lnTo>
                      <a:pt x="67" y="3570"/>
                    </a:lnTo>
                    <a:lnTo>
                      <a:pt x="34" y="3770"/>
                    </a:lnTo>
                    <a:lnTo>
                      <a:pt x="1" y="3970"/>
                    </a:lnTo>
                    <a:lnTo>
                      <a:pt x="1" y="4371"/>
                    </a:lnTo>
                    <a:lnTo>
                      <a:pt x="67" y="4771"/>
                    </a:lnTo>
                    <a:lnTo>
                      <a:pt x="234" y="5171"/>
                    </a:lnTo>
                    <a:lnTo>
                      <a:pt x="434" y="5538"/>
                    </a:lnTo>
                    <a:lnTo>
                      <a:pt x="735" y="5839"/>
                    </a:lnTo>
                    <a:lnTo>
                      <a:pt x="1035" y="6106"/>
                    </a:lnTo>
                    <a:lnTo>
                      <a:pt x="801" y="6339"/>
                    </a:lnTo>
                    <a:lnTo>
                      <a:pt x="634" y="6639"/>
                    </a:lnTo>
                    <a:lnTo>
                      <a:pt x="534" y="6973"/>
                    </a:lnTo>
                    <a:lnTo>
                      <a:pt x="468" y="7307"/>
                    </a:lnTo>
                    <a:lnTo>
                      <a:pt x="468" y="7574"/>
                    </a:lnTo>
                    <a:lnTo>
                      <a:pt x="534" y="7807"/>
                    </a:lnTo>
                    <a:lnTo>
                      <a:pt x="601" y="8041"/>
                    </a:lnTo>
                    <a:lnTo>
                      <a:pt x="735" y="8274"/>
                    </a:lnTo>
                    <a:lnTo>
                      <a:pt x="868" y="8474"/>
                    </a:lnTo>
                    <a:lnTo>
                      <a:pt x="1035" y="8641"/>
                    </a:lnTo>
                    <a:lnTo>
                      <a:pt x="1235" y="8775"/>
                    </a:lnTo>
                    <a:lnTo>
                      <a:pt x="1468" y="8908"/>
                    </a:lnTo>
                    <a:lnTo>
                      <a:pt x="1702" y="9042"/>
                    </a:lnTo>
                    <a:lnTo>
                      <a:pt x="1969" y="9108"/>
                    </a:lnTo>
                    <a:lnTo>
                      <a:pt x="2202" y="9142"/>
                    </a:lnTo>
                    <a:lnTo>
                      <a:pt x="2469" y="9175"/>
                    </a:lnTo>
                    <a:lnTo>
                      <a:pt x="2703" y="9142"/>
                    </a:lnTo>
                    <a:lnTo>
                      <a:pt x="2936" y="9108"/>
                    </a:lnTo>
                    <a:lnTo>
                      <a:pt x="3203" y="9042"/>
                    </a:lnTo>
                    <a:lnTo>
                      <a:pt x="3437" y="8975"/>
                    </a:lnTo>
                    <a:lnTo>
                      <a:pt x="3637" y="8841"/>
                    </a:lnTo>
                    <a:lnTo>
                      <a:pt x="3871" y="8708"/>
                    </a:lnTo>
                    <a:lnTo>
                      <a:pt x="4271" y="8408"/>
                    </a:lnTo>
                    <a:lnTo>
                      <a:pt x="4638" y="8041"/>
                    </a:lnTo>
                    <a:lnTo>
                      <a:pt x="4938" y="7640"/>
                    </a:lnTo>
                    <a:lnTo>
                      <a:pt x="5105" y="7907"/>
                    </a:lnTo>
                    <a:lnTo>
                      <a:pt x="5305" y="8174"/>
                    </a:lnTo>
                    <a:lnTo>
                      <a:pt x="5505" y="8408"/>
                    </a:lnTo>
                    <a:lnTo>
                      <a:pt x="5739" y="8608"/>
                    </a:lnTo>
                    <a:lnTo>
                      <a:pt x="6006" y="8775"/>
                    </a:lnTo>
                    <a:lnTo>
                      <a:pt x="6273" y="8908"/>
                    </a:lnTo>
                    <a:lnTo>
                      <a:pt x="6573" y="8975"/>
                    </a:lnTo>
                    <a:lnTo>
                      <a:pt x="6873" y="9008"/>
                    </a:lnTo>
                    <a:lnTo>
                      <a:pt x="6573" y="13679"/>
                    </a:lnTo>
                    <a:lnTo>
                      <a:pt x="6273" y="18383"/>
                    </a:lnTo>
                    <a:lnTo>
                      <a:pt x="6006" y="23054"/>
                    </a:lnTo>
                    <a:lnTo>
                      <a:pt x="5806" y="27758"/>
                    </a:lnTo>
                    <a:lnTo>
                      <a:pt x="5605" y="33129"/>
                    </a:lnTo>
                    <a:lnTo>
                      <a:pt x="5605" y="33229"/>
                    </a:lnTo>
                    <a:lnTo>
                      <a:pt x="5672" y="33296"/>
                    </a:lnTo>
                    <a:lnTo>
                      <a:pt x="5739" y="33329"/>
                    </a:lnTo>
                    <a:lnTo>
                      <a:pt x="5906" y="33329"/>
                    </a:lnTo>
                    <a:lnTo>
                      <a:pt x="5972" y="33296"/>
                    </a:lnTo>
                    <a:lnTo>
                      <a:pt x="6039" y="33229"/>
                    </a:lnTo>
                    <a:lnTo>
                      <a:pt x="6073" y="33129"/>
                    </a:lnTo>
                    <a:lnTo>
                      <a:pt x="6239" y="28392"/>
                    </a:lnTo>
                    <a:lnTo>
                      <a:pt x="6440" y="23688"/>
                    </a:lnTo>
                    <a:lnTo>
                      <a:pt x="6706" y="18984"/>
                    </a:lnTo>
                    <a:lnTo>
                      <a:pt x="6973" y="14279"/>
                    </a:lnTo>
                    <a:lnTo>
                      <a:pt x="7340" y="8975"/>
                    </a:lnTo>
                    <a:lnTo>
                      <a:pt x="7641" y="8875"/>
                    </a:lnTo>
                    <a:lnTo>
                      <a:pt x="7907" y="8741"/>
                    </a:lnTo>
                    <a:lnTo>
                      <a:pt x="8141" y="8574"/>
                    </a:lnTo>
                    <a:lnTo>
                      <a:pt x="8341" y="8374"/>
                    </a:lnTo>
                    <a:lnTo>
                      <a:pt x="8441" y="8207"/>
                    </a:lnTo>
                    <a:lnTo>
                      <a:pt x="8541" y="8041"/>
                    </a:lnTo>
                    <a:lnTo>
                      <a:pt x="8608" y="7974"/>
                    </a:lnTo>
                    <a:lnTo>
                      <a:pt x="8641" y="7907"/>
                    </a:lnTo>
                    <a:lnTo>
                      <a:pt x="8742" y="7874"/>
                    </a:lnTo>
                    <a:lnTo>
                      <a:pt x="8808" y="7907"/>
                    </a:lnTo>
                    <a:lnTo>
                      <a:pt x="8975" y="8041"/>
                    </a:lnTo>
                    <a:lnTo>
                      <a:pt x="9142" y="8174"/>
                    </a:lnTo>
                    <a:lnTo>
                      <a:pt x="9309" y="8308"/>
                    </a:lnTo>
                    <a:lnTo>
                      <a:pt x="9509" y="8408"/>
                    </a:lnTo>
                    <a:lnTo>
                      <a:pt x="9809" y="8508"/>
                    </a:lnTo>
                    <a:lnTo>
                      <a:pt x="10109" y="8541"/>
                    </a:lnTo>
                    <a:lnTo>
                      <a:pt x="10476" y="8541"/>
                    </a:lnTo>
                    <a:lnTo>
                      <a:pt x="10777" y="8441"/>
                    </a:lnTo>
                    <a:lnTo>
                      <a:pt x="11044" y="8341"/>
                    </a:lnTo>
                    <a:lnTo>
                      <a:pt x="11277" y="8174"/>
                    </a:lnTo>
                    <a:lnTo>
                      <a:pt x="11511" y="7974"/>
                    </a:lnTo>
                    <a:lnTo>
                      <a:pt x="11744" y="7740"/>
                    </a:lnTo>
                    <a:lnTo>
                      <a:pt x="11911" y="7473"/>
                    </a:lnTo>
                    <a:lnTo>
                      <a:pt x="12044" y="7207"/>
                    </a:lnTo>
                    <a:lnTo>
                      <a:pt x="12211" y="6840"/>
                    </a:lnTo>
                    <a:lnTo>
                      <a:pt x="12311" y="6439"/>
                    </a:lnTo>
                    <a:lnTo>
                      <a:pt x="12345" y="6039"/>
                    </a:lnTo>
                    <a:lnTo>
                      <a:pt x="12345" y="5639"/>
                    </a:lnTo>
                    <a:lnTo>
                      <a:pt x="12311" y="5238"/>
                    </a:lnTo>
                    <a:lnTo>
                      <a:pt x="12178" y="4838"/>
                    </a:lnTo>
                    <a:lnTo>
                      <a:pt x="12044" y="4471"/>
                    </a:lnTo>
                    <a:lnTo>
                      <a:pt x="11811" y="4137"/>
                    </a:lnTo>
                    <a:lnTo>
                      <a:pt x="11611" y="3904"/>
                    </a:lnTo>
                    <a:lnTo>
                      <a:pt x="11344" y="3704"/>
                    </a:lnTo>
                    <a:lnTo>
                      <a:pt x="11077" y="3537"/>
                    </a:lnTo>
                    <a:lnTo>
                      <a:pt x="10810" y="3403"/>
                    </a:lnTo>
                    <a:lnTo>
                      <a:pt x="10510" y="3337"/>
                    </a:lnTo>
                    <a:lnTo>
                      <a:pt x="10209" y="3303"/>
                    </a:lnTo>
                    <a:lnTo>
                      <a:pt x="9909" y="3303"/>
                    </a:lnTo>
                    <a:lnTo>
                      <a:pt x="9576" y="3337"/>
                    </a:lnTo>
                    <a:lnTo>
                      <a:pt x="9709" y="3070"/>
                    </a:lnTo>
                    <a:lnTo>
                      <a:pt x="9776" y="2769"/>
                    </a:lnTo>
                    <a:lnTo>
                      <a:pt x="9842" y="2469"/>
                    </a:lnTo>
                    <a:lnTo>
                      <a:pt x="9842" y="2169"/>
                    </a:lnTo>
                    <a:lnTo>
                      <a:pt x="9842" y="1902"/>
                    </a:lnTo>
                    <a:lnTo>
                      <a:pt x="9809" y="1668"/>
                    </a:lnTo>
                    <a:lnTo>
                      <a:pt x="9742" y="1435"/>
                    </a:lnTo>
                    <a:lnTo>
                      <a:pt x="9642" y="1201"/>
                    </a:lnTo>
                    <a:lnTo>
                      <a:pt x="9509" y="1001"/>
                    </a:lnTo>
                    <a:lnTo>
                      <a:pt x="9342" y="834"/>
                    </a:lnTo>
                    <a:lnTo>
                      <a:pt x="9175" y="701"/>
                    </a:lnTo>
                    <a:lnTo>
                      <a:pt x="8908" y="601"/>
                    </a:lnTo>
                    <a:lnTo>
                      <a:pt x="8641" y="534"/>
                    </a:lnTo>
                    <a:lnTo>
                      <a:pt x="8341" y="534"/>
                    </a:lnTo>
                    <a:lnTo>
                      <a:pt x="8041" y="567"/>
                    </a:lnTo>
                    <a:lnTo>
                      <a:pt x="7774" y="634"/>
                    </a:lnTo>
                    <a:lnTo>
                      <a:pt x="7507" y="734"/>
                    </a:lnTo>
                    <a:lnTo>
                      <a:pt x="7240" y="901"/>
                    </a:lnTo>
                    <a:lnTo>
                      <a:pt x="7007" y="1068"/>
                    </a:lnTo>
                    <a:lnTo>
                      <a:pt x="6773" y="1301"/>
                    </a:lnTo>
                    <a:lnTo>
                      <a:pt x="6740" y="1101"/>
                    </a:lnTo>
                    <a:lnTo>
                      <a:pt x="6640" y="968"/>
                    </a:lnTo>
                    <a:lnTo>
                      <a:pt x="6440" y="668"/>
                    </a:lnTo>
                    <a:lnTo>
                      <a:pt x="6173" y="401"/>
                    </a:lnTo>
                    <a:lnTo>
                      <a:pt x="5872" y="200"/>
                    </a:lnTo>
                    <a:lnTo>
                      <a:pt x="5539" y="67"/>
                    </a:lnTo>
                    <a:lnTo>
                      <a:pt x="51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5"/>
              <p:cNvSpPr/>
              <p:nvPr/>
            </p:nvSpPr>
            <p:spPr>
              <a:xfrm>
                <a:off x="403250" y="3982200"/>
                <a:ext cx="187700" cy="138475"/>
              </a:xfrm>
              <a:custGeom>
                <a:avLst/>
                <a:gdLst/>
                <a:ahLst/>
                <a:cxnLst/>
                <a:rect l="l" t="t" r="r" b="b"/>
                <a:pathLst>
                  <a:path w="7508" h="5539" extrusionOk="0">
                    <a:moveTo>
                      <a:pt x="6573" y="2069"/>
                    </a:moveTo>
                    <a:lnTo>
                      <a:pt x="6707" y="2236"/>
                    </a:lnTo>
                    <a:lnTo>
                      <a:pt x="6773" y="2436"/>
                    </a:lnTo>
                    <a:lnTo>
                      <a:pt x="6773" y="2636"/>
                    </a:lnTo>
                    <a:lnTo>
                      <a:pt x="6740" y="2803"/>
                    </a:lnTo>
                    <a:lnTo>
                      <a:pt x="6673" y="3003"/>
                    </a:lnTo>
                    <a:lnTo>
                      <a:pt x="6573" y="3170"/>
                    </a:lnTo>
                    <a:lnTo>
                      <a:pt x="6440" y="3304"/>
                    </a:lnTo>
                    <a:lnTo>
                      <a:pt x="6240" y="3437"/>
                    </a:lnTo>
                    <a:lnTo>
                      <a:pt x="5973" y="3504"/>
                    </a:lnTo>
                    <a:lnTo>
                      <a:pt x="5639" y="3571"/>
                    </a:lnTo>
                    <a:lnTo>
                      <a:pt x="5039" y="3604"/>
                    </a:lnTo>
                    <a:lnTo>
                      <a:pt x="3604" y="3737"/>
                    </a:lnTo>
                    <a:lnTo>
                      <a:pt x="2903" y="3804"/>
                    </a:lnTo>
                    <a:lnTo>
                      <a:pt x="2203" y="3838"/>
                    </a:lnTo>
                    <a:lnTo>
                      <a:pt x="1869" y="3838"/>
                    </a:lnTo>
                    <a:lnTo>
                      <a:pt x="1535" y="3804"/>
                    </a:lnTo>
                    <a:lnTo>
                      <a:pt x="1202" y="3771"/>
                    </a:lnTo>
                    <a:lnTo>
                      <a:pt x="902" y="3637"/>
                    </a:lnTo>
                    <a:lnTo>
                      <a:pt x="768" y="3571"/>
                    </a:lnTo>
                    <a:lnTo>
                      <a:pt x="635" y="3471"/>
                    </a:lnTo>
                    <a:lnTo>
                      <a:pt x="535" y="3337"/>
                    </a:lnTo>
                    <a:lnTo>
                      <a:pt x="501" y="3204"/>
                    </a:lnTo>
                    <a:lnTo>
                      <a:pt x="468" y="3070"/>
                    </a:lnTo>
                    <a:lnTo>
                      <a:pt x="501" y="2903"/>
                    </a:lnTo>
                    <a:lnTo>
                      <a:pt x="568" y="2770"/>
                    </a:lnTo>
                    <a:lnTo>
                      <a:pt x="668" y="2636"/>
                    </a:lnTo>
                    <a:lnTo>
                      <a:pt x="801" y="2536"/>
                    </a:lnTo>
                    <a:lnTo>
                      <a:pt x="968" y="2470"/>
                    </a:lnTo>
                    <a:lnTo>
                      <a:pt x="1102" y="2403"/>
                    </a:lnTo>
                    <a:lnTo>
                      <a:pt x="1269" y="2370"/>
                    </a:lnTo>
                    <a:lnTo>
                      <a:pt x="1936" y="2370"/>
                    </a:lnTo>
                    <a:lnTo>
                      <a:pt x="2036" y="2336"/>
                    </a:lnTo>
                    <a:lnTo>
                      <a:pt x="2103" y="2303"/>
                    </a:lnTo>
                    <a:lnTo>
                      <a:pt x="2837" y="2303"/>
                    </a:lnTo>
                    <a:lnTo>
                      <a:pt x="3537" y="2269"/>
                    </a:lnTo>
                    <a:lnTo>
                      <a:pt x="5039" y="2269"/>
                    </a:lnTo>
                    <a:lnTo>
                      <a:pt x="5439" y="2236"/>
                    </a:lnTo>
                    <a:lnTo>
                      <a:pt x="5839" y="2203"/>
                    </a:lnTo>
                    <a:lnTo>
                      <a:pt x="6240" y="2136"/>
                    </a:lnTo>
                    <a:lnTo>
                      <a:pt x="6573" y="2069"/>
                    </a:lnTo>
                    <a:close/>
                    <a:moveTo>
                      <a:pt x="2336" y="1"/>
                    </a:moveTo>
                    <a:lnTo>
                      <a:pt x="2003" y="34"/>
                    </a:lnTo>
                    <a:lnTo>
                      <a:pt x="1669" y="68"/>
                    </a:lnTo>
                    <a:lnTo>
                      <a:pt x="1369" y="168"/>
                    </a:lnTo>
                    <a:lnTo>
                      <a:pt x="1068" y="268"/>
                    </a:lnTo>
                    <a:lnTo>
                      <a:pt x="868" y="334"/>
                    </a:lnTo>
                    <a:lnTo>
                      <a:pt x="735" y="435"/>
                    </a:lnTo>
                    <a:lnTo>
                      <a:pt x="601" y="535"/>
                    </a:lnTo>
                    <a:lnTo>
                      <a:pt x="468" y="668"/>
                    </a:lnTo>
                    <a:lnTo>
                      <a:pt x="401" y="768"/>
                    </a:lnTo>
                    <a:lnTo>
                      <a:pt x="334" y="902"/>
                    </a:lnTo>
                    <a:lnTo>
                      <a:pt x="268" y="1035"/>
                    </a:lnTo>
                    <a:lnTo>
                      <a:pt x="268" y="1169"/>
                    </a:lnTo>
                    <a:lnTo>
                      <a:pt x="268" y="1269"/>
                    </a:lnTo>
                    <a:lnTo>
                      <a:pt x="268" y="1402"/>
                    </a:lnTo>
                    <a:lnTo>
                      <a:pt x="301" y="1536"/>
                    </a:lnTo>
                    <a:lnTo>
                      <a:pt x="368" y="1636"/>
                    </a:lnTo>
                    <a:lnTo>
                      <a:pt x="468" y="1769"/>
                    </a:lnTo>
                    <a:lnTo>
                      <a:pt x="568" y="1869"/>
                    </a:lnTo>
                    <a:lnTo>
                      <a:pt x="801" y="2036"/>
                    </a:lnTo>
                    <a:lnTo>
                      <a:pt x="535" y="2169"/>
                    </a:lnTo>
                    <a:lnTo>
                      <a:pt x="401" y="2269"/>
                    </a:lnTo>
                    <a:lnTo>
                      <a:pt x="268" y="2370"/>
                    </a:lnTo>
                    <a:lnTo>
                      <a:pt x="201" y="2470"/>
                    </a:lnTo>
                    <a:lnTo>
                      <a:pt x="101" y="2603"/>
                    </a:lnTo>
                    <a:lnTo>
                      <a:pt x="34" y="2770"/>
                    </a:lnTo>
                    <a:lnTo>
                      <a:pt x="1" y="2937"/>
                    </a:lnTo>
                    <a:lnTo>
                      <a:pt x="1" y="3104"/>
                    </a:lnTo>
                    <a:lnTo>
                      <a:pt x="1" y="3270"/>
                    </a:lnTo>
                    <a:lnTo>
                      <a:pt x="34" y="3404"/>
                    </a:lnTo>
                    <a:lnTo>
                      <a:pt x="101" y="3537"/>
                    </a:lnTo>
                    <a:lnTo>
                      <a:pt x="268" y="3737"/>
                    </a:lnTo>
                    <a:lnTo>
                      <a:pt x="501" y="3938"/>
                    </a:lnTo>
                    <a:lnTo>
                      <a:pt x="735" y="4071"/>
                    </a:lnTo>
                    <a:lnTo>
                      <a:pt x="1035" y="4171"/>
                    </a:lnTo>
                    <a:lnTo>
                      <a:pt x="1302" y="4238"/>
                    </a:lnTo>
                    <a:lnTo>
                      <a:pt x="1602" y="4271"/>
                    </a:lnTo>
                    <a:lnTo>
                      <a:pt x="1702" y="4271"/>
                    </a:lnTo>
                    <a:lnTo>
                      <a:pt x="1869" y="4571"/>
                    </a:lnTo>
                    <a:lnTo>
                      <a:pt x="2069" y="4838"/>
                    </a:lnTo>
                    <a:lnTo>
                      <a:pt x="2303" y="5039"/>
                    </a:lnTo>
                    <a:lnTo>
                      <a:pt x="2570" y="5239"/>
                    </a:lnTo>
                    <a:lnTo>
                      <a:pt x="2870" y="5372"/>
                    </a:lnTo>
                    <a:lnTo>
                      <a:pt x="3170" y="5472"/>
                    </a:lnTo>
                    <a:lnTo>
                      <a:pt x="3504" y="5539"/>
                    </a:lnTo>
                    <a:lnTo>
                      <a:pt x="4138" y="5539"/>
                    </a:lnTo>
                    <a:lnTo>
                      <a:pt x="4471" y="5439"/>
                    </a:lnTo>
                    <a:lnTo>
                      <a:pt x="4772" y="5305"/>
                    </a:lnTo>
                    <a:lnTo>
                      <a:pt x="5039" y="5139"/>
                    </a:lnTo>
                    <a:lnTo>
                      <a:pt x="5272" y="4905"/>
                    </a:lnTo>
                    <a:lnTo>
                      <a:pt x="5472" y="4672"/>
                    </a:lnTo>
                    <a:lnTo>
                      <a:pt x="5606" y="4371"/>
                    </a:lnTo>
                    <a:lnTo>
                      <a:pt x="5672" y="4038"/>
                    </a:lnTo>
                    <a:lnTo>
                      <a:pt x="6073" y="3971"/>
                    </a:lnTo>
                    <a:lnTo>
                      <a:pt x="6440" y="3838"/>
                    </a:lnTo>
                    <a:lnTo>
                      <a:pt x="6607" y="3771"/>
                    </a:lnTo>
                    <a:lnTo>
                      <a:pt x="6740" y="3671"/>
                    </a:lnTo>
                    <a:lnTo>
                      <a:pt x="6873" y="3537"/>
                    </a:lnTo>
                    <a:lnTo>
                      <a:pt x="7007" y="3404"/>
                    </a:lnTo>
                    <a:lnTo>
                      <a:pt x="7107" y="3237"/>
                    </a:lnTo>
                    <a:lnTo>
                      <a:pt x="7174" y="3037"/>
                    </a:lnTo>
                    <a:lnTo>
                      <a:pt x="7240" y="2837"/>
                    </a:lnTo>
                    <a:lnTo>
                      <a:pt x="7240" y="2636"/>
                    </a:lnTo>
                    <a:lnTo>
                      <a:pt x="7207" y="2436"/>
                    </a:lnTo>
                    <a:lnTo>
                      <a:pt x="7174" y="2236"/>
                    </a:lnTo>
                    <a:lnTo>
                      <a:pt x="7107" y="2069"/>
                    </a:lnTo>
                    <a:lnTo>
                      <a:pt x="7007" y="1869"/>
                    </a:lnTo>
                    <a:lnTo>
                      <a:pt x="7174" y="1769"/>
                    </a:lnTo>
                    <a:lnTo>
                      <a:pt x="7307" y="1636"/>
                    </a:lnTo>
                    <a:lnTo>
                      <a:pt x="7407" y="1536"/>
                    </a:lnTo>
                    <a:lnTo>
                      <a:pt x="7474" y="1402"/>
                    </a:lnTo>
                    <a:lnTo>
                      <a:pt x="7507" y="1269"/>
                    </a:lnTo>
                    <a:lnTo>
                      <a:pt x="7507" y="1135"/>
                    </a:lnTo>
                    <a:lnTo>
                      <a:pt x="7474" y="1002"/>
                    </a:lnTo>
                    <a:lnTo>
                      <a:pt x="7441" y="902"/>
                    </a:lnTo>
                    <a:lnTo>
                      <a:pt x="7341" y="735"/>
                    </a:lnTo>
                    <a:lnTo>
                      <a:pt x="7240" y="601"/>
                    </a:lnTo>
                    <a:lnTo>
                      <a:pt x="7107" y="468"/>
                    </a:lnTo>
                    <a:lnTo>
                      <a:pt x="6940" y="368"/>
                    </a:lnTo>
                    <a:lnTo>
                      <a:pt x="6773" y="268"/>
                    </a:lnTo>
                    <a:lnTo>
                      <a:pt x="6573" y="201"/>
                    </a:lnTo>
                    <a:lnTo>
                      <a:pt x="6373" y="134"/>
                    </a:lnTo>
                    <a:lnTo>
                      <a:pt x="6206" y="134"/>
                    </a:lnTo>
                    <a:lnTo>
                      <a:pt x="5239" y="68"/>
                    </a:lnTo>
                    <a:lnTo>
                      <a:pt x="42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5"/>
              <p:cNvSpPr/>
              <p:nvPr/>
            </p:nvSpPr>
            <p:spPr>
              <a:xfrm>
                <a:off x="377400" y="3164825"/>
                <a:ext cx="40050" cy="42575"/>
              </a:xfrm>
              <a:custGeom>
                <a:avLst/>
                <a:gdLst/>
                <a:ahLst/>
                <a:cxnLst/>
                <a:rect l="l" t="t" r="r" b="b"/>
                <a:pathLst>
                  <a:path w="1602" h="1703" extrusionOk="0">
                    <a:moveTo>
                      <a:pt x="234" y="1"/>
                    </a:moveTo>
                    <a:lnTo>
                      <a:pt x="134" y="34"/>
                    </a:lnTo>
                    <a:lnTo>
                      <a:pt x="67" y="67"/>
                    </a:lnTo>
                    <a:lnTo>
                      <a:pt x="34" y="167"/>
                    </a:lnTo>
                    <a:lnTo>
                      <a:pt x="1" y="234"/>
                    </a:lnTo>
                    <a:lnTo>
                      <a:pt x="34" y="334"/>
                    </a:lnTo>
                    <a:lnTo>
                      <a:pt x="67" y="401"/>
                    </a:lnTo>
                    <a:lnTo>
                      <a:pt x="401" y="668"/>
                    </a:lnTo>
                    <a:lnTo>
                      <a:pt x="668" y="968"/>
                    </a:lnTo>
                    <a:lnTo>
                      <a:pt x="968" y="1302"/>
                    </a:lnTo>
                    <a:lnTo>
                      <a:pt x="1001" y="1368"/>
                    </a:lnTo>
                    <a:lnTo>
                      <a:pt x="1035" y="1368"/>
                    </a:lnTo>
                    <a:lnTo>
                      <a:pt x="1068" y="1435"/>
                    </a:lnTo>
                    <a:lnTo>
                      <a:pt x="1168" y="1602"/>
                    </a:lnTo>
                    <a:lnTo>
                      <a:pt x="1235" y="1669"/>
                    </a:lnTo>
                    <a:lnTo>
                      <a:pt x="1335" y="1702"/>
                    </a:lnTo>
                    <a:lnTo>
                      <a:pt x="1402" y="1702"/>
                    </a:lnTo>
                    <a:lnTo>
                      <a:pt x="1502" y="1669"/>
                    </a:lnTo>
                    <a:lnTo>
                      <a:pt x="1569" y="1602"/>
                    </a:lnTo>
                    <a:lnTo>
                      <a:pt x="1602" y="1535"/>
                    </a:lnTo>
                    <a:lnTo>
                      <a:pt x="1602" y="1435"/>
                    </a:lnTo>
                    <a:lnTo>
                      <a:pt x="1569" y="1368"/>
                    </a:lnTo>
                    <a:lnTo>
                      <a:pt x="1302" y="1001"/>
                    </a:lnTo>
                    <a:lnTo>
                      <a:pt x="1035" y="668"/>
                    </a:lnTo>
                    <a:lnTo>
                      <a:pt x="735" y="368"/>
                    </a:lnTo>
                    <a:lnTo>
                      <a:pt x="401" y="67"/>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5"/>
              <p:cNvSpPr/>
              <p:nvPr/>
            </p:nvSpPr>
            <p:spPr>
              <a:xfrm>
                <a:off x="429950" y="3123125"/>
                <a:ext cx="35050" cy="44225"/>
              </a:xfrm>
              <a:custGeom>
                <a:avLst/>
                <a:gdLst/>
                <a:ahLst/>
                <a:cxnLst/>
                <a:rect l="l" t="t" r="r" b="b"/>
                <a:pathLst>
                  <a:path w="1402" h="1769" extrusionOk="0">
                    <a:moveTo>
                      <a:pt x="234" y="0"/>
                    </a:moveTo>
                    <a:lnTo>
                      <a:pt x="134" y="34"/>
                    </a:lnTo>
                    <a:lnTo>
                      <a:pt x="67" y="67"/>
                    </a:lnTo>
                    <a:lnTo>
                      <a:pt x="0" y="134"/>
                    </a:lnTo>
                    <a:lnTo>
                      <a:pt x="0" y="234"/>
                    </a:lnTo>
                    <a:lnTo>
                      <a:pt x="0" y="301"/>
                    </a:lnTo>
                    <a:lnTo>
                      <a:pt x="67" y="401"/>
                    </a:lnTo>
                    <a:lnTo>
                      <a:pt x="534" y="1001"/>
                    </a:lnTo>
                    <a:lnTo>
                      <a:pt x="968" y="1669"/>
                    </a:lnTo>
                    <a:lnTo>
                      <a:pt x="1035" y="1735"/>
                    </a:lnTo>
                    <a:lnTo>
                      <a:pt x="1135" y="1769"/>
                    </a:lnTo>
                    <a:lnTo>
                      <a:pt x="1201" y="1769"/>
                    </a:lnTo>
                    <a:lnTo>
                      <a:pt x="1302" y="1735"/>
                    </a:lnTo>
                    <a:lnTo>
                      <a:pt x="1368" y="1669"/>
                    </a:lnTo>
                    <a:lnTo>
                      <a:pt x="1402" y="1602"/>
                    </a:lnTo>
                    <a:lnTo>
                      <a:pt x="1402" y="1502"/>
                    </a:lnTo>
                    <a:lnTo>
                      <a:pt x="1368" y="1435"/>
                    </a:lnTo>
                    <a:lnTo>
                      <a:pt x="901" y="734"/>
                    </a:lnTo>
                    <a:lnTo>
                      <a:pt x="401" y="67"/>
                    </a:lnTo>
                    <a:lnTo>
                      <a:pt x="3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5"/>
              <p:cNvSpPr/>
              <p:nvPr/>
            </p:nvSpPr>
            <p:spPr>
              <a:xfrm>
                <a:off x="528375" y="3099775"/>
                <a:ext cx="11700" cy="65900"/>
              </a:xfrm>
              <a:custGeom>
                <a:avLst/>
                <a:gdLst/>
                <a:ahLst/>
                <a:cxnLst/>
                <a:rect l="l" t="t" r="r" b="b"/>
                <a:pathLst>
                  <a:path w="468" h="2636" extrusionOk="0">
                    <a:moveTo>
                      <a:pt x="134" y="0"/>
                    </a:moveTo>
                    <a:lnTo>
                      <a:pt x="67" y="34"/>
                    </a:lnTo>
                    <a:lnTo>
                      <a:pt x="0" y="100"/>
                    </a:lnTo>
                    <a:lnTo>
                      <a:pt x="0" y="200"/>
                    </a:lnTo>
                    <a:lnTo>
                      <a:pt x="0" y="2402"/>
                    </a:lnTo>
                    <a:lnTo>
                      <a:pt x="0" y="2502"/>
                    </a:lnTo>
                    <a:lnTo>
                      <a:pt x="67" y="2569"/>
                    </a:lnTo>
                    <a:lnTo>
                      <a:pt x="134" y="2636"/>
                    </a:lnTo>
                    <a:lnTo>
                      <a:pt x="300" y="2636"/>
                    </a:lnTo>
                    <a:lnTo>
                      <a:pt x="367" y="2569"/>
                    </a:lnTo>
                    <a:lnTo>
                      <a:pt x="434" y="2502"/>
                    </a:lnTo>
                    <a:lnTo>
                      <a:pt x="467" y="2402"/>
                    </a:lnTo>
                    <a:lnTo>
                      <a:pt x="467" y="200"/>
                    </a:lnTo>
                    <a:lnTo>
                      <a:pt x="434" y="100"/>
                    </a:lnTo>
                    <a:lnTo>
                      <a:pt x="367" y="34"/>
                    </a:lnTo>
                    <a:lnTo>
                      <a:pt x="3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5"/>
              <p:cNvSpPr/>
              <p:nvPr/>
            </p:nvSpPr>
            <p:spPr>
              <a:xfrm>
                <a:off x="581750" y="3134800"/>
                <a:ext cx="19200" cy="38400"/>
              </a:xfrm>
              <a:custGeom>
                <a:avLst/>
                <a:gdLst/>
                <a:ahLst/>
                <a:cxnLst/>
                <a:rect l="l" t="t" r="r" b="b"/>
                <a:pathLst>
                  <a:path w="768" h="1536" extrusionOk="0">
                    <a:moveTo>
                      <a:pt x="501" y="1"/>
                    </a:moveTo>
                    <a:lnTo>
                      <a:pt x="401" y="34"/>
                    </a:lnTo>
                    <a:lnTo>
                      <a:pt x="334" y="101"/>
                    </a:lnTo>
                    <a:lnTo>
                      <a:pt x="301" y="167"/>
                    </a:lnTo>
                    <a:lnTo>
                      <a:pt x="0" y="1235"/>
                    </a:lnTo>
                    <a:lnTo>
                      <a:pt x="0" y="1335"/>
                    </a:lnTo>
                    <a:lnTo>
                      <a:pt x="34" y="1435"/>
                    </a:lnTo>
                    <a:lnTo>
                      <a:pt x="67" y="1502"/>
                    </a:lnTo>
                    <a:lnTo>
                      <a:pt x="167" y="1535"/>
                    </a:lnTo>
                    <a:lnTo>
                      <a:pt x="234" y="1535"/>
                    </a:lnTo>
                    <a:lnTo>
                      <a:pt x="334" y="1502"/>
                    </a:lnTo>
                    <a:lnTo>
                      <a:pt x="401" y="1468"/>
                    </a:lnTo>
                    <a:lnTo>
                      <a:pt x="434" y="1368"/>
                    </a:lnTo>
                    <a:lnTo>
                      <a:pt x="734" y="301"/>
                    </a:lnTo>
                    <a:lnTo>
                      <a:pt x="768" y="201"/>
                    </a:lnTo>
                    <a:lnTo>
                      <a:pt x="734" y="134"/>
                    </a:lnTo>
                    <a:lnTo>
                      <a:pt x="668" y="67"/>
                    </a:lnTo>
                    <a:lnTo>
                      <a:pt x="601" y="34"/>
                    </a:lnTo>
                    <a:lnTo>
                      <a:pt x="5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5"/>
              <p:cNvSpPr/>
              <p:nvPr/>
            </p:nvSpPr>
            <p:spPr>
              <a:xfrm>
                <a:off x="634300" y="3172325"/>
                <a:ext cx="33375" cy="42575"/>
              </a:xfrm>
              <a:custGeom>
                <a:avLst/>
                <a:gdLst/>
                <a:ahLst/>
                <a:cxnLst/>
                <a:rect l="l" t="t" r="r" b="b"/>
                <a:pathLst>
                  <a:path w="1335" h="1703" extrusionOk="0">
                    <a:moveTo>
                      <a:pt x="1034" y="1"/>
                    </a:moveTo>
                    <a:lnTo>
                      <a:pt x="968" y="68"/>
                    </a:lnTo>
                    <a:lnTo>
                      <a:pt x="467" y="701"/>
                    </a:lnTo>
                    <a:lnTo>
                      <a:pt x="34" y="1369"/>
                    </a:lnTo>
                    <a:lnTo>
                      <a:pt x="0" y="1469"/>
                    </a:lnTo>
                    <a:lnTo>
                      <a:pt x="0" y="1536"/>
                    </a:lnTo>
                    <a:lnTo>
                      <a:pt x="34" y="1636"/>
                    </a:lnTo>
                    <a:lnTo>
                      <a:pt x="100" y="1669"/>
                    </a:lnTo>
                    <a:lnTo>
                      <a:pt x="200" y="1702"/>
                    </a:lnTo>
                    <a:lnTo>
                      <a:pt x="267" y="1702"/>
                    </a:lnTo>
                    <a:lnTo>
                      <a:pt x="367" y="1669"/>
                    </a:lnTo>
                    <a:lnTo>
                      <a:pt x="434" y="1602"/>
                    </a:lnTo>
                    <a:lnTo>
                      <a:pt x="834" y="968"/>
                    </a:lnTo>
                    <a:lnTo>
                      <a:pt x="934" y="802"/>
                    </a:lnTo>
                    <a:lnTo>
                      <a:pt x="1001" y="735"/>
                    </a:lnTo>
                    <a:lnTo>
                      <a:pt x="1001" y="701"/>
                    </a:lnTo>
                    <a:lnTo>
                      <a:pt x="1034" y="701"/>
                    </a:lnTo>
                    <a:lnTo>
                      <a:pt x="1268" y="401"/>
                    </a:lnTo>
                    <a:lnTo>
                      <a:pt x="1335" y="301"/>
                    </a:lnTo>
                    <a:lnTo>
                      <a:pt x="1335" y="234"/>
                    </a:lnTo>
                    <a:lnTo>
                      <a:pt x="1335" y="134"/>
                    </a:lnTo>
                    <a:lnTo>
                      <a:pt x="1268" y="68"/>
                    </a:lnTo>
                    <a:lnTo>
                      <a:pt x="1201" y="34"/>
                    </a:lnTo>
                    <a:lnTo>
                      <a:pt x="11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5"/>
              <p:cNvSpPr/>
              <p:nvPr/>
            </p:nvSpPr>
            <p:spPr>
              <a:xfrm>
                <a:off x="674325" y="3236550"/>
                <a:ext cx="26725" cy="21725"/>
              </a:xfrm>
              <a:custGeom>
                <a:avLst/>
                <a:gdLst/>
                <a:ahLst/>
                <a:cxnLst/>
                <a:rect l="l" t="t" r="r" b="b"/>
                <a:pathLst>
                  <a:path w="1069" h="869" extrusionOk="0">
                    <a:moveTo>
                      <a:pt x="801" y="1"/>
                    </a:moveTo>
                    <a:lnTo>
                      <a:pt x="701" y="34"/>
                    </a:lnTo>
                    <a:lnTo>
                      <a:pt x="101" y="434"/>
                    </a:lnTo>
                    <a:lnTo>
                      <a:pt x="34" y="501"/>
                    </a:lnTo>
                    <a:lnTo>
                      <a:pt x="1" y="568"/>
                    </a:lnTo>
                    <a:lnTo>
                      <a:pt x="1" y="668"/>
                    </a:lnTo>
                    <a:lnTo>
                      <a:pt x="34" y="768"/>
                    </a:lnTo>
                    <a:lnTo>
                      <a:pt x="101" y="835"/>
                    </a:lnTo>
                    <a:lnTo>
                      <a:pt x="167" y="868"/>
                    </a:lnTo>
                    <a:lnTo>
                      <a:pt x="268" y="868"/>
                    </a:lnTo>
                    <a:lnTo>
                      <a:pt x="334" y="835"/>
                    </a:lnTo>
                    <a:lnTo>
                      <a:pt x="935" y="434"/>
                    </a:lnTo>
                    <a:lnTo>
                      <a:pt x="1001" y="368"/>
                    </a:lnTo>
                    <a:lnTo>
                      <a:pt x="1035" y="301"/>
                    </a:lnTo>
                    <a:lnTo>
                      <a:pt x="1068" y="201"/>
                    </a:lnTo>
                    <a:lnTo>
                      <a:pt x="1035" y="101"/>
                    </a:lnTo>
                    <a:lnTo>
                      <a:pt x="968" y="34"/>
                    </a:lnTo>
                    <a:lnTo>
                      <a:pt x="9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5"/>
              <p:cNvSpPr/>
              <p:nvPr/>
            </p:nvSpPr>
            <p:spPr>
              <a:xfrm>
                <a:off x="640125" y="3318300"/>
                <a:ext cx="20875" cy="51725"/>
              </a:xfrm>
              <a:custGeom>
                <a:avLst/>
                <a:gdLst/>
                <a:ahLst/>
                <a:cxnLst/>
                <a:rect l="l" t="t" r="r" b="b"/>
                <a:pathLst>
                  <a:path w="835" h="2069" extrusionOk="0">
                    <a:moveTo>
                      <a:pt x="468" y="0"/>
                    </a:moveTo>
                    <a:lnTo>
                      <a:pt x="401" y="67"/>
                    </a:lnTo>
                    <a:lnTo>
                      <a:pt x="334" y="134"/>
                    </a:lnTo>
                    <a:lnTo>
                      <a:pt x="301" y="200"/>
                    </a:lnTo>
                    <a:lnTo>
                      <a:pt x="301" y="301"/>
                    </a:lnTo>
                    <a:lnTo>
                      <a:pt x="368" y="467"/>
                    </a:lnTo>
                    <a:lnTo>
                      <a:pt x="368" y="668"/>
                    </a:lnTo>
                    <a:lnTo>
                      <a:pt x="368" y="868"/>
                    </a:lnTo>
                    <a:lnTo>
                      <a:pt x="368" y="968"/>
                    </a:lnTo>
                    <a:lnTo>
                      <a:pt x="368" y="1001"/>
                    </a:lnTo>
                    <a:lnTo>
                      <a:pt x="301" y="1201"/>
                    </a:lnTo>
                    <a:lnTo>
                      <a:pt x="234" y="1368"/>
                    </a:lnTo>
                    <a:lnTo>
                      <a:pt x="168" y="1535"/>
                    </a:lnTo>
                    <a:lnTo>
                      <a:pt x="67" y="1668"/>
                    </a:lnTo>
                    <a:lnTo>
                      <a:pt x="1" y="1768"/>
                    </a:lnTo>
                    <a:lnTo>
                      <a:pt x="1" y="1835"/>
                    </a:lnTo>
                    <a:lnTo>
                      <a:pt x="1" y="1935"/>
                    </a:lnTo>
                    <a:lnTo>
                      <a:pt x="67" y="2002"/>
                    </a:lnTo>
                    <a:lnTo>
                      <a:pt x="134" y="2035"/>
                    </a:lnTo>
                    <a:lnTo>
                      <a:pt x="234" y="2069"/>
                    </a:lnTo>
                    <a:lnTo>
                      <a:pt x="301" y="2069"/>
                    </a:lnTo>
                    <a:lnTo>
                      <a:pt x="368" y="2002"/>
                    </a:lnTo>
                    <a:lnTo>
                      <a:pt x="535" y="1802"/>
                    </a:lnTo>
                    <a:lnTo>
                      <a:pt x="635" y="1602"/>
                    </a:lnTo>
                    <a:lnTo>
                      <a:pt x="735" y="1368"/>
                    </a:lnTo>
                    <a:lnTo>
                      <a:pt x="801" y="1135"/>
                    </a:lnTo>
                    <a:lnTo>
                      <a:pt x="835" y="901"/>
                    </a:lnTo>
                    <a:lnTo>
                      <a:pt x="835" y="668"/>
                    </a:lnTo>
                    <a:lnTo>
                      <a:pt x="801" y="401"/>
                    </a:lnTo>
                    <a:lnTo>
                      <a:pt x="768" y="167"/>
                    </a:lnTo>
                    <a:lnTo>
                      <a:pt x="701" y="100"/>
                    </a:lnTo>
                    <a:lnTo>
                      <a:pt x="635" y="34"/>
                    </a:lnTo>
                    <a:lnTo>
                      <a:pt x="5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5"/>
              <p:cNvSpPr/>
              <p:nvPr/>
            </p:nvSpPr>
            <p:spPr>
              <a:xfrm>
                <a:off x="409100" y="3271575"/>
                <a:ext cx="26700" cy="51750"/>
              </a:xfrm>
              <a:custGeom>
                <a:avLst/>
                <a:gdLst/>
                <a:ahLst/>
                <a:cxnLst/>
                <a:rect l="l" t="t" r="r" b="b"/>
                <a:pathLst>
                  <a:path w="1068" h="2070" extrusionOk="0">
                    <a:moveTo>
                      <a:pt x="267" y="1"/>
                    </a:moveTo>
                    <a:lnTo>
                      <a:pt x="200" y="34"/>
                    </a:lnTo>
                    <a:lnTo>
                      <a:pt x="134" y="101"/>
                    </a:lnTo>
                    <a:lnTo>
                      <a:pt x="100" y="168"/>
                    </a:lnTo>
                    <a:lnTo>
                      <a:pt x="34" y="435"/>
                    </a:lnTo>
                    <a:lnTo>
                      <a:pt x="0" y="702"/>
                    </a:lnTo>
                    <a:lnTo>
                      <a:pt x="34" y="968"/>
                    </a:lnTo>
                    <a:lnTo>
                      <a:pt x="100" y="1235"/>
                    </a:lnTo>
                    <a:lnTo>
                      <a:pt x="200" y="1469"/>
                    </a:lnTo>
                    <a:lnTo>
                      <a:pt x="334" y="1669"/>
                    </a:lnTo>
                    <a:lnTo>
                      <a:pt x="501" y="1869"/>
                    </a:lnTo>
                    <a:lnTo>
                      <a:pt x="734" y="2036"/>
                    </a:lnTo>
                    <a:lnTo>
                      <a:pt x="801" y="2069"/>
                    </a:lnTo>
                    <a:lnTo>
                      <a:pt x="901" y="2069"/>
                    </a:lnTo>
                    <a:lnTo>
                      <a:pt x="968" y="2036"/>
                    </a:lnTo>
                    <a:lnTo>
                      <a:pt x="1035" y="1969"/>
                    </a:lnTo>
                    <a:lnTo>
                      <a:pt x="1068" y="1869"/>
                    </a:lnTo>
                    <a:lnTo>
                      <a:pt x="1068" y="1769"/>
                    </a:lnTo>
                    <a:lnTo>
                      <a:pt x="1035" y="1702"/>
                    </a:lnTo>
                    <a:lnTo>
                      <a:pt x="968" y="1636"/>
                    </a:lnTo>
                    <a:lnTo>
                      <a:pt x="901" y="1602"/>
                    </a:lnTo>
                    <a:lnTo>
                      <a:pt x="801" y="1536"/>
                    </a:lnTo>
                    <a:lnTo>
                      <a:pt x="734" y="1469"/>
                    </a:lnTo>
                    <a:lnTo>
                      <a:pt x="701" y="1436"/>
                    </a:lnTo>
                    <a:lnTo>
                      <a:pt x="701" y="1402"/>
                    </a:lnTo>
                    <a:lnTo>
                      <a:pt x="601" y="1235"/>
                    </a:lnTo>
                    <a:lnTo>
                      <a:pt x="567" y="1169"/>
                    </a:lnTo>
                    <a:lnTo>
                      <a:pt x="534" y="1169"/>
                    </a:lnTo>
                    <a:lnTo>
                      <a:pt x="501" y="1069"/>
                    </a:lnTo>
                    <a:lnTo>
                      <a:pt x="467" y="868"/>
                    </a:lnTo>
                    <a:lnTo>
                      <a:pt x="467" y="835"/>
                    </a:lnTo>
                    <a:lnTo>
                      <a:pt x="467" y="802"/>
                    </a:lnTo>
                    <a:lnTo>
                      <a:pt x="467" y="702"/>
                    </a:lnTo>
                    <a:lnTo>
                      <a:pt x="467" y="568"/>
                    </a:lnTo>
                    <a:lnTo>
                      <a:pt x="467" y="501"/>
                    </a:lnTo>
                    <a:lnTo>
                      <a:pt x="534" y="301"/>
                    </a:lnTo>
                    <a:lnTo>
                      <a:pt x="534" y="201"/>
                    </a:lnTo>
                    <a:lnTo>
                      <a:pt x="501" y="134"/>
                    </a:lnTo>
                    <a:lnTo>
                      <a:pt x="467" y="68"/>
                    </a:lnTo>
                    <a:lnTo>
                      <a:pt x="367" y="34"/>
                    </a:lnTo>
                    <a:lnTo>
                      <a:pt x="2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5"/>
              <p:cNvSpPr/>
              <p:nvPr/>
            </p:nvSpPr>
            <p:spPr>
              <a:xfrm>
                <a:off x="445800" y="3382525"/>
                <a:ext cx="25" cy="850"/>
              </a:xfrm>
              <a:custGeom>
                <a:avLst/>
                <a:gdLst/>
                <a:ahLst/>
                <a:cxnLst/>
                <a:rect l="l" t="t" r="r" b="b"/>
                <a:pathLst>
                  <a:path w="1" h="34" extrusionOk="0">
                    <a:moveTo>
                      <a:pt x="0" y="0"/>
                    </a:moveTo>
                    <a:lnTo>
                      <a:pt x="0" y="0"/>
                    </a:lnTo>
                    <a:lnTo>
                      <a:pt x="0" y="34"/>
                    </a:lnTo>
                    <a:lnTo>
                      <a:pt x="0" y="34"/>
                    </a:lnTo>
                    <a:lnTo>
                      <a:pt x="0" y="34"/>
                    </a:lnTo>
                    <a:lnTo>
                      <a:pt x="0" y="34"/>
                    </a:ln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5"/>
              <p:cNvSpPr/>
              <p:nvPr/>
            </p:nvSpPr>
            <p:spPr>
              <a:xfrm>
                <a:off x="416600" y="3373350"/>
                <a:ext cx="42575" cy="21700"/>
              </a:xfrm>
              <a:custGeom>
                <a:avLst/>
                <a:gdLst/>
                <a:ahLst/>
                <a:cxnLst/>
                <a:rect l="l" t="t" r="r" b="b"/>
                <a:pathLst>
                  <a:path w="1703" h="868" extrusionOk="0">
                    <a:moveTo>
                      <a:pt x="201" y="0"/>
                    </a:moveTo>
                    <a:lnTo>
                      <a:pt x="101" y="34"/>
                    </a:lnTo>
                    <a:lnTo>
                      <a:pt x="34" y="100"/>
                    </a:lnTo>
                    <a:lnTo>
                      <a:pt x="1" y="200"/>
                    </a:lnTo>
                    <a:lnTo>
                      <a:pt x="1" y="267"/>
                    </a:lnTo>
                    <a:lnTo>
                      <a:pt x="34" y="367"/>
                    </a:lnTo>
                    <a:lnTo>
                      <a:pt x="167" y="567"/>
                    </a:lnTo>
                    <a:lnTo>
                      <a:pt x="334" y="701"/>
                    </a:lnTo>
                    <a:lnTo>
                      <a:pt x="534" y="801"/>
                    </a:lnTo>
                    <a:lnTo>
                      <a:pt x="768" y="868"/>
                    </a:lnTo>
                    <a:lnTo>
                      <a:pt x="1001" y="868"/>
                    </a:lnTo>
                    <a:lnTo>
                      <a:pt x="1202" y="834"/>
                    </a:lnTo>
                    <a:lnTo>
                      <a:pt x="1435" y="768"/>
                    </a:lnTo>
                    <a:lnTo>
                      <a:pt x="1635" y="634"/>
                    </a:lnTo>
                    <a:lnTo>
                      <a:pt x="1669" y="567"/>
                    </a:lnTo>
                    <a:lnTo>
                      <a:pt x="1702" y="467"/>
                    </a:lnTo>
                    <a:lnTo>
                      <a:pt x="1669" y="367"/>
                    </a:lnTo>
                    <a:lnTo>
                      <a:pt x="1635" y="300"/>
                    </a:lnTo>
                    <a:lnTo>
                      <a:pt x="1535" y="267"/>
                    </a:lnTo>
                    <a:lnTo>
                      <a:pt x="1469" y="234"/>
                    </a:lnTo>
                    <a:lnTo>
                      <a:pt x="1368" y="267"/>
                    </a:lnTo>
                    <a:lnTo>
                      <a:pt x="1302" y="300"/>
                    </a:lnTo>
                    <a:lnTo>
                      <a:pt x="1268" y="334"/>
                    </a:lnTo>
                    <a:lnTo>
                      <a:pt x="1202" y="367"/>
                    </a:lnTo>
                    <a:lnTo>
                      <a:pt x="1168" y="367"/>
                    </a:lnTo>
                    <a:lnTo>
                      <a:pt x="1168" y="401"/>
                    </a:lnTo>
                    <a:lnTo>
                      <a:pt x="1068" y="401"/>
                    </a:lnTo>
                    <a:lnTo>
                      <a:pt x="1035" y="434"/>
                    </a:lnTo>
                    <a:lnTo>
                      <a:pt x="835" y="434"/>
                    </a:lnTo>
                    <a:lnTo>
                      <a:pt x="668" y="367"/>
                    </a:lnTo>
                    <a:lnTo>
                      <a:pt x="634" y="367"/>
                    </a:lnTo>
                    <a:lnTo>
                      <a:pt x="568" y="300"/>
                    </a:lnTo>
                    <a:lnTo>
                      <a:pt x="534" y="300"/>
                    </a:lnTo>
                    <a:lnTo>
                      <a:pt x="501" y="234"/>
                    </a:lnTo>
                    <a:lnTo>
                      <a:pt x="468" y="200"/>
                    </a:lnTo>
                    <a:lnTo>
                      <a:pt x="401" y="134"/>
                    </a:lnTo>
                    <a:lnTo>
                      <a:pt x="368" y="67"/>
                    </a:lnTo>
                    <a:lnTo>
                      <a:pt x="267" y="34"/>
                    </a:lnTo>
                    <a:lnTo>
                      <a:pt x="2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5"/>
              <p:cNvSpPr/>
              <p:nvPr/>
            </p:nvSpPr>
            <p:spPr>
              <a:xfrm>
                <a:off x="442450" y="3384175"/>
                <a:ext cx="25" cy="25"/>
              </a:xfrm>
              <a:custGeom>
                <a:avLst/>
                <a:gdLst/>
                <a:ahLst/>
                <a:cxnLst/>
                <a:rect l="l" t="t" r="r" b="b"/>
                <a:pathLst>
                  <a:path w="1" h="1" extrusionOk="0">
                    <a:moveTo>
                      <a:pt x="1" y="1"/>
                    </a:moveTo>
                    <a:lnTo>
                      <a:pt x="1" y="1"/>
                    </a:lnTo>
                    <a:lnTo>
                      <a:pt x="1" y="1"/>
                    </a:lnTo>
                    <a:lnTo>
                      <a:pt x="1" y="1"/>
                    </a:lnTo>
                    <a:lnTo>
                      <a:pt x="1" y="1"/>
                    </a:lnTo>
                    <a:lnTo>
                      <a:pt x="1" y="1"/>
                    </a:lnTo>
                    <a:lnTo>
                      <a:pt x="1" y="1"/>
                    </a:ln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 name="Google Shape;738;p45"/>
            <p:cNvGrpSpPr/>
            <p:nvPr/>
          </p:nvGrpSpPr>
          <p:grpSpPr>
            <a:xfrm rot="-146173">
              <a:off x="1633413" y="1260044"/>
              <a:ext cx="1024566" cy="2503066"/>
              <a:chOff x="238125" y="1680200"/>
              <a:chExt cx="446225" cy="1090150"/>
            </a:xfrm>
          </p:grpSpPr>
          <p:sp>
            <p:nvSpPr>
              <p:cNvPr id="739" name="Google Shape;739;p45"/>
              <p:cNvSpPr/>
              <p:nvPr/>
            </p:nvSpPr>
            <p:spPr>
              <a:xfrm>
                <a:off x="360725" y="1913725"/>
                <a:ext cx="201025" cy="687300"/>
              </a:xfrm>
              <a:custGeom>
                <a:avLst/>
                <a:gdLst/>
                <a:ahLst/>
                <a:cxnLst/>
                <a:rect l="l" t="t" r="r" b="b"/>
                <a:pathLst>
                  <a:path w="8041" h="27492" extrusionOk="0">
                    <a:moveTo>
                      <a:pt x="4804" y="1"/>
                    </a:moveTo>
                    <a:lnTo>
                      <a:pt x="4604" y="68"/>
                    </a:lnTo>
                    <a:lnTo>
                      <a:pt x="4304" y="168"/>
                    </a:lnTo>
                    <a:lnTo>
                      <a:pt x="4004" y="368"/>
                    </a:lnTo>
                    <a:lnTo>
                      <a:pt x="3737" y="568"/>
                    </a:lnTo>
                    <a:lnTo>
                      <a:pt x="3503" y="802"/>
                    </a:lnTo>
                    <a:lnTo>
                      <a:pt x="3103" y="1269"/>
                    </a:lnTo>
                    <a:lnTo>
                      <a:pt x="2769" y="1736"/>
                    </a:lnTo>
                    <a:lnTo>
                      <a:pt x="2502" y="2269"/>
                    </a:lnTo>
                    <a:lnTo>
                      <a:pt x="2236" y="2803"/>
                    </a:lnTo>
                    <a:lnTo>
                      <a:pt x="2002" y="3337"/>
                    </a:lnTo>
                    <a:lnTo>
                      <a:pt x="1835" y="3904"/>
                    </a:lnTo>
                    <a:lnTo>
                      <a:pt x="1502" y="5072"/>
                    </a:lnTo>
                    <a:lnTo>
                      <a:pt x="1135" y="6540"/>
                    </a:lnTo>
                    <a:lnTo>
                      <a:pt x="834" y="8008"/>
                    </a:lnTo>
                    <a:lnTo>
                      <a:pt x="567" y="9476"/>
                    </a:lnTo>
                    <a:lnTo>
                      <a:pt x="367" y="10977"/>
                    </a:lnTo>
                    <a:lnTo>
                      <a:pt x="200" y="12478"/>
                    </a:lnTo>
                    <a:lnTo>
                      <a:pt x="67" y="13980"/>
                    </a:lnTo>
                    <a:lnTo>
                      <a:pt x="0" y="15481"/>
                    </a:lnTo>
                    <a:lnTo>
                      <a:pt x="0" y="16982"/>
                    </a:lnTo>
                    <a:lnTo>
                      <a:pt x="0" y="18183"/>
                    </a:lnTo>
                    <a:lnTo>
                      <a:pt x="67" y="19451"/>
                    </a:lnTo>
                    <a:lnTo>
                      <a:pt x="167" y="20752"/>
                    </a:lnTo>
                    <a:lnTo>
                      <a:pt x="267" y="21420"/>
                    </a:lnTo>
                    <a:lnTo>
                      <a:pt x="367" y="22087"/>
                    </a:lnTo>
                    <a:lnTo>
                      <a:pt x="501" y="22721"/>
                    </a:lnTo>
                    <a:lnTo>
                      <a:pt x="668" y="23355"/>
                    </a:lnTo>
                    <a:lnTo>
                      <a:pt x="834" y="23988"/>
                    </a:lnTo>
                    <a:lnTo>
                      <a:pt x="1068" y="24589"/>
                    </a:lnTo>
                    <a:lnTo>
                      <a:pt x="1301" y="25190"/>
                    </a:lnTo>
                    <a:lnTo>
                      <a:pt x="1568" y="25757"/>
                    </a:lnTo>
                    <a:lnTo>
                      <a:pt x="1902" y="26290"/>
                    </a:lnTo>
                    <a:lnTo>
                      <a:pt x="2236" y="26758"/>
                    </a:lnTo>
                    <a:lnTo>
                      <a:pt x="2402" y="26958"/>
                    </a:lnTo>
                    <a:lnTo>
                      <a:pt x="2603" y="27125"/>
                    </a:lnTo>
                    <a:lnTo>
                      <a:pt x="2803" y="27258"/>
                    </a:lnTo>
                    <a:lnTo>
                      <a:pt x="3003" y="27358"/>
                    </a:lnTo>
                    <a:lnTo>
                      <a:pt x="3203" y="27425"/>
                    </a:lnTo>
                    <a:lnTo>
                      <a:pt x="3403" y="27458"/>
                    </a:lnTo>
                    <a:lnTo>
                      <a:pt x="3637" y="27492"/>
                    </a:lnTo>
                    <a:lnTo>
                      <a:pt x="3837" y="27492"/>
                    </a:lnTo>
                    <a:lnTo>
                      <a:pt x="4071" y="27425"/>
                    </a:lnTo>
                    <a:lnTo>
                      <a:pt x="4304" y="27391"/>
                    </a:lnTo>
                    <a:lnTo>
                      <a:pt x="4738" y="27191"/>
                    </a:lnTo>
                    <a:lnTo>
                      <a:pt x="5138" y="26958"/>
                    </a:lnTo>
                    <a:lnTo>
                      <a:pt x="5538" y="26657"/>
                    </a:lnTo>
                    <a:lnTo>
                      <a:pt x="5772" y="26457"/>
                    </a:lnTo>
                    <a:lnTo>
                      <a:pt x="6006" y="26224"/>
                    </a:lnTo>
                    <a:lnTo>
                      <a:pt x="6206" y="25957"/>
                    </a:lnTo>
                    <a:lnTo>
                      <a:pt x="6373" y="25690"/>
                    </a:lnTo>
                    <a:lnTo>
                      <a:pt x="6673" y="25123"/>
                    </a:lnTo>
                    <a:lnTo>
                      <a:pt x="6906" y="24556"/>
                    </a:lnTo>
                    <a:lnTo>
                      <a:pt x="7107" y="23922"/>
                    </a:lnTo>
                    <a:lnTo>
                      <a:pt x="7240" y="23288"/>
                    </a:lnTo>
                    <a:lnTo>
                      <a:pt x="7373" y="22654"/>
                    </a:lnTo>
                    <a:lnTo>
                      <a:pt x="7473" y="22053"/>
                    </a:lnTo>
                    <a:lnTo>
                      <a:pt x="7607" y="20952"/>
                    </a:lnTo>
                    <a:lnTo>
                      <a:pt x="7740" y="19852"/>
                    </a:lnTo>
                    <a:lnTo>
                      <a:pt x="7807" y="18751"/>
                    </a:lnTo>
                    <a:lnTo>
                      <a:pt x="7907" y="17650"/>
                    </a:lnTo>
                    <a:lnTo>
                      <a:pt x="8007" y="15448"/>
                    </a:lnTo>
                    <a:lnTo>
                      <a:pt x="8041" y="13212"/>
                    </a:lnTo>
                    <a:lnTo>
                      <a:pt x="8007" y="11010"/>
                    </a:lnTo>
                    <a:lnTo>
                      <a:pt x="7941" y="8809"/>
                    </a:lnTo>
                    <a:lnTo>
                      <a:pt x="7774" y="4371"/>
                    </a:lnTo>
                    <a:lnTo>
                      <a:pt x="7707" y="3604"/>
                    </a:lnTo>
                    <a:lnTo>
                      <a:pt x="7640" y="2803"/>
                    </a:lnTo>
                    <a:lnTo>
                      <a:pt x="7574" y="2436"/>
                    </a:lnTo>
                    <a:lnTo>
                      <a:pt x="7473" y="2069"/>
                    </a:lnTo>
                    <a:lnTo>
                      <a:pt x="7340" y="1702"/>
                    </a:lnTo>
                    <a:lnTo>
                      <a:pt x="7173" y="1369"/>
                    </a:lnTo>
                    <a:lnTo>
                      <a:pt x="6973" y="1035"/>
                    </a:lnTo>
                    <a:lnTo>
                      <a:pt x="6706" y="735"/>
                    </a:lnTo>
                    <a:lnTo>
                      <a:pt x="6406" y="468"/>
                    </a:lnTo>
                    <a:lnTo>
                      <a:pt x="6072" y="268"/>
                    </a:lnTo>
                    <a:lnTo>
                      <a:pt x="5739" y="101"/>
                    </a:lnTo>
                    <a:lnTo>
                      <a:pt x="53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5"/>
              <p:cNvSpPr/>
              <p:nvPr/>
            </p:nvSpPr>
            <p:spPr>
              <a:xfrm>
                <a:off x="327350" y="1761100"/>
                <a:ext cx="265275" cy="887475"/>
              </a:xfrm>
              <a:custGeom>
                <a:avLst/>
                <a:gdLst/>
                <a:ahLst/>
                <a:cxnLst/>
                <a:rect l="l" t="t" r="r" b="b"/>
                <a:pathLst>
                  <a:path w="10611" h="35499" extrusionOk="0">
                    <a:moveTo>
                      <a:pt x="5105" y="12778"/>
                    </a:moveTo>
                    <a:lnTo>
                      <a:pt x="5105" y="12845"/>
                    </a:lnTo>
                    <a:lnTo>
                      <a:pt x="5139" y="12945"/>
                    </a:lnTo>
                    <a:lnTo>
                      <a:pt x="5172" y="13212"/>
                    </a:lnTo>
                    <a:lnTo>
                      <a:pt x="5172" y="13512"/>
                    </a:lnTo>
                    <a:lnTo>
                      <a:pt x="5172" y="14113"/>
                    </a:lnTo>
                    <a:lnTo>
                      <a:pt x="5139" y="15347"/>
                    </a:lnTo>
                    <a:lnTo>
                      <a:pt x="5105" y="16582"/>
                    </a:lnTo>
                    <a:lnTo>
                      <a:pt x="5072" y="17115"/>
                    </a:lnTo>
                    <a:lnTo>
                      <a:pt x="5072" y="17683"/>
                    </a:lnTo>
                    <a:lnTo>
                      <a:pt x="5105" y="18216"/>
                    </a:lnTo>
                    <a:lnTo>
                      <a:pt x="5205" y="18750"/>
                    </a:lnTo>
                    <a:lnTo>
                      <a:pt x="5239" y="18950"/>
                    </a:lnTo>
                    <a:lnTo>
                      <a:pt x="5305" y="19184"/>
                    </a:lnTo>
                    <a:lnTo>
                      <a:pt x="5439" y="19384"/>
                    </a:lnTo>
                    <a:lnTo>
                      <a:pt x="5572" y="19584"/>
                    </a:lnTo>
                    <a:lnTo>
                      <a:pt x="5706" y="19684"/>
                    </a:lnTo>
                    <a:lnTo>
                      <a:pt x="5873" y="19718"/>
                    </a:lnTo>
                    <a:lnTo>
                      <a:pt x="6039" y="19684"/>
                    </a:lnTo>
                    <a:lnTo>
                      <a:pt x="6139" y="19651"/>
                    </a:lnTo>
                    <a:lnTo>
                      <a:pt x="6206" y="19584"/>
                    </a:lnTo>
                    <a:lnTo>
                      <a:pt x="6340" y="19384"/>
                    </a:lnTo>
                    <a:lnTo>
                      <a:pt x="6406" y="19184"/>
                    </a:lnTo>
                    <a:lnTo>
                      <a:pt x="6506" y="18717"/>
                    </a:lnTo>
                    <a:lnTo>
                      <a:pt x="6573" y="18216"/>
                    </a:lnTo>
                    <a:lnTo>
                      <a:pt x="6640" y="17716"/>
                    </a:lnTo>
                    <a:lnTo>
                      <a:pt x="6673" y="16615"/>
                    </a:lnTo>
                    <a:lnTo>
                      <a:pt x="6707" y="15547"/>
                    </a:lnTo>
                    <a:lnTo>
                      <a:pt x="6773" y="15014"/>
                    </a:lnTo>
                    <a:lnTo>
                      <a:pt x="6840" y="14480"/>
                    </a:lnTo>
                    <a:lnTo>
                      <a:pt x="6974" y="13946"/>
                    </a:lnTo>
                    <a:lnTo>
                      <a:pt x="7174" y="13446"/>
                    </a:lnTo>
                    <a:lnTo>
                      <a:pt x="7274" y="13279"/>
                    </a:lnTo>
                    <a:lnTo>
                      <a:pt x="7341" y="13212"/>
                    </a:lnTo>
                    <a:lnTo>
                      <a:pt x="7374" y="13212"/>
                    </a:lnTo>
                    <a:lnTo>
                      <a:pt x="7407" y="13245"/>
                    </a:lnTo>
                    <a:lnTo>
                      <a:pt x="7441" y="13312"/>
                    </a:lnTo>
                    <a:lnTo>
                      <a:pt x="7474" y="13412"/>
                    </a:lnTo>
                    <a:lnTo>
                      <a:pt x="7507" y="13612"/>
                    </a:lnTo>
                    <a:lnTo>
                      <a:pt x="7474" y="14213"/>
                    </a:lnTo>
                    <a:lnTo>
                      <a:pt x="7441" y="14813"/>
                    </a:lnTo>
                    <a:lnTo>
                      <a:pt x="7374" y="17216"/>
                    </a:lnTo>
                    <a:lnTo>
                      <a:pt x="7374" y="17749"/>
                    </a:lnTo>
                    <a:lnTo>
                      <a:pt x="7407" y="18283"/>
                    </a:lnTo>
                    <a:lnTo>
                      <a:pt x="7474" y="18817"/>
                    </a:lnTo>
                    <a:lnTo>
                      <a:pt x="7541" y="19050"/>
                    </a:lnTo>
                    <a:lnTo>
                      <a:pt x="7641" y="19317"/>
                    </a:lnTo>
                    <a:lnTo>
                      <a:pt x="7741" y="19484"/>
                    </a:lnTo>
                    <a:lnTo>
                      <a:pt x="7874" y="19618"/>
                    </a:lnTo>
                    <a:lnTo>
                      <a:pt x="7607" y="21119"/>
                    </a:lnTo>
                    <a:lnTo>
                      <a:pt x="7374" y="22620"/>
                    </a:lnTo>
                    <a:lnTo>
                      <a:pt x="7140" y="24122"/>
                    </a:lnTo>
                    <a:lnTo>
                      <a:pt x="6940" y="25623"/>
                    </a:lnTo>
                    <a:lnTo>
                      <a:pt x="6773" y="27124"/>
                    </a:lnTo>
                    <a:lnTo>
                      <a:pt x="6640" y="28626"/>
                    </a:lnTo>
                    <a:lnTo>
                      <a:pt x="6540" y="30127"/>
                    </a:lnTo>
                    <a:lnTo>
                      <a:pt x="6440" y="31662"/>
                    </a:lnTo>
                    <a:lnTo>
                      <a:pt x="6440" y="31728"/>
                    </a:lnTo>
                    <a:lnTo>
                      <a:pt x="4305" y="31895"/>
                    </a:lnTo>
                    <a:lnTo>
                      <a:pt x="3604" y="23154"/>
                    </a:lnTo>
                    <a:lnTo>
                      <a:pt x="3404" y="20185"/>
                    </a:lnTo>
                    <a:lnTo>
                      <a:pt x="3504" y="20118"/>
                    </a:lnTo>
                    <a:lnTo>
                      <a:pt x="3604" y="19985"/>
                    </a:lnTo>
                    <a:lnTo>
                      <a:pt x="3704" y="19851"/>
                    </a:lnTo>
                    <a:lnTo>
                      <a:pt x="3771" y="19718"/>
                    </a:lnTo>
                    <a:lnTo>
                      <a:pt x="3904" y="19251"/>
                    </a:lnTo>
                    <a:lnTo>
                      <a:pt x="4038" y="18717"/>
                    </a:lnTo>
                    <a:lnTo>
                      <a:pt x="4104" y="18216"/>
                    </a:lnTo>
                    <a:lnTo>
                      <a:pt x="4171" y="17683"/>
                    </a:lnTo>
                    <a:lnTo>
                      <a:pt x="4271" y="16615"/>
                    </a:lnTo>
                    <a:lnTo>
                      <a:pt x="4338" y="15514"/>
                    </a:lnTo>
                    <a:lnTo>
                      <a:pt x="4405" y="15014"/>
                    </a:lnTo>
                    <a:lnTo>
                      <a:pt x="4505" y="14480"/>
                    </a:lnTo>
                    <a:lnTo>
                      <a:pt x="4605" y="13946"/>
                    </a:lnTo>
                    <a:lnTo>
                      <a:pt x="4772" y="13446"/>
                    </a:lnTo>
                    <a:lnTo>
                      <a:pt x="4972" y="12945"/>
                    </a:lnTo>
                    <a:lnTo>
                      <a:pt x="5005" y="12845"/>
                    </a:lnTo>
                    <a:lnTo>
                      <a:pt x="5072" y="12778"/>
                    </a:lnTo>
                    <a:close/>
                    <a:moveTo>
                      <a:pt x="5639" y="367"/>
                    </a:moveTo>
                    <a:lnTo>
                      <a:pt x="6039" y="401"/>
                    </a:lnTo>
                    <a:lnTo>
                      <a:pt x="6440" y="468"/>
                    </a:lnTo>
                    <a:lnTo>
                      <a:pt x="6807" y="601"/>
                    </a:lnTo>
                    <a:lnTo>
                      <a:pt x="7174" y="801"/>
                    </a:lnTo>
                    <a:lnTo>
                      <a:pt x="7507" y="1068"/>
                    </a:lnTo>
                    <a:lnTo>
                      <a:pt x="7808" y="1368"/>
                    </a:lnTo>
                    <a:lnTo>
                      <a:pt x="8075" y="1702"/>
                    </a:lnTo>
                    <a:lnTo>
                      <a:pt x="8308" y="2102"/>
                    </a:lnTo>
                    <a:lnTo>
                      <a:pt x="8508" y="2503"/>
                    </a:lnTo>
                    <a:lnTo>
                      <a:pt x="8642" y="2936"/>
                    </a:lnTo>
                    <a:lnTo>
                      <a:pt x="8775" y="3370"/>
                    </a:lnTo>
                    <a:lnTo>
                      <a:pt x="8909" y="3804"/>
                    </a:lnTo>
                    <a:lnTo>
                      <a:pt x="9075" y="4671"/>
                    </a:lnTo>
                    <a:lnTo>
                      <a:pt x="9376" y="6673"/>
                    </a:lnTo>
                    <a:lnTo>
                      <a:pt x="9643" y="8675"/>
                    </a:lnTo>
                    <a:lnTo>
                      <a:pt x="9876" y="10710"/>
                    </a:lnTo>
                    <a:lnTo>
                      <a:pt x="10043" y="12745"/>
                    </a:lnTo>
                    <a:lnTo>
                      <a:pt x="10143" y="14747"/>
                    </a:lnTo>
                    <a:lnTo>
                      <a:pt x="10210" y="16782"/>
                    </a:lnTo>
                    <a:lnTo>
                      <a:pt x="10243" y="18817"/>
                    </a:lnTo>
                    <a:lnTo>
                      <a:pt x="10210" y="20852"/>
                    </a:lnTo>
                    <a:lnTo>
                      <a:pt x="10143" y="22887"/>
                    </a:lnTo>
                    <a:lnTo>
                      <a:pt x="10043" y="24922"/>
                    </a:lnTo>
                    <a:lnTo>
                      <a:pt x="9876" y="26957"/>
                    </a:lnTo>
                    <a:lnTo>
                      <a:pt x="9709" y="28993"/>
                    </a:lnTo>
                    <a:lnTo>
                      <a:pt x="9643" y="29693"/>
                    </a:lnTo>
                    <a:lnTo>
                      <a:pt x="9509" y="30394"/>
                    </a:lnTo>
                    <a:lnTo>
                      <a:pt x="9376" y="31128"/>
                    </a:lnTo>
                    <a:lnTo>
                      <a:pt x="9209" y="31828"/>
                    </a:lnTo>
                    <a:lnTo>
                      <a:pt x="8975" y="32496"/>
                    </a:lnTo>
                    <a:lnTo>
                      <a:pt x="8842" y="32829"/>
                    </a:lnTo>
                    <a:lnTo>
                      <a:pt x="8675" y="33129"/>
                    </a:lnTo>
                    <a:lnTo>
                      <a:pt x="8475" y="33430"/>
                    </a:lnTo>
                    <a:lnTo>
                      <a:pt x="8275" y="33730"/>
                    </a:lnTo>
                    <a:lnTo>
                      <a:pt x="8041" y="33997"/>
                    </a:lnTo>
                    <a:lnTo>
                      <a:pt x="7808" y="34230"/>
                    </a:lnTo>
                    <a:lnTo>
                      <a:pt x="7841" y="33997"/>
                    </a:lnTo>
                    <a:lnTo>
                      <a:pt x="8241" y="31862"/>
                    </a:lnTo>
                    <a:lnTo>
                      <a:pt x="8241" y="31762"/>
                    </a:lnTo>
                    <a:lnTo>
                      <a:pt x="8208" y="31695"/>
                    </a:lnTo>
                    <a:lnTo>
                      <a:pt x="8141" y="31628"/>
                    </a:lnTo>
                    <a:lnTo>
                      <a:pt x="8041" y="31628"/>
                    </a:lnTo>
                    <a:lnTo>
                      <a:pt x="6807" y="31695"/>
                    </a:lnTo>
                    <a:lnTo>
                      <a:pt x="6940" y="29493"/>
                    </a:lnTo>
                    <a:lnTo>
                      <a:pt x="7140" y="27324"/>
                    </a:lnTo>
                    <a:lnTo>
                      <a:pt x="7374" y="25156"/>
                    </a:lnTo>
                    <a:lnTo>
                      <a:pt x="7674" y="22987"/>
                    </a:lnTo>
                    <a:lnTo>
                      <a:pt x="7941" y="21319"/>
                    </a:lnTo>
                    <a:lnTo>
                      <a:pt x="8241" y="19651"/>
                    </a:lnTo>
                    <a:lnTo>
                      <a:pt x="8442" y="19584"/>
                    </a:lnTo>
                    <a:lnTo>
                      <a:pt x="8575" y="19417"/>
                    </a:lnTo>
                    <a:lnTo>
                      <a:pt x="8675" y="19251"/>
                    </a:lnTo>
                    <a:lnTo>
                      <a:pt x="8742" y="19084"/>
                    </a:lnTo>
                    <a:lnTo>
                      <a:pt x="8842" y="18817"/>
                    </a:lnTo>
                    <a:lnTo>
                      <a:pt x="8909" y="18550"/>
                    </a:lnTo>
                    <a:lnTo>
                      <a:pt x="8942" y="18016"/>
                    </a:lnTo>
                    <a:lnTo>
                      <a:pt x="8942" y="17449"/>
                    </a:lnTo>
                    <a:lnTo>
                      <a:pt x="8942" y="16915"/>
                    </a:lnTo>
                    <a:lnTo>
                      <a:pt x="8909" y="15681"/>
                    </a:lnTo>
                    <a:lnTo>
                      <a:pt x="8875" y="14446"/>
                    </a:lnTo>
                    <a:lnTo>
                      <a:pt x="8775" y="13212"/>
                    </a:lnTo>
                    <a:lnTo>
                      <a:pt x="8742" y="13145"/>
                    </a:lnTo>
                    <a:lnTo>
                      <a:pt x="8708" y="13079"/>
                    </a:lnTo>
                    <a:lnTo>
                      <a:pt x="8642" y="13045"/>
                    </a:lnTo>
                    <a:lnTo>
                      <a:pt x="8508" y="13045"/>
                    </a:lnTo>
                    <a:lnTo>
                      <a:pt x="8442" y="13079"/>
                    </a:lnTo>
                    <a:lnTo>
                      <a:pt x="8408" y="13145"/>
                    </a:lnTo>
                    <a:lnTo>
                      <a:pt x="8408" y="13212"/>
                    </a:lnTo>
                    <a:lnTo>
                      <a:pt x="8475" y="14380"/>
                    </a:lnTo>
                    <a:lnTo>
                      <a:pt x="8542" y="15547"/>
                    </a:lnTo>
                    <a:lnTo>
                      <a:pt x="8575" y="16715"/>
                    </a:lnTo>
                    <a:lnTo>
                      <a:pt x="8575" y="17883"/>
                    </a:lnTo>
                    <a:lnTo>
                      <a:pt x="8542" y="18417"/>
                    </a:lnTo>
                    <a:lnTo>
                      <a:pt x="8475" y="18650"/>
                    </a:lnTo>
                    <a:lnTo>
                      <a:pt x="8408" y="18917"/>
                    </a:lnTo>
                    <a:lnTo>
                      <a:pt x="8308" y="19151"/>
                    </a:lnTo>
                    <a:lnTo>
                      <a:pt x="8241" y="19251"/>
                    </a:lnTo>
                    <a:lnTo>
                      <a:pt x="8175" y="19284"/>
                    </a:lnTo>
                    <a:lnTo>
                      <a:pt x="8075" y="19284"/>
                    </a:lnTo>
                    <a:lnTo>
                      <a:pt x="8041" y="19251"/>
                    </a:lnTo>
                    <a:lnTo>
                      <a:pt x="7974" y="19117"/>
                    </a:lnTo>
                    <a:lnTo>
                      <a:pt x="7874" y="18850"/>
                    </a:lnTo>
                    <a:lnTo>
                      <a:pt x="7808" y="18617"/>
                    </a:lnTo>
                    <a:lnTo>
                      <a:pt x="7774" y="18350"/>
                    </a:lnTo>
                    <a:lnTo>
                      <a:pt x="7741" y="17816"/>
                    </a:lnTo>
                    <a:lnTo>
                      <a:pt x="7741" y="17282"/>
                    </a:lnTo>
                    <a:lnTo>
                      <a:pt x="7741" y="16748"/>
                    </a:lnTo>
                    <a:lnTo>
                      <a:pt x="7841" y="14413"/>
                    </a:lnTo>
                    <a:lnTo>
                      <a:pt x="7874" y="14013"/>
                    </a:lnTo>
                    <a:lnTo>
                      <a:pt x="7874" y="13579"/>
                    </a:lnTo>
                    <a:lnTo>
                      <a:pt x="7874" y="13346"/>
                    </a:lnTo>
                    <a:lnTo>
                      <a:pt x="7808" y="13145"/>
                    </a:lnTo>
                    <a:lnTo>
                      <a:pt x="7674" y="12979"/>
                    </a:lnTo>
                    <a:lnTo>
                      <a:pt x="7541" y="12878"/>
                    </a:lnTo>
                    <a:lnTo>
                      <a:pt x="7441" y="12845"/>
                    </a:lnTo>
                    <a:lnTo>
                      <a:pt x="7341" y="12812"/>
                    </a:lnTo>
                    <a:lnTo>
                      <a:pt x="7240" y="12845"/>
                    </a:lnTo>
                    <a:lnTo>
                      <a:pt x="7174" y="12878"/>
                    </a:lnTo>
                    <a:lnTo>
                      <a:pt x="7007" y="12979"/>
                    </a:lnTo>
                    <a:lnTo>
                      <a:pt x="6907" y="13145"/>
                    </a:lnTo>
                    <a:lnTo>
                      <a:pt x="6807" y="13346"/>
                    </a:lnTo>
                    <a:lnTo>
                      <a:pt x="6707" y="13546"/>
                    </a:lnTo>
                    <a:lnTo>
                      <a:pt x="6607" y="13879"/>
                    </a:lnTo>
                    <a:lnTo>
                      <a:pt x="6506" y="14380"/>
                    </a:lnTo>
                    <a:lnTo>
                      <a:pt x="6406" y="14880"/>
                    </a:lnTo>
                    <a:lnTo>
                      <a:pt x="6373" y="15347"/>
                    </a:lnTo>
                    <a:lnTo>
                      <a:pt x="6340" y="15848"/>
                    </a:lnTo>
                    <a:lnTo>
                      <a:pt x="6306" y="16849"/>
                    </a:lnTo>
                    <a:lnTo>
                      <a:pt x="6240" y="17849"/>
                    </a:lnTo>
                    <a:lnTo>
                      <a:pt x="6173" y="18383"/>
                    </a:lnTo>
                    <a:lnTo>
                      <a:pt x="6073" y="18917"/>
                    </a:lnTo>
                    <a:lnTo>
                      <a:pt x="6006" y="19151"/>
                    </a:lnTo>
                    <a:lnTo>
                      <a:pt x="5973" y="19251"/>
                    </a:lnTo>
                    <a:lnTo>
                      <a:pt x="5939" y="19317"/>
                    </a:lnTo>
                    <a:lnTo>
                      <a:pt x="5839" y="19317"/>
                    </a:lnTo>
                    <a:lnTo>
                      <a:pt x="5806" y="19284"/>
                    </a:lnTo>
                    <a:lnTo>
                      <a:pt x="5739" y="19184"/>
                    </a:lnTo>
                    <a:lnTo>
                      <a:pt x="5639" y="18917"/>
                    </a:lnTo>
                    <a:lnTo>
                      <a:pt x="5572" y="18650"/>
                    </a:lnTo>
                    <a:lnTo>
                      <a:pt x="5506" y="18383"/>
                    </a:lnTo>
                    <a:lnTo>
                      <a:pt x="5439" y="17883"/>
                    </a:lnTo>
                    <a:lnTo>
                      <a:pt x="5439" y="17316"/>
                    </a:lnTo>
                    <a:lnTo>
                      <a:pt x="5472" y="16782"/>
                    </a:lnTo>
                    <a:lnTo>
                      <a:pt x="5506" y="15648"/>
                    </a:lnTo>
                    <a:lnTo>
                      <a:pt x="5539" y="14480"/>
                    </a:lnTo>
                    <a:lnTo>
                      <a:pt x="5539" y="13312"/>
                    </a:lnTo>
                    <a:lnTo>
                      <a:pt x="5506" y="12912"/>
                    </a:lnTo>
                    <a:lnTo>
                      <a:pt x="5472" y="12712"/>
                    </a:lnTo>
                    <a:lnTo>
                      <a:pt x="5372" y="12511"/>
                    </a:lnTo>
                    <a:lnTo>
                      <a:pt x="5272" y="12445"/>
                    </a:lnTo>
                    <a:lnTo>
                      <a:pt x="5172" y="12378"/>
                    </a:lnTo>
                    <a:lnTo>
                      <a:pt x="5039" y="12378"/>
                    </a:lnTo>
                    <a:lnTo>
                      <a:pt x="4938" y="12411"/>
                    </a:lnTo>
                    <a:lnTo>
                      <a:pt x="4872" y="12445"/>
                    </a:lnTo>
                    <a:lnTo>
                      <a:pt x="4738" y="12612"/>
                    </a:lnTo>
                    <a:lnTo>
                      <a:pt x="4638" y="12778"/>
                    </a:lnTo>
                    <a:lnTo>
                      <a:pt x="4538" y="12979"/>
                    </a:lnTo>
                    <a:lnTo>
                      <a:pt x="4405" y="13312"/>
                    </a:lnTo>
                    <a:lnTo>
                      <a:pt x="4271" y="13779"/>
                    </a:lnTo>
                    <a:lnTo>
                      <a:pt x="4171" y="14280"/>
                    </a:lnTo>
                    <a:lnTo>
                      <a:pt x="4071" y="14780"/>
                    </a:lnTo>
                    <a:lnTo>
                      <a:pt x="4004" y="15247"/>
                    </a:lnTo>
                    <a:lnTo>
                      <a:pt x="3904" y="16248"/>
                    </a:lnTo>
                    <a:lnTo>
                      <a:pt x="3837" y="17249"/>
                    </a:lnTo>
                    <a:lnTo>
                      <a:pt x="3704" y="18283"/>
                    </a:lnTo>
                    <a:lnTo>
                      <a:pt x="3637" y="18784"/>
                    </a:lnTo>
                    <a:lnTo>
                      <a:pt x="3504" y="19284"/>
                    </a:lnTo>
                    <a:lnTo>
                      <a:pt x="3437" y="19518"/>
                    </a:lnTo>
                    <a:lnTo>
                      <a:pt x="3404" y="19618"/>
                    </a:lnTo>
                    <a:lnTo>
                      <a:pt x="3337" y="19718"/>
                    </a:lnTo>
                    <a:lnTo>
                      <a:pt x="3304" y="19651"/>
                    </a:lnTo>
                    <a:lnTo>
                      <a:pt x="3270" y="19618"/>
                    </a:lnTo>
                    <a:lnTo>
                      <a:pt x="3204" y="19584"/>
                    </a:lnTo>
                    <a:lnTo>
                      <a:pt x="3137" y="19584"/>
                    </a:lnTo>
                    <a:lnTo>
                      <a:pt x="3104" y="19384"/>
                    </a:lnTo>
                    <a:lnTo>
                      <a:pt x="3037" y="18817"/>
                    </a:lnTo>
                    <a:lnTo>
                      <a:pt x="3003" y="18283"/>
                    </a:lnTo>
                    <a:lnTo>
                      <a:pt x="2970" y="17716"/>
                    </a:lnTo>
                    <a:lnTo>
                      <a:pt x="3003" y="17149"/>
                    </a:lnTo>
                    <a:lnTo>
                      <a:pt x="3070" y="16048"/>
                    </a:lnTo>
                    <a:lnTo>
                      <a:pt x="3204" y="14914"/>
                    </a:lnTo>
                    <a:lnTo>
                      <a:pt x="3270" y="13813"/>
                    </a:lnTo>
                    <a:lnTo>
                      <a:pt x="3270" y="13279"/>
                    </a:lnTo>
                    <a:lnTo>
                      <a:pt x="3270" y="12712"/>
                    </a:lnTo>
                    <a:lnTo>
                      <a:pt x="3204" y="12612"/>
                    </a:lnTo>
                    <a:lnTo>
                      <a:pt x="3137" y="12545"/>
                    </a:lnTo>
                    <a:lnTo>
                      <a:pt x="3037" y="12545"/>
                    </a:lnTo>
                    <a:lnTo>
                      <a:pt x="2937" y="12578"/>
                    </a:lnTo>
                    <a:lnTo>
                      <a:pt x="2670" y="12845"/>
                    </a:lnTo>
                    <a:lnTo>
                      <a:pt x="2470" y="13145"/>
                    </a:lnTo>
                    <a:lnTo>
                      <a:pt x="2303" y="13479"/>
                    </a:lnTo>
                    <a:lnTo>
                      <a:pt x="2169" y="13846"/>
                    </a:lnTo>
                    <a:lnTo>
                      <a:pt x="2069" y="14213"/>
                    </a:lnTo>
                    <a:lnTo>
                      <a:pt x="1969" y="14580"/>
                    </a:lnTo>
                    <a:lnTo>
                      <a:pt x="1836" y="15314"/>
                    </a:lnTo>
                    <a:lnTo>
                      <a:pt x="1702" y="16181"/>
                    </a:lnTo>
                    <a:lnTo>
                      <a:pt x="1602" y="17082"/>
                    </a:lnTo>
                    <a:lnTo>
                      <a:pt x="1569" y="17983"/>
                    </a:lnTo>
                    <a:lnTo>
                      <a:pt x="1535" y="18884"/>
                    </a:lnTo>
                    <a:lnTo>
                      <a:pt x="1535" y="18950"/>
                    </a:lnTo>
                    <a:lnTo>
                      <a:pt x="1602" y="19017"/>
                    </a:lnTo>
                    <a:lnTo>
                      <a:pt x="1669" y="19050"/>
                    </a:lnTo>
                    <a:lnTo>
                      <a:pt x="1802" y="19050"/>
                    </a:lnTo>
                    <a:lnTo>
                      <a:pt x="1869" y="19017"/>
                    </a:lnTo>
                    <a:lnTo>
                      <a:pt x="1902" y="18950"/>
                    </a:lnTo>
                    <a:lnTo>
                      <a:pt x="1902" y="18884"/>
                    </a:lnTo>
                    <a:lnTo>
                      <a:pt x="1936" y="18016"/>
                    </a:lnTo>
                    <a:lnTo>
                      <a:pt x="1969" y="17182"/>
                    </a:lnTo>
                    <a:lnTo>
                      <a:pt x="2069" y="16348"/>
                    </a:lnTo>
                    <a:lnTo>
                      <a:pt x="2203" y="15481"/>
                    </a:lnTo>
                    <a:lnTo>
                      <a:pt x="2303" y="14914"/>
                    </a:lnTo>
                    <a:lnTo>
                      <a:pt x="2403" y="14313"/>
                    </a:lnTo>
                    <a:lnTo>
                      <a:pt x="2503" y="14013"/>
                    </a:lnTo>
                    <a:lnTo>
                      <a:pt x="2603" y="13712"/>
                    </a:lnTo>
                    <a:lnTo>
                      <a:pt x="2737" y="13446"/>
                    </a:lnTo>
                    <a:lnTo>
                      <a:pt x="2903" y="13212"/>
                    </a:lnTo>
                    <a:lnTo>
                      <a:pt x="2870" y="13712"/>
                    </a:lnTo>
                    <a:lnTo>
                      <a:pt x="2870" y="14246"/>
                    </a:lnTo>
                    <a:lnTo>
                      <a:pt x="2770" y="15314"/>
                    </a:lnTo>
                    <a:lnTo>
                      <a:pt x="2670" y="16348"/>
                    </a:lnTo>
                    <a:lnTo>
                      <a:pt x="2603" y="17416"/>
                    </a:lnTo>
                    <a:lnTo>
                      <a:pt x="2603" y="17983"/>
                    </a:lnTo>
                    <a:lnTo>
                      <a:pt x="2636" y="18550"/>
                    </a:lnTo>
                    <a:lnTo>
                      <a:pt x="2670" y="19084"/>
                    </a:lnTo>
                    <a:lnTo>
                      <a:pt x="2770" y="19651"/>
                    </a:lnTo>
                    <a:lnTo>
                      <a:pt x="2870" y="19918"/>
                    </a:lnTo>
                    <a:lnTo>
                      <a:pt x="2937" y="20051"/>
                    </a:lnTo>
                    <a:lnTo>
                      <a:pt x="3003" y="20151"/>
                    </a:lnTo>
                    <a:lnTo>
                      <a:pt x="3904" y="31862"/>
                    </a:lnTo>
                    <a:lnTo>
                      <a:pt x="3904" y="31928"/>
                    </a:lnTo>
                    <a:lnTo>
                      <a:pt x="2970" y="31995"/>
                    </a:lnTo>
                    <a:lnTo>
                      <a:pt x="2903" y="32028"/>
                    </a:lnTo>
                    <a:lnTo>
                      <a:pt x="2837" y="32095"/>
                    </a:lnTo>
                    <a:lnTo>
                      <a:pt x="2803" y="32162"/>
                    </a:lnTo>
                    <a:lnTo>
                      <a:pt x="2803" y="32262"/>
                    </a:lnTo>
                    <a:lnTo>
                      <a:pt x="3003" y="32863"/>
                    </a:lnTo>
                    <a:lnTo>
                      <a:pt x="3204" y="33463"/>
                    </a:lnTo>
                    <a:lnTo>
                      <a:pt x="3404" y="34097"/>
                    </a:lnTo>
                    <a:lnTo>
                      <a:pt x="3537" y="34731"/>
                    </a:lnTo>
                    <a:lnTo>
                      <a:pt x="3137" y="34531"/>
                    </a:lnTo>
                    <a:lnTo>
                      <a:pt x="2770" y="34297"/>
                    </a:lnTo>
                    <a:lnTo>
                      <a:pt x="2403" y="34030"/>
                    </a:lnTo>
                    <a:lnTo>
                      <a:pt x="2103" y="33697"/>
                    </a:lnTo>
                    <a:lnTo>
                      <a:pt x="1836" y="33363"/>
                    </a:lnTo>
                    <a:lnTo>
                      <a:pt x="1602" y="32996"/>
                    </a:lnTo>
                    <a:lnTo>
                      <a:pt x="1402" y="32629"/>
                    </a:lnTo>
                    <a:lnTo>
                      <a:pt x="1235" y="32229"/>
                    </a:lnTo>
                    <a:lnTo>
                      <a:pt x="1068" y="31828"/>
                    </a:lnTo>
                    <a:lnTo>
                      <a:pt x="968" y="31428"/>
                    </a:lnTo>
                    <a:lnTo>
                      <a:pt x="768" y="30594"/>
                    </a:lnTo>
                    <a:lnTo>
                      <a:pt x="668" y="29660"/>
                    </a:lnTo>
                    <a:lnTo>
                      <a:pt x="568" y="28759"/>
                    </a:lnTo>
                    <a:lnTo>
                      <a:pt x="501" y="26924"/>
                    </a:lnTo>
                    <a:lnTo>
                      <a:pt x="435" y="24922"/>
                    </a:lnTo>
                    <a:lnTo>
                      <a:pt x="401" y="22887"/>
                    </a:lnTo>
                    <a:lnTo>
                      <a:pt x="401" y="20885"/>
                    </a:lnTo>
                    <a:lnTo>
                      <a:pt x="435" y="18884"/>
                    </a:lnTo>
                    <a:lnTo>
                      <a:pt x="535" y="16882"/>
                    </a:lnTo>
                    <a:lnTo>
                      <a:pt x="668" y="14914"/>
                    </a:lnTo>
                    <a:lnTo>
                      <a:pt x="868" y="12912"/>
                    </a:lnTo>
                    <a:lnTo>
                      <a:pt x="1135" y="10910"/>
                    </a:lnTo>
                    <a:lnTo>
                      <a:pt x="1435" y="8942"/>
                    </a:lnTo>
                    <a:lnTo>
                      <a:pt x="1836" y="6973"/>
                    </a:lnTo>
                    <a:lnTo>
                      <a:pt x="2236" y="5105"/>
                    </a:lnTo>
                    <a:lnTo>
                      <a:pt x="2503" y="4171"/>
                    </a:lnTo>
                    <a:lnTo>
                      <a:pt x="2770" y="3237"/>
                    </a:lnTo>
                    <a:lnTo>
                      <a:pt x="2937" y="2836"/>
                    </a:lnTo>
                    <a:lnTo>
                      <a:pt x="3104" y="2436"/>
                    </a:lnTo>
                    <a:lnTo>
                      <a:pt x="3304" y="2069"/>
                    </a:lnTo>
                    <a:lnTo>
                      <a:pt x="3537" y="1702"/>
                    </a:lnTo>
                    <a:lnTo>
                      <a:pt x="3804" y="1368"/>
                    </a:lnTo>
                    <a:lnTo>
                      <a:pt x="4104" y="1068"/>
                    </a:lnTo>
                    <a:lnTo>
                      <a:pt x="4438" y="801"/>
                    </a:lnTo>
                    <a:lnTo>
                      <a:pt x="4838" y="568"/>
                    </a:lnTo>
                    <a:lnTo>
                      <a:pt x="5039" y="501"/>
                    </a:lnTo>
                    <a:lnTo>
                      <a:pt x="5239" y="434"/>
                    </a:lnTo>
                    <a:lnTo>
                      <a:pt x="5639" y="367"/>
                    </a:lnTo>
                    <a:close/>
                    <a:moveTo>
                      <a:pt x="5572" y="1"/>
                    </a:moveTo>
                    <a:lnTo>
                      <a:pt x="5172" y="67"/>
                    </a:lnTo>
                    <a:lnTo>
                      <a:pt x="4772" y="201"/>
                    </a:lnTo>
                    <a:lnTo>
                      <a:pt x="4405" y="401"/>
                    </a:lnTo>
                    <a:lnTo>
                      <a:pt x="4071" y="601"/>
                    </a:lnTo>
                    <a:lnTo>
                      <a:pt x="3771" y="868"/>
                    </a:lnTo>
                    <a:lnTo>
                      <a:pt x="3470" y="1168"/>
                    </a:lnTo>
                    <a:lnTo>
                      <a:pt x="3204" y="1535"/>
                    </a:lnTo>
                    <a:lnTo>
                      <a:pt x="2937" y="1936"/>
                    </a:lnTo>
                    <a:lnTo>
                      <a:pt x="2737" y="2336"/>
                    </a:lnTo>
                    <a:lnTo>
                      <a:pt x="2570" y="2770"/>
                    </a:lnTo>
                    <a:lnTo>
                      <a:pt x="2403" y="3203"/>
                    </a:lnTo>
                    <a:lnTo>
                      <a:pt x="2269" y="3637"/>
                    </a:lnTo>
                    <a:lnTo>
                      <a:pt x="2036" y="4504"/>
                    </a:lnTo>
                    <a:lnTo>
                      <a:pt x="1769" y="5539"/>
                    </a:lnTo>
                    <a:lnTo>
                      <a:pt x="1535" y="6573"/>
                    </a:lnTo>
                    <a:lnTo>
                      <a:pt x="1102" y="8641"/>
                    </a:lnTo>
                    <a:lnTo>
                      <a:pt x="768" y="10710"/>
                    </a:lnTo>
                    <a:lnTo>
                      <a:pt x="501" y="12812"/>
                    </a:lnTo>
                    <a:lnTo>
                      <a:pt x="301" y="14914"/>
                    </a:lnTo>
                    <a:lnTo>
                      <a:pt x="134" y="17015"/>
                    </a:lnTo>
                    <a:lnTo>
                      <a:pt x="34" y="19117"/>
                    </a:lnTo>
                    <a:lnTo>
                      <a:pt x="1" y="21219"/>
                    </a:lnTo>
                    <a:lnTo>
                      <a:pt x="1" y="23354"/>
                    </a:lnTo>
                    <a:lnTo>
                      <a:pt x="68" y="25456"/>
                    </a:lnTo>
                    <a:lnTo>
                      <a:pt x="134" y="27458"/>
                    </a:lnTo>
                    <a:lnTo>
                      <a:pt x="201" y="28459"/>
                    </a:lnTo>
                    <a:lnTo>
                      <a:pt x="268" y="29460"/>
                    </a:lnTo>
                    <a:lnTo>
                      <a:pt x="334" y="29993"/>
                    </a:lnTo>
                    <a:lnTo>
                      <a:pt x="401" y="30527"/>
                    </a:lnTo>
                    <a:lnTo>
                      <a:pt x="501" y="31061"/>
                    </a:lnTo>
                    <a:lnTo>
                      <a:pt x="635" y="31595"/>
                    </a:lnTo>
                    <a:lnTo>
                      <a:pt x="801" y="32129"/>
                    </a:lnTo>
                    <a:lnTo>
                      <a:pt x="1002" y="32629"/>
                    </a:lnTo>
                    <a:lnTo>
                      <a:pt x="1235" y="33129"/>
                    </a:lnTo>
                    <a:lnTo>
                      <a:pt x="1535" y="33597"/>
                    </a:lnTo>
                    <a:lnTo>
                      <a:pt x="1736" y="33863"/>
                    </a:lnTo>
                    <a:lnTo>
                      <a:pt x="1969" y="34130"/>
                    </a:lnTo>
                    <a:lnTo>
                      <a:pt x="2236" y="34364"/>
                    </a:lnTo>
                    <a:lnTo>
                      <a:pt x="2503" y="34564"/>
                    </a:lnTo>
                    <a:lnTo>
                      <a:pt x="2803" y="34764"/>
                    </a:lnTo>
                    <a:lnTo>
                      <a:pt x="3137" y="34964"/>
                    </a:lnTo>
                    <a:lnTo>
                      <a:pt x="3437" y="35098"/>
                    </a:lnTo>
                    <a:lnTo>
                      <a:pt x="3771" y="35231"/>
                    </a:lnTo>
                    <a:lnTo>
                      <a:pt x="4104" y="35331"/>
                    </a:lnTo>
                    <a:lnTo>
                      <a:pt x="4471" y="35431"/>
                    </a:lnTo>
                    <a:lnTo>
                      <a:pt x="4805" y="35465"/>
                    </a:lnTo>
                    <a:lnTo>
                      <a:pt x="5172" y="35498"/>
                    </a:lnTo>
                    <a:lnTo>
                      <a:pt x="5539" y="35498"/>
                    </a:lnTo>
                    <a:lnTo>
                      <a:pt x="5873" y="35465"/>
                    </a:lnTo>
                    <a:lnTo>
                      <a:pt x="6206" y="35431"/>
                    </a:lnTo>
                    <a:lnTo>
                      <a:pt x="6573" y="35331"/>
                    </a:lnTo>
                    <a:lnTo>
                      <a:pt x="6640" y="35331"/>
                    </a:lnTo>
                    <a:lnTo>
                      <a:pt x="7007" y="35165"/>
                    </a:lnTo>
                    <a:lnTo>
                      <a:pt x="7374" y="34964"/>
                    </a:lnTo>
                    <a:lnTo>
                      <a:pt x="7741" y="34764"/>
                    </a:lnTo>
                    <a:lnTo>
                      <a:pt x="8075" y="34497"/>
                    </a:lnTo>
                    <a:lnTo>
                      <a:pt x="8375" y="34164"/>
                    </a:lnTo>
                    <a:lnTo>
                      <a:pt x="8675" y="33830"/>
                    </a:lnTo>
                    <a:lnTo>
                      <a:pt x="8909" y="33463"/>
                    </a:lnTo>
                    <a:lnTo>
                      <a:pt x="9142" y="33063"/>
                    </a:lnTo>
                    <a:lnTo>
                      <a:pt x="9309" y="32662"/>
                    </a:lnTo>
                    <a:lnTo>
                      <a:pt x="9476" y="32262"/>
                    </a:lnTo>
                    <a:lnTo>
                      <a:pt x="9609" y="31828"/>
                    </a:lnTo>
                    <a:lnTo>
                      <a:pt x="9709" y="31395"/>
                    </a:lnTo>
                    <a:lnTo>
                      <a:pt x="9909" y="30427"/>
                    </a:lnTo>
                    <a:lnTo>
                      <a:pt x="10043" y="29426"/>
                    </a:lnTo>
                    <a:lnTo>
                      <a:pt x="10210" y="27458"/>
                    </a:lnTo>
                    <a:lnTo>
                      <a:pt x="10377" y="25289"/>
                    </a:lnTo>
                    <a:lnTo>
                      <a:pt x="10510" y="23154"/>
                    </a:lnTo>
                    <a:lnTo>
                      <a:pt x="10577" y="21019"/>
                    </a:lnTo>
                    <a:lnTo>
                      <a:pt x="10610" y="18884"/>
                    </a:lnTo>
                    <a:lnTo>
                      <a:pt x="10577" y="16748"/>
                    </a:lnTo>
                    <a:lnTo>
                      <a:pt x="10510" y="14580"/>
                    </a:lnTo>
                    <a:lnTo>
                      <a:pt x="10377" y="12478"/>
                    </a:lnTo>
                    <a:lnTo>
                      <a:pt x="10210" y="10343"/>
                    </a:lnTo>
                    <a:lnTo>
                      <a:pt x="9976" y="8208"/>
                    </a:lnTo>
                    <a:lnTo>
                      <a:pt x="9676" y="6106"/>
                    </a:lnTo>
                    <a:lnTo>
                      <a:pt x="9542" y="5105"/>
                    </a:lnTo>
                    <a:lnTo>
                      <a:pt x="9342" y="4137"/>
                    </a:lnTo>
                    <a:lnTo>
                      <a:pt x="9242" y="3637"/>
                    </a:lnTo>
                    <a:lnTo>
                      <a:pt x="9109" y="3170"/>
                    </a:lnTo>
                    <a:lnTo>
                      <a:pt x="8975" y="2670"/>
                    </a:lnTo>
                    <a:lnTo>
                      <a:pt x="8775" y="2236"/>
                    </a:lnTo>
                    <a:lnTo>
                      <a:pt x="8608" y="1869"/>
                    </a:lnTo>
                    <a:lnTo>
                      <a:pt x="8375" y="1502"/>
                    </a:lnTo>
                    <a:lnTo>
                      <a:pt x="8108" y="1168"/>
                    </a:lnTo>
                    <a:lnTo>
                      <a:pt x="7841" y="868"/>
                    </a:lnTo>
                    <a:lnTo>
                      <a:pt x="7507" y="568"/>
                    </a:lnTo>
                    <a:lnTo>
                      <a:pt x="7174" y="367"/>
                    </a:lnTo>
                    <a:lnTo>
                      <a:pt x="6773" y="167"/>
                    </a:lnTo>
                    <a:lnTo>
                      <a:pt x="6373" y="34"/>
                    </a:lnTo>
                    <a:lnTo>
                      <a:pt x="597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5"/>
              <p:cNvSpPr/>
              <p:nvPr/>
            </p:nvSpPr>
            <p:spPr>
              <a:xfrm>
                <a:off x="366550" y="2241525"/>
                <a:ext cx="25" cy="850"/>
              </a:xfrm>
              <a:custGeom>
                <a:avLst/>
                <a:gdLst/>
                <a:ahLst/>
                <a:cxnLst/>
                <a:rect l="l" t="t" r="r" b="b"/>
                <a:pathLst>
                  <a:path w="1" h="34" extrusionOk="0">
                    <a:moveTo>
                      <a:pt x="1" y="0"/>
                    </a:move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34"/>
                    </a:lnTo>
                    <a:lnTo>
                      <a:pt x="1" y="34"/>
                    </a:lnTo>
                    <a:lnTo>
                      <a:pt x="1" y="0"/>
                    </a:lnTo>
                    <a:lnTo>
                      <a:pt x="1" y="0"/>
                    </a:lnTo>
                    <a:lnTo>
                      <a:pt x="1" y="0"/>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5"/>
              <p:cNvSpPr/>
              <p:nvPr/>
            </p:nvSpPr>
            <p:spPr>
              <a:xfrm>
                <a:off x="354875" y="2229000"/>
                <a:ext cx="27550" cy="25900"/>
              </a:xfrm>
              <a:custGeom>
                <a:avLst/>
                <a:gdLst/>
                <a:ahLst/>
                <a:cxnLst/>
                <a:rect l="l" t="t" r="r" b="b"/>
                <a:pathLst>
                  <a:path w="1102" h="1036" extrusionOk="0">
                    <a:moveTo>
                      <a:pt x="601" y="468"/>
                    </a:moveTo>
                    <a:lnTo>
                      <a:pt x="601" y="501"/>
                    </a:lnTo>
                    <a:lnTo>
                      <a:pt x="568" y="535"/>
                    </a:lnTo>
                    <a:lnTo>
                      <a:pt x="468" y="535"/>
                    </a:lnTo>
                    <a:lnTo>
                      <a:pt x="468" y="501"/>
                    </a:lnTo>
                    <a:lnTo>
                      <a:pt x="468" y="468"/>
                    </a:lnTo>
                    <a:close/>
                    <a:moveTo>
                      <a:pt x="401" y="1"/>
                    </a:moveTo>
                    <a:lnTo>
                      <a:pt x="268" y="68"/>
                    </a:lnTo>
                    <a:lnTo>
                      <a:pt x="134" y="168"/>
                    </a:lnTo>
                    <a:lnTo>
                      <a:pt x="67" y="268"/>
                    </a:lnTo>
                    <a:lnTo>
                      <a:pt x="1" y="401"/>
                    </a:lnTo>
                    <a:lnTo>
                      <a:pt x="1" y="568"/>
                    </a:lnTo>
                    <a:lnTo>
                      <a:pt x="67" y="735"/>
                    </a:lnTo>
                    <a:lnTo>
                      <a:pt x="134" y="868"/>
                    </a:lnTo>
                    <a:lnTo>
                      <a:pt x="268" y="968"/>
                    </a:lnTo>
                    <a:lnTo>
                      <a:pt x="401" y="1035"/>
                    </a:lnTo>
                    <a:lnTo>
                      <a:pt x="701" y="1035"/>
                    </a:lnTo>
                    <a:lnTo>
                      <a:pt x="835" y="968"/>
                    </a:lnTo>
                    <a:lnTo>
                      <a:pt x="968" y="868"/>
                    </a:lnTo>
                    <a:lnTo>
                      <a:pt x="1068" y="701"/>
                    </a:lnTo>
                    <a:lnTo>
                      <a:pt x="1102" y="535"/>
                    </a:lnTo>
                    <a:lnTo>
                      <a:pt x="1068" y="334"/>
                    </a:lnTo>
                    <a:lnTo>
                      <a:pt x="1002" y="201"/>
                    </a:lnTo>
                    <a:lnTo>
                      <a:pt x="868" y="68"/>
                    </a:lnTo>
                    <a:lnTo>
                      <a:pt x="7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5"/>
              <p:cNvSpPr/>
              <p:nvPr/>
            </p:nvSpPr>
            <p:spPr>
              <a:xfrm>
                <a:off x="367400" y="2240675"/>
                <a:ext cx="25" cy="25"/>
              </a:xfrm>
              <a:custGeom>
                <a:avLst/>
                <a:gdLst/>
                <a:ahLst/>
                <a:cxnLst/>
                <a:rect l="l" t="t" r="r" b="b"/>
                <a:pathLst>
                  <a:path w="1" h="1" extrusionOk="0">
                    <a:moveTo>
                      <a:pt x="0" y="1"/>
                    </a:moveTo>
                    <a:lnTo>
                      <a:pt x="0" y="1"/>
                    </a:lnTo>
                    <a:lnTo>
                      <a:pt x="0" y="1"/>
                    </a:lnTo>
                    <a:lnTo>
                      <a:pt x="0" y="1"/>
                    </a:lnTo>
                    <a:lnTo>
                      <a:pt x="0" y="1"/>
                    </a:lnTo>
                    <a:lnTo>
                      <a:pt x="0" y="1"/>
                    </a:lnTo>
                    <a:lnTo>
                      <a:pt x="0" y="1"/>
                    </a:lnTo>
                    <a:lnTo>
                      <a:pt x="0" y="1"/>
                    </a:ln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5"/>
              <p:cNvSpPr/>
              <p:nvPr/>
            </p:nvSpPr>
            <p:spPr>
              <a:xfrm>
                <a:off x="367400" y="2240675"/>
                <a:ext cx="25" cy="25"/>
              </a:xfrm>
              <a:custGeom>
                <a:avLst/>
                <a:gdLst/>
                <a:ahLst/>
                <a:cxnLst/>
                <a:rect l="l" t="t" r="r" b="b"/>
                <a:pathLst>
                  <a:path w="1" h="1" extrusionOk="0">
                    <a:moveTo>
                      <a:pt x="0" y="1"/>
                    </a:moveTo>
                    <a:lnTo>
                      <a:pt x="0" y="1"/>
                    </a:lnTo>
                    <a:lnTo>
                      <a:pt x="0" y="1"/>
                    </a:lnTo>
                    <a:lnTo>
                      <a:pt x="0" y="1"/>
                    </a:lnTo>
                    <a:lnTo>
                      <a:pt x="0" y="1"/>
                    </a:ln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5"/>
              <p:cNvSpPr/>
              <p:nvPr/>
            </p:nvSpPr>
            <p:spPr>
              <a:xfrm>
                <a:off x="367400" y="2240675"/>
                <a:ext cx="25" cy="25"/>
              </a:xfrm>
              <a:custGeom>
                <a:avLst/>
                <a:gdLst/>
                <a:ahLst/>
                <a:cxnLst/>
                <a:rect l="l" t="t" r="r" b="b"/>
                <a:pathLst>
                  <a:path w="1" h="1" extrusionOk="0">
                    <a:moveTo>
                      <a:pt x="0" y="1"/>
                    </a:moveTo>
                    <a:lnTo>
                      <a:pt x="0" y="1"/>
                    </a:lnTo>
                    <a:lnTo>
                      <a:pt x="0" y="1"/>
                    </a:lnTo>
                    <a:lnTo>
                      <a:pt x="0" y="1"/>
                    </a:lnTo>
                    <a:lnTo>
                      <a:pt x="0" y="1"/>
                    </a:lnTo>
                    <a:lnTo>
                      <a:pt x="0" y="1"/>
                    </a:ln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5"/>
              <p:cNvSpPr/>
              <p:nvPr/>
            </p:nvSpPr>
            <p:spPr>
              <a:xfrm>
                <a:off x="366550" y="2240675"/>
                <a:ext cx="875" cy="875"/>
              </a:xfrm>
              <a:custGeom>
                <a:avLst/>
                <a:gdLst/>
                <a:ahLst/>
                <a:cxnLst/>
                <a:rect l="l" t="t" r="r" b="b"/>
                <a:pathLst>
                  <a:path w="35" h="35" extrusionOk="0">
                    <a:moveTo>
                      <a:pt x="34" y="1"/>
                    </a:moveTo>
                    <a:lnTo>
                      <a:pt x="34" y="1"/>
                    </a:lnTo>
                    <a:lnTo>
                      <a:pt x="1" y="34"/>
                    </a:lnTo>
                    <a:lnTo>
                      <a:pt x="1" y="34"/>
                    </a:lnTo>
                    <a:lnTo>
                      <a:pt x="34" y="1"/>
                    </a:lnTo>
                    <a:lnTo>
                      <a:pt x="34" y="1"/>
                    </a:lnTo>
                    <a:lnTo>
                      <a:pt x="34" y="1"/>
                    </a:lnTo>
                    <a:lnTo>
                      <a:pt x="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5"/>
              <p:cNvSpPr/>
              <p:nvPr/>
            </p:nvSpPr>
            <p:spPr>
              <a:xfrm>
                <a:off x="369900" y="2241525"/>
                <a:ext cx="25" cy="25"/>
              </a:xfrm>
              <a:custGeom>
                <a:avLst/>
                <a:gdLst/>
                <a:ahLst/>
                <a:cxnLst/>
                <a:rect l="l" t="t" r="r" b="b"/>
                <a:pathLst>
                  <a:path w="1" h="1" extrusionOk="0">
                    <a:moveTo>
                      <a:pt x="0" y="0"/>
                    </a:move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5"/>
              <p:cNvSpPr/>
              <p:nvPr/>
            </p:nvSpPr>
            <p:spPr>
              <a:xfrm>
                <a:off x="367400" y="2240675"/>
                <a:ext cx="25" cy="25"/>
              </a:xfrm>
              <a:custGeom>
                <a:avLst/>
                <a:gdLst/>
                <a:ahLst/>
                <a:cxnLst/>
                <a:rect l="l" t="t" r="r" b="b"/>
                <a:pathLst>
                  <a:path w="1" h="1" extrusionOk="0">
                    <a:moveTo>
                      <a:pt x="0" y="1"/>
                    </a:moveTo>
                    <a:lnTo>
                      <a:pt x="0" y="1"/>
                    </a:lnTo>
                    <a:lnTo>
                      <a:pt x="0" y="1"/>
                    </a:lnTo>
                    <a:lnTo>
                      <a:pt x="0" y="1"/>
                    </a:lnTo>
                    <a:lnTo>
                      <a:pt x="0" y="1"/>
                    </a:lnTo>
                    <a:lnTo>
                      <a:pt x="0" y="1"/>
                    </a:ln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5"/>
              <p:cNvSpPr/>
              <p:nvPr/>
            </p:nvSpPr>
            <p:spPr>
              <a:xfrm>
                <a:off x="367400" y="2239850"/>
                <a:ext cx="850" cy="850"/>
              </a:xfrm>
              <a:custGeom>
                <a:avLst/>
                <a:gdLst/>
                <a:ahLst/>
                <a:cxnLst/>
                <a:rect l="l" t="t" r="r" b="b"/>
                <a:pathLst>
                  <a:path w="34" h="34" extrusionOk="0">
                    <a:moveTo>
                      <a:pt x="0" y="34"/>
                    </a:moveTo>
                    <a:lnTo>
                      <a:pt x="0" y="34"/>
                    </a:lnTo>
                    <a:lnTo>
                      <a:pt x="34" y="34"/>
                    </a:lnTo>
                    <a:lnTo>
                      <a:pt x="34" y="34"/>
                    </a:lnTo>
                    <a:lnTo>
                      <a:pt x="34" y="1"/>
                    </a:lnTo>
                    <a:lnTo>
                      <a:pt x="34" y="1"/>
                    </a:lnTo>
                    <a:lnTo>
                      <a:pt x="34" y="1"/>
                    </a:lnTo>
                    <a:lnTo>
                      <a:pt x="34" y="1"/>
                    </a:lnTo>
                    <a:lnTo>
                      <a:pt x="34" y="34"/>
                    </a:lnTo>
                    <a:lnTo>
                      <a:pt x="34" y="34"/>
                    </a:lnTo>
                    <a:lnTo>
                      <a:pt x="34" y="34"/>
                    </a:lnTo>
                    <a:lnTo>
                      <a:pt x="34" y="34"/>
                    </a:lnTo>
                    <a:lnTo>
                      <a:pt x="0" y="34"/>
                    </a:lnTo>
                    <a:lnTo>
                      <a:pt x="0" y="34"/>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5"/>
              <p:cNvSpPr/>
              <p:nvPr/>
            </p:nvSpPr>
            <p:spPr>
              <a:xfrm>
                <a:off x="531700" y="2072200"/>
                <a:ext cx="29225" cy="30900"/>
              </a:xfrm>
              <a:custGeom>
                <a:avLst/>
                <a:gdLst/>
                <a:ahLst/>
                <a:cxnLst/>
                <a:rect l="l" t="t" r="r" b="b"/>
                <a:pathLst>
                  <a:path w="1169" h="1236" extrusionOk="0">
                    <a:moveTo>
                      <a:pt x="634" y="1"/>
                    </a:moveTo>
                    <a:lnTo>
                      <a:pt x="468" y="34"/>
                    </a:lnTo>
                    <a:lnTo>
                      <a:pt x="334" y="101"/>
                    </a:lnTo>
                    <a:lnTo>
                      <a:pt x="201" y="234"/>
                    </a:lnTo>
                    <a:lnTo>
                      <a:pt x="134" y="401"/>
                    </a:lnTo>
                    <a:lnTo>
                      <a:pt x="34" y="535"/>
                    </a:lnTo>
                    <a:lnTo>
                      <a:pt x="1" y="701"/>
                    </a:lnTo>
                    <a:lnTo>
                      <a:pt x="1" y="835"/>
                    </a:lnTo>
                    <a:lnTo>
                      <a:pt x="67" y="968"/>
                    </a:lnTo>
                    <a:lnTo>
                      <a:pt x="134" y="1068"/>
                    </a:lnTo>
                    <a:lnTo>
                      <a:pt x="234" y="1168"/>
                    </a:lnTo>
                    <a:lnTo>
                      <a:pt x="368" y="1202"/>
                    </a:lnTo>
                    <a:lnTo>
                      <a:pt x="534" y="1235"/>
                    </a:lnTo>
                    <a:lnTo>
                      <a:pt x="668" y="1235"/>
                    </a:lnTo>
                    <a:lnTo>
                      <a:pt x="801" y="1168"/>
                    </a:lnTo>
                    <a:lnTo>
                      <a:pt x="935" y="1102"/>
                    </a:lnTo>
                    <a:lnTo>
                      <a:pt x="1035" y="968"/>
                    </a:lnTo>
                    <a:lnTo>
                      <a:pt x="1102" y="835"/>
                    </a:lnTo>
                    <a:lnTo>
                      <a:pt x="1135" y="701"/>
                    </a:lnTo>
                    <a:lnTo>
                      <a:pt x="1168" y="535"/>
                    </a:lnTo>
                    <a:lnTo>
                      <a:pt x="1135" y="368"/>
                    </a:lnTo>
                    <a:lnTo>
                      <a:pt x="1068" y="201"/>
                    </a:lnTo>
                    <a:lnTo>
                      <a:pt x="935" y="67"/>
                    </a:lnTo>
                    <a:lnTo>
                      <a:pt x="8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5"/>
              <p:cNvSpPr/>
              <p:nvPr/>
            </p:nvSpPr>
            <p:spPr>
              <a:xfrm>
                <a:off x="387400" y="2062200"/>
                <a:ext cx="29225" cy="26700"/>
              </a:xfrm>
              <a:custGeom>
                <a:avLst/>
                <a:gdLst/>
                <a:ahLst/>
                <a:cxnLst/>
                <a:rect l="l" t="t" r="r" b="b"/>
                <a:pathLst>
                  <a:path w="1169" h="1068" extrusionOk="0">
                    <a:moveTo>
                      <a:pt x="501" y="0"/>
                    </a:moveTo>
                    <a:lnTo>
                      <a:pt x="368" y="34"/>
                    </a:lnTo>
                    <a:lnTo>
                      <a:pt x="234" y="100"/>
                    </a:lnTo>
                    <a:lnTo>
                      <a:pt x="134" y="201"/>
                    </a:lnTo>
                    <a:lnTo>
                      <a:pt x="34" y="334"/>
                    </a:lnTo>
                    <a:lnTo>
                      <a:pt x="1" y="501"/>
                    </a:lnTo>
                    <a:lnTo>
                      <a:pt x="34" y="634"/>
                    </a:lnTo>
                    <a:lnTo>
                      <a:pt x="68" y="768"/>
                    </a:lnTo>
                    <a:lnTo>
                      <a:pt x="168" y="868"/>
                    </a:lnTo>
                    <a:lnTo>
                      <a:pt x="268" y="935"/>
                    </a:lnTo>
                    <a:lnTo>
                      <a:pt x="335" y="968"/>
                    </a:lnTo>
                    <a:lnTo>
                      <a:pt x="435" y="1035"/>
                    </a:lnTo>
                    <a:lnTo>
                      <a:pt x="535" y="1068"/>
                    </a:lnTo>
                    <a:lnTo>
                      <a:pt x="802" y="1068"/>
                    </a:lnTo>
                    <a:lnTo>
                      <a:pt x="935" y="1001"/>
                    </a:lnTo>
                    <a:lnTo>
                      <a:pt x="1035" y="935"/>
                    </a:lnTo>
                    <a:lnTo>
                      <a:pt x="1102" y="801"/>
                    </a:lnTo>
                    <a:lnTo>
                      <a:pt x="1135" y="701"/>
                    </a:lnTo>
                    <a:lnTo>
                      <a:pt x="1169" y="534"/>
                    </a:lnTo>
                    <a:lnTo>
                      <a:pt x="1135" y="401"/>
                    </a:lnTo>
                    <a:lnTo>
                      <a:pt x="1068" y="301"/>
                    </a:lnTo>
                    <a:lnTo>
                      <a:pt x="1002" y="201"/>
                    </a:lnTo>
                    <a:lnTo>
                      <a:pt x="902" y="100"/>
                    </a:lnTo>
                    <a:lnTo>
                      <a:pt x="768" y="34"/>
                    </a:lnTo>
                    <a:lnTo>
                      <a:pt x="63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5"/>
              <p:cNvSpPr/>
              <p:nvPr/>
            </p:nvSpPr>
            <p:spPr>
              <a:xfrm>
                <a:off x="458300" y="2239850"/>
                <a:ext cx="32550" cy="30875"/>
              </a:xfrm>
              <a:custGeom>
                <a:avLst/>
                <a:gdLst/>
                <a:ahLst/>
                <a:cxnLst/>
                <a:rect l="l" t="t" r="r" b="b"/>
                <a:pathLst>
                  <a:path w="1302" h="1235" extrusionOk="0">
                    <a:moveTo>
                      <a:pt x="668" y="1"/>
                    </a:moveTo>
                    <a:lnTo>
                      <a:pt x="535" y="34"/>
                    </a:lnTo>
                    <a:lnTo>
                      <a:pt x="401" y="67"/>
                    </a:lnTo>
                    <a:lnTo>
                      <a:pt x="301" y="167"/>
                    </a:lnTo>
                    <a:lnTo>
                      <a:pt x="134" y="267"/>
                    </a:lnTo>
                    <a:lnTo>
                      <a:pt x="67" y="401"/>
                    </a:lnTo>
                    <a:lnTo>
                      <a:pt x="1" y="568"/>
                    </a:lnTo>
                    <a:lnTo>
                      <a:pt x="1" y="735"/>
                    </a:lnTo>
                    <a:lnTo>
                      <a:pt x="67" y="901"/>
                    </a:lnTo>
                    <a:lnTo>
                      <a:pt x="168" y="1035"/>
                    </a:lnTo>
                    <a:lnTo>
                      <a:pt x="268" y="1135"/>
                    </a:lnTo>
                    <a:lnTo>
                      <a:pt x="434" y="1235"/>
                    </a:lnTo>
                    <a:lnTo>
                      <a:pt x="768" y="1235"/>
                    </a:lnTo>
                    <a:lnTo>
                      <a:pt x="935" y="1168"/>
                    </a:lnTo>
                    <a:lnTo>
                      <a:pt x="1068" y="1068"/>
                    </a:lnTo>
                    <a:lnTo>
                      <a:pt x="1168" y="935"/>
                    </a:lnTo>
                    <a:lnTo>
                      <a:pt x="1268" y="801"/>
                    </a:lnTo>
                    <a:lnTo>
                      <a:pt x="1302" y="634"/>
                    </a:lnTo>
                    <a:lnTo>
                      <a:pt x="1268" y="468"/>
                    </a:lnTo>
                    <a:lnTo>
                      <a:pt x="1202" y="301"/>
                    </a:lnTo>
                    <a:lnTo>
                      <a:pt x="1102" y="167"/>
                    </a:lnTo>
                    <a:lnTo>
                      <a:pt x="968" y="67"/>
                    </a:lnTo>
                    <a:lnTo>
                      <a:pt x="801"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5"/>
              <p:cNvSpPr/>
              <p:nvPr/>
            </p:nvSpPr>
            <p:spPr>
              <a:xfrm>
                <a:off x="441625" y="2057200"/>
                <a:ext cx="26725" cy="28375"/>
              </a:xfrm>
              <a:custGeom>
                <a:avLst/>
                <a:gdLst/>
                <a:ahLst/>
                <a:cxnLst/>
                <a:rect l="l" t="t" r="r" b="b"/>
                <a:pathLst>
                  <a:path w="1069" h="1135" extrusionOk="0">
                    <a:moveTo>
                      <a:pt x="568" y="0"/>
                    </a:moveTo>
                    <a:lnTo>
                      <a:pt x="434" y="34"/>
                    </a:lnTo>
                    <a:lnTo>
                      <a:pt x="334" y="67"/>
                    </a:lnTo>
                    <a:lnTo>
                      <a:pt x="234" y="134"/>
                    </a:lnTo>
                    <a:lnTo>
                      <a:pt x="134" y="234"/>
                    </a:lnTo>
                    <a:lnTo>
                      <a:pt x="101" y="300"/>
                    </a:lnTo>
                    <a:lnTo>
                      <a:pt x="34" y="434"/>
                    </a:lnTo>
                    <a:lnTo>
                      <a:pt x="0" y="567"/>
                    </a:lnTo>
                    <a:lnTo>
                      <a:pt x="0" y="701"/>
                    </a:lnTo>
                    <a:lnTo>
                      <a:pt x="34" y="834"/>
                    </a:lnTo>
                    <a:lnTo>
                      <a:pt x="101" y="968"/>
                    </a:lnTo>
                    <a:lnTo>
                      <a:pt x="234" y="1034"/>
                    </a:lnTo>
                    <a:lnTo>
                      <a:pt x="334" y="1101"/>
                    </a:lnTo>
                    <a:lnTo>
                      <a:pt x="434" y="1135"/>
                    </a:lnTo>
                    <a:lnTo>
                      <a:pt x="568" y="1135"/>
                    </a:lnTo>
                    <a:lnTo>
                      <a:pt x="701" y="1101"/>
                    </a:lnTo>
                    <a:lnTo>
                      <a:pt x="801" y="1034"/>
                    </a:lnTo>
                    <a:lnTo>
                      <a:pt x="901" y="968"/>
                    </a:lnTo>
                    <a:lnTo>
                      <a:pt x="1001" y="868"/>
                    </a:lnTo>
                    <a:lnTo>
                      <a:pt x="1035" y="734"/>
                    </a:lnTo>
                    <a:lnTo>
                      <a:pt x="1068" y="634"/>
                    </a:lnTo>
                    <a:lnTo>
                      <a:pt x="1068" y="501"/>
                    </a:lnTo>
                    <a:lnTo>
                      <a:pt x="1035" y="367"/>
                    </a:lnTo>
                    <a:lnTo>
                      <a:pt x="1001" y="267"/>
                    </a:lnTo>
                    <a:lnTo>
                      <a:pt x="901" y="167"/>
                    </a:lnTo>
                    <a:lnTo>
                      <a:pt x="801" y="100"/>
                    </a:lnTo>
                    <a:lnTo>
                      <a:pt x="701" y="34"/>
                    </a:lnTo>
                    <a:lnTo>
                      <a:pt x="5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5"/>
              <p:cNvSpPr/>
              <p:nvPr/>
            </p:nvSpPr>
            <p:spPr>
              <a:xfrm>
                <a:off x="390750" y="2616850"/>
                <a:ext cx="144325" cy="153500"/>
              </a:xfrm>
              <a:custGeom>
                <a:avLst/>
                <a:gdLst/>
                <a:ahLst/>
                <a:cxnLst/>
                <a:rect l="l" t="t" r="r" b="b"/>
                <a:pathLst>
                  <a:path w="5773" h="6140" extrusionOk="0">
                    <a:moveTo>
                      <a:pt x="4604" y="4004"/>
                    </a:moveTo>
                    <a:lnTo>
                      <a:pt x="4538" y="4237"/>
                    </a:lnTo>
                    <a:lnTo>
                      <a:pt x="4404" y="4438"/>
                    </a:lnTo>
                    <a:lnTo>
                      <a:pt x="4204" y="4604"/>
                    </a:lnTo>
                    <a:lnTo>
                      <a:pt x="4004" y="4705"/>
                    </a:lnTo>
                    <a:lnTo>
                      <a:pt x="3737" y="4805"/>
                    </a:lnTo>
                    <a:lnTo>
                      <a:pt x="3503" y="4871"/>
                    </a:lnTo>
                    <a:lnTo>
                      <a:pt x="3237" y="4905"/>
                    </a:lnTo>
                    <a:lnTo>
                      <a:pt x="3003" y="4938"/>
                    </a:lnTo>
                    <a:lnTo>
                      <a:pt x="2369" y="4938"/>
                    </a:lnTo>
                    <a:lnTo>
                      <a:pt x="2102" y="4871"/>
                    </a:lnTo>
                    <a:lnTo>
                      <a:pt x="1802" y="4738"/>
                    </a:lnTo>
                    <a:lnTo>
                      <a:pt x="1635" y="4638"/>
                    </a:lnTo>
                    <a:lnTo>
                      <a:pt x="1468" y="4471"/>
                    </a:lnTo>
                    <a:lnTo>
                      <a:pt x="1368" y="4304"/>
                    </a:lnTo>
                    <a:lnTo>
                      <a:pt x="1301" y="4104"/>
                    </a:lnTo>
                    <a:lnTo>
                      <a:pt x="1301" y="4104"/>
                    </a:lnTo>
                    <a:lnTo>
                      <a:pt x="1668" y="4237"/>
                    </a:lnTo>
                    <a:lnTo>
                      <a:pt x="2069" y="4338"/>
                    </a:lnTo>
                    <a:lnTo>
                      <a:pt x="2469" y="4371"/>
                    </a:lnTo>
                    <a:lnTo>
                      <a:pt x="3337" y="4371"/>
                    </a:lnTo>
                    <a:lnTo>
                      <a:pt x="3770" y="4304"/>
                    </a:lnTo>
                    <a:lnTo>
                      <a:pt x="4204" y="4171"/>
                    </a:lnTo>
                    <a:lnTo>
                      <a:pt x="4404" y="4104"/>
                    </a:lnTo>
                    <a:lnTo>
                      <a:pt x="4604" y="4004"/>
                    </a:lnTo>
                    <a:close/>
                    <a:moveTo>
                      <a:pt x="5238" y="0"/>
                    </a:moveTo>
                    <a:lnTo>
                      <a:pt x="5172" y="67"/>
                    </a:lnTo>
                    <a:lnTo>
                      <a:pt x="5138" y="101"/>
                    </a:lnTo>
                    <a:lnTo>
                      <a:pt x="5138" y="201"/>
                    </a:lnTo>
                    <a:lnTo>
                      <a:pt x="5172" y="267"/>
                    </a:lnTo>
                    <a:lnTo>
                      <a:pt x="5272" y="434"/>
                    </a:lnTo>
                    <a:lnTo>
                      <a:pt x="5338" y="601"/>
                    </a:lnTo>
                    <a:lnTo>
                      <a:pt x="5372" y="768"/>
                    </a:lnTo>
                    <a:lnTo>
                      <a:pt x="5372" y="968"/>
                    </a:lnTo>
                    <a:lnTo>
                      <a:pt x="5372" y="1135"/>
                    </a:lnTo>
                    <a:lnTo>
                      <a:pt x="5338" y="1335"/>
                    </a:lnTo>
                    <a:lnTo>
                      <a:pt x="5272" y="1502"/>
                    </a:lnTo>
                    <a:lnTo>
                      <a:pt x="5205" y="1669"/>
                    </a:lnTo>
                    <a:lnTo>
                      <a:pt x="5172" y="1735"/>
                    </a:lnTo>
                    <a:lnTo>
                      <a:pt x="5138" y="1802"/>
                    </a:lnTo>
                    <a:lnTo>
                      <a:pt x="4971" y="2002"/>
                    </a:lnTo>
                    <a:lnTo>
                      <a:pt x="4771" y="2169"/>
                    </a:lnTo>
                    <a:lnTo>
                      <a:pt x="4538" y="2269"/>
                    </a:lnTo>
                    <a:lnTo>
                      <a:pt x="4304" y="2336"/>
                    </a:lnTo>
                    <a:lnTo>
                      <a:pt x="4037" y="2403"/>
                    </a:lnTo>
                    <a:lnTo>
                      <a:pt x="3770" y="2403"/>
                    </a:lnTo>
                    <a:lnTo>
                      <a:pt x="3270" y="2436"/>
                    </a:lnTo>
                    <a:lnTo>
                      <a:pt x="2703" y="2436"/>
                    </a:lnTo>
                    <a:lnTo>
                      <a:pt x="2102" y="2403"/>
                    </a:lnTo>
                    <a:lnTo>
                      <a:pt x="1535" y="2336"/>
                    </a:lnTo>
                    <a:lnTo>
                      <a:pt x="968" y="2236"/>
                    </a:lnTo>
                    <a:lnTo>
                      <a:pt x="734" y="2136"/>
                    </a:lnTo>
                    <a:lnTo>
                      <a:pt x="568" y="2036"/>
                    </a:lnTo>
                    <a:lnTo>
                      <a:pt x="501" y="1935"/>
                    </a:lnTo>
                    <a:lnTo>
                      <a:pt x="434" y="1835"/>
                    </a:lnTo>
                    <a:lnTo>
                      <a:pt x="401" y="1735"/>
                    </a:lnTo>
                    <a:lnTo>
                      <a:pt x="401" y="1602"/>
                    </a:lnTo>
                    <a:lnTo>
                      <a:pt x="401" y="1335"/>
                    </a:lnTo>
                    <a:lnTo>
                      <a:pt x="434" y="1035"/>
                    </a:lnTo>
                    <a:lnTo>
                      <a:pt x="501" y="434"/>
                    </a:lnTo>
                    <a:lnTo>
                      <a:pt x="501" y="367"/>
                    </a:lnTo>
                    <a:lnTo>
                      <a:pt x="467" y="301"/>
                    </a:lnTo>
                    <a:lnTo>
                      <a:pt x="401" y="267"/>
                    </a:lnTo>
                    <a:lnTo>
                      <a:pt x="267" y="267"/>
                    </a:lnTo>
                    <a:lnTo>
                      <a:pt x="201" y="301"/>
                    </a:lnTo>
                    <a:lnTo>
                      <a:pt x="167" y="367"/>
                    </a:lnTo>
                    <a:lnTo>
                      <a:pt x="134" y="434"/>
                    </a:lnTo>
                    <a:lnTo>
                      <a:pt x="67" y="1001"/>
                    </a:lnTo>
                    <a:lnTo>
                      <a:pt x="0" y="1535"/>
                    </a:lnTo>
                    <a:lnTo>
                      <a:pt x="34" y="1702"/>
                    </a:lnTo>
                    <a:lnTo>
                      <a:pt x="34" y="1869"/>
                    </a:lnTo>
                    <a:lnTo>
                      <a:pt x="100" y="2036"/>
                    </a:lnTo>
                    <a:lnTo>
                      <a:pt x="201" y="2169"/>
                    </a:lnTo>
                    <a:lnTo>
                      <a:pt x="267" y="2669"/>
                    </a:lnTo>
                    <a:lnTo>
                      <a:pt x="401" y="3103"/>
                    </a:lnTo>
                    <a:lnTo>
                      <a:pt x="467" y="3303"/>
                    </a:lnTo>
                    <a:lnTo>
                      <a:pt x="601" y="3503"/>
                    </a:lnTo>
                    <a:lnTo>
                      <a:pt x="734" y="3704"/>
                    </a:lnTo>
                    <a:lnTo>
                      <a:pt x="901" y="3870"/>
                    </a:lnTo>
                    <a:lnTo>
                      <a:pt x="901" y="4037"/>
                    </a:lnTo>
                    <a:lnTo>
                      <a:pt x="934" y="4204"/>
                    </a:lnTo>
                    <a:lnTo>
                      <a:pt x="968" y="4371"/>
                    </a:lnTo>
                    <a:lnTo>
                      <a:pt x="1035" y="4504"/>
                    </a:lnTo>
                    <a:lnTo>
                      <a:pt x="1135" y="4638"/>
                    </a:lnTo>
                    <a:lnTo>
                      <a:pt x="1235" y="4771"/>
                    </a:lnTo>
                    <a:lnTo>
                      <a:pt x="1502" y="5005"/>
                    </a:lnTo>
                    <a:lnTo>
                      <a:pt x="1735" y="5138"/>
                    </a:lnTo>
                    <a:lnTo>
                      <a:pt x="1769" y="5305"/>
                    </a:lnTo>
                    <a:lnTo>
                      <a:pt x="1835" y="5472"/>
                    </a:lnTo>
                    <a:lnTo>
                      <a:pt x="1935" y="5639"/>
                    </a:lnTo>
                    <a:lnTo>
                      <a:pt x="2069" y="5805"/>
                    </a:lnTo>
                    <a:lnTo>
                      <a:pt x="2236" y="5939"/>
                    </a:lnTo>
                    <a:lnTo>
                      <a:pt x="2436" y="6039"/>
                    </a:lnTo>
                    <a:lnTo>
                      <a:pt x="2636" y="6106"/>
                    </a:lnTo>
                    <a:lnTo>
                      <a:pt x="2836" y="6139"/>
                    </a:lnTo>
                    <a:lnTo>
                      <a:pt x="3036" y="6139"/>
                    </a:lnTo>
                    <a:lnTo>
                      <a:pt x="3270" y="6106"/>
                    </a:lnTo>
                    <a:lnTo>
                      <a:pt x="3437" y="6006"/>
                    </a:lnTo>
                    <a:lnTo>
                      <a:pt x="3637" y="5906"/>
                    </a:lnTo>
                    <a:lnTo>
                      <a:pt x="3804" y="5772"/>
                    </a:lnTo>
                    <a:lnTo>
                      <a:pt x="3937" y="5605"/>
                    </a:lnTo>
                    <a:lnTo>
                      <a:pt x="4037" y="5405"/>
                    </a:lnTo>
                    <a:lnTo>
                      <a:pt x="4071" y="5205"/>
                    </a:lnTo>
                    <a:lnTo>
                      <a:pt x="4071" y="5105"/>
                    </a:lnTo>
                    <a:lnTo>
                      <a:pt x="4271" y="5005"/>
                    </a:lnTo>
                    <a:lnTo>
                      <a:pt x="4438" y="4905"/>
                    </a:lnTo>
                    <a:lnTo>
                      <a:pt x="4671" y="4671"/>
                    </a:lnTo>
                    <a:lnTo>
                      <a:pt x="4871" y="4371"/>
                    </a:lnTo>
                    <a:lnTo>
                      <a:pt x="4938" y="4237"/>
                    </a:lnTo>
                    <a:lnTo>
                      <a:pt x="5005" y="4071"/>
                    </a:lnTo>
                    <a:lnTo>
                      <a:pt x="5005" y="3904"/>
                    </a:lnTo>
                    <a:lnTo>
                      <a:pt x="5005" y="3737"/>
                    </a:lnTo>
                    <a:lnTo>
                      <a:pt x="5205" y="3537"/>
                    </a:lnTo>
                    <a:lnTo>
                      <a:pt x="5338" y="3303"/>
                    </a:lnTo>
                    <a:lnTo>
                      <a:pt x="5438" y="3103"/>
                    </a:lnTo>
                    <a:lnTo>
                      <a:pt x="5505" y="2870"/>
                    </a:lnTo>
                    <a:lnTo>
                      <a:pt x="5539" y="2636"/>
                    </a:lnTo>
                    <a:lnTo>
                      <a:pt x="5572" y="2369"/>
                    </a:lnTo>
                    <a:lnTo>
                      <a:pt x="5539" y="1835"/>
                    </a:lnTo>
                    <a:lnTo>
                      <a:pt x="5605" y="1735"/>
                    </a:lnTo>
                    <a:lnTo>
                      <a:pt x="5672" y="1535"/>
                    </a:lnTo>
                    <a:lnTo>
                      <a:pt x="5739" y="1302"/>
                    </a:lnTo>
                    <a:lnTo>
                      <a:pt x="5739" y="1101"/>
                    </a:lnTo>
                    <a:lnTo>
                      <a:pt x="5772" y="901"/>
                    </a:lnTo>
                    <a:lnTo>
                      <a:pt x="5739" y="668"/>
                    </a:lnTo>
                    <a:lnTo>
                      <a:pt x="5672" y="467"/>
                    </a:lnTo>
                    <a:lnTo>
                      <a:pt x="5605" y="267"/>
                    </a:lnTo>
                    <a:lnTo>
                      <a:pt x="5505" y="67"/>
                    </a:lnTo>
                    <a:lnTo>
                      <a:pt x="543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5"/>
              <p:cNvSpPr/>
              <p:nvPr/>
            </p:nvSpPr>
            <p:spPr>
              <a:xfrm>
                <a:off x="246450" y="2226500"/>
                <a:ext cx="34225" cy="13375"/>
              </a:xfrm>
              <a:custGeom>
                <a:avLst/>
                <a:gdLst/>
                <a:ahLst/>
                <a:cxnLst/>
                <a:rect l="l" t="t" r="r" b="b"/>
                <a:pathLst>
                  <a:path w="1369" h="535" extrusionOk="0">
                    <a:moveTo>
                      <a:pt x="1102" y="1"/>
                    </a:moveTo>
                    <a:lnTo>
                      <a:pt x="234" y="68"/>
                    </a:lnTo>
                    <a:lnTo>
                      <a:pt x="134" y="101"/>
                    </a:lnTo>
                    <a:lnTo>
                      <a:pt x="67" y="134"/>
                    </a:lnTo>
                    <a:lnTo>
                      <a:pt x="1" y="201"/>
                    </a:lnTo>
                    <a:lnTo>
                      <a:pt x="1" y="301"/>
                    </a:lnTo>
                    <a:lnTo>
                      <a:pt x="1" y="401"/>
                    </a:lnTo>
                    <a:lnTo>
                      <a:pt x="67" y="468"/>
                    </a:lnTo>
                    <a:lnTo>
                      <a:pt x="134" y="535"/>
                    </a:lnTo>
                    <a:lnTo>
                      <a:pt x="234" y="535"/>
                    </a:lnTo>
                    <a:lnTo>
                      <a:pt x="1102" y="468"/>
                    </a:lnTo>
                    <a:lnTo>
                      <a:pt x="1202" y="434"/>
                    </a:lnTo>
                    <a:lnTo>
                      <a:pt x="1268" y="401"/>
                    </a:lnTo>
                    <a:lnTo>
                      <a:pt x="1335" y="334"/>
                    </a:lnTo>
                    <a:lnTo>
                      <a:pt x="1368" y="234"/>
                    </a:lnTo>
                    <a:lnTo>
                      <a:pt x="1335" y="134"/>
                    </a:lnTo>
                    <a:lnTo>
                      <a:pt x="1268" y="68"/>
                    </a:lnTo>
                    <a:lnTo>
                      <a:pt x="12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5"/>
              <p:cNvSpPr/>
              <p:nvPr/>
            </p:nvSpPr>
            <p:spPr>
              <a:xfrm>
                <a:off x="238125" y="2179800"/>
                <a:ext cx="41725" cy="15875"/>
              </a:xfrm>
              <a:custGeom>
                <a:avLst/>
                <a:gdLst/>
                <a:ahLst/>
                <a:cxnLst/>
                <a:rect l="l" t="t" r="r" b="b"/>
                <a:pathLst>
                  <a:path w="1669" h="635" extrusionOk="0">
                    <a:moveTo>
                      <a:pt x="1435" y="0"/>
                    </a:moveTo>
                    <a:lnTo>
                      <a:pt x="234" y="167"/>
                    </a:lnTo>
                    <a:lnTo>
                      <a:pt x="133" y="167"/>
                    </a:lnTo>
                    <a:lnTo>
                      <a:pt x="67" y="234"/>
                    </a:lnTo>
                    <a:lnTo>
                      <a:pt x="33" y="301"/>
                    </a:lnTo>
                    <a:lnTo>
                      <a:pt x="0" y="401"/>
                    </a:lnTo>
                    <a:lnTo>
                      <a:pt x="33" y="468"/>
                    </a:lnTo>
                    <a:lnTo>
                      <a:pt x="67" y="568"/>
                    </a:lnTo>
                    <a:lnTo>
                      <a:pt x="133" y="601"/>
                    </a:lnTo>
                    <a:lnTo>
                      <a:pt x="234" y="634"/>
                    </a:lnTo>
                    <a:lnTo>
                      <a:pt x="1435" y="468"/>
                    </a:lnTo>
                    <a:lnTo>
                      <a:pt x="1535" y="434"/>
                    </a:lnTo>
                    <a:lnTo>
                      <a:pt x="1601" y="401"/>
                    </a:lnTo>
                    <a:lnTo>
                      <a:pt x="1668" y="301"/>
                    </a:lnTo>
                    <a:lnTo>
                      <a:pt x="1668" y="234"/>
                    </a:lnTo>
                    <a:lnTo>
                      <a:pt x="1668" y="134"/>
                    </a:lnTo>
                    <a:lnTo>
                      <a:pt x="1601" y="67"/>
                    </a:lnTo>
                    <a:lnTo>
                      <a:pt x="153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5"/>
              <p:cNvSpPr/>
              <p:nvPr/>
            </p:nvSpPr>
            <p:spPr>
              <a:xfrm>
                <a:off x="242275" y="1981300"/>
                <a:ext cx="60075" cy="21700"/>
              </a:xfrm>
              <a:custGeom>
                <a:avLst/>
                <a:gdLst/>
                <a:ahLst/>
                <a:cxnLst/>
                <a:rect l="l" t="t" r="r" b="b"/>
                <a:pathLst>
                  <a:path w="2403" h="868" extrusionOk="0">
                    <a:moveTo>
                      <a:pt x="201" y="0"/>
                    </a:moveTo>
                    <a:lnTo>
                      <a:pt x="101" y="34"/>
                    </a:lnTo>
                    <a:lnTo>
                      <a:pt x="68" y="100"/>
                    </a:lnTo>
                    <a:lnTo>
                      <a:pt x="1" y="167"/>
                    </a:lnTo>
                    <a:lnTo>
                      <a:pt x="1" y="267"/>
                    </a:lnTo>
                    <a:lnTo>
                      <a:pt x="34" y="334"/>
                    </a:lnTo>
                    <a:lnTo>
                      <a:pt x="68" y="434"/>
                    </a:lnTo>
                    <a:lnTo>
                      <a:pt x="168" y="467"/>
                    </a:lnTo>
                    <a:lnTo>
                      <a:pt x="668" y="601"/>
                    </a:lnTo>
                    <a:lnTo>
                      <a:pt x="1169" y="701"/>
                    </a:lnTo>
                    <a:lnTo>
                      <a:pt x="1669" y="801"/>
                    </a:lnTo>
                    <a:lnTo>
                      <a:pt x="2169" y="868"/>
                    </a:lnTo>
                    <a:lnTo>
                      <a:pt x="2269" y="868"/>
                    </a:lnTo>
                    <a:lnTo>
                      <a:pt x="2336" y="801"/>
                    </a:lnTo>
                    <a:lnTo>
                      <a:pt x="2403" y="734"/>
                    </a:lnTo>
                    <a:lnTo>
                      <a:pt x="2403" y="634"/>
                    </a:lnTo>
                    <a:lnTo>
                      <a:pt x="2403" y="567"/>
                    </a:lnTo>
                    <a:lnTo>
                      <a:pt x="2336" y="467"/>
                    </a:lnTo>
                    <a:lnTo>
                      <a:pt x="2269" y="434"/>
                    </a:lnTo>
                    <a:lnTo>
                      <a:pt x="2169" y="401"/>
                    </a:lnTo>
                    <a:lnTo>
                      <a:pt x="1702" y="334"/>
                    </a:lnTo>
                    <a:lnTo>
                      <a:pt x="1235" y="267"/>
                    </a:lnTo>
                    <a:lnTo>
                      <a:pt x="3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5"/>
              <p:cNvSpPr/>
              <p:nvPr/>
            </p:nvSpPr>
            <p:spPr>
              <a:xfrm>
                <a:off x="254800" y="1892875"/>
                <a:ext cx="47550" cy="25050"/>
              </a:xfrm>
              <a:custGeom>
                <a:avLst/>
                <a:gdLst/>
                <a:ahLst/>
                <a:cxnLst/>
                <a:rect l="l" t="t" r="r" b="b"/>
                <a:pathLst>
                  <a:path w="1902" h="1002" extrusionOk="0">
                    <a:moveTo>
                      <a:pt x="167" y="1"/>
                    </a:moveTo>
                    <a:lnTo>
                      <a:pt x="67" y="34"/>
                    </a:lnTo>
                    <a:lnTo>
                      <a:pt x="0" y="101"/>
                    </a:lnTo>
                    <a:lnTo>
                      <a:pt x="0" y="201"/>
                    </a:lnTo>
                    <a:lnTo>
                      <a:pt x="0" y="268"/>
                    </a:lnTo>
                    <a:lnTo>
                      <a:pt x="34" y="368"/>
                    </a:lnTo>
                    <a:lnTo>
                      <a:pt x="100" y="434"/>
                    </a:lnTo>
                    <a:lnTo>
                      <a:pt x="834" y="735"/>
                    </a:lnTo>
                    <a:lnTo>
                      <a:pt x="1602" y="1002"/>
                    </a:lnTo>
                    <a:lnTo>
                      <a:pt x="1802" y="1002"/>
                    </a:lnTo>
                    <a:lnTo>
                      <a:pt x="1869" y="935"/>
                    </a:lnTo>
                    <a:lnTo>
                      <a:pt x="1902" y="835"/>
                    </a:lnTo>
                    <a:lnTo>
                      <a:pt x="1902" y="768"/>
                    </a:lnTo>
                    <a:lnTo>
                      <a:pt x="1869" y="668"/>
                    </a:lnTo>
                    <a:lnTo>
                      <a:pt x="1802" y="601"/>
                    </a:lnTo>
                    <a:lnTo>
                      <a:pt x="1735" y="568"/>
                    </a:lnTo>
                    <a:lnTo>
                      <a:pt x="1034" y="334"/>
                    </a:lnTo>
                    <a:lnTo>
                      <a:pt x="3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5"/>
              <p:cNvSpPr/>
              <p:nvPr/>
            </p:nvSpPr>
            <p:spPr>
              <a:xfrm>
                <a:off x="297325" y="1791125"/>
                <a:ext cx="39225" cy="35900"/>
              </a:xfrm>
              <a:custGeom>
                <a:avLst/>
                <a:gdLst/>
                <a:ahLst/>
                <a:cxnLst/>
                <a:rect l="l" t="t" r="r" b="b"/>
                <a:pathLst>
                  <a:path w="1569" h="1436" extrusionOk="0">
                    <a:moveTo>
                      <a:pt x="201" y="1"/>
                    </a:moveTo>
                    <a:lnTo>
                      <a:pt x="134" y="34"/>
                    </a:lnTo>
                    <a:lnTo>
                      <a:pt x="67" y="67"/>
                    </a:lnTo>
                    <a:lnTo>
                      <a:pt x="1" y="167"/>
                    </a:lnTo>
                    <a:lnTo>
                      <a:pt x="1" y="234"/>
                    </a:lnTo>
                    <a:lnTo>
                      <a:pt x="1" y="334"/>
                    </a:lnTo>
                    <a:lnTo>
                      <a:pt x="67" y="401"/>
                    </a:lnTo>
                    <a:lnTo>
                      <a:pt x="301" y="701"/>
                    </a:lnTo>
                    <a:lnTo>
                      <a:pt x="601" y="968"/>
                    </a:lnTo>
                    <a:lnTo>
                      <a:pt x="902" y="1202"/>
                    </a:lnTo>
                    <a:lnTo>
                      <a:pt x="1235" y="1435"/>
                    </a:lnTo>
                    <a:lnTo>
                      <a:pt x="1402" y="1435"/>
                    </a:lnTo>
                    <a:lnTo>
                      <a:pt x="1502" y="1402"/>
                    </a:lnTo>
                    <a:lnTo>
                      <a:pt x="1535" y="1335"/>
                    </a:lnTo>
                    <a:lnTo>
                      <a:pt x="1569" y="1235"/>
                    </a:lnTo>
                    <a:lnTo>
                      <a:pt x="1569" y="1168"/>
                    </a:lnTo>
                    <a:lnTo>
                      <a:pt x="1535" y="1068"/>
                    </a:lnTo>
                    <a:lnTo>
                      <a:pt x="1469" y="1001"/>
                    </a:lnTo>
                    <a:lnTo>
                      <a:pt x="1168" y="801"/>
                    </a:lnTo>
                    <a:lnTo>
                      <a:pt x="1068" y="768"/>
                    </a:lnTo>
                    <a:lnTo>
                      <a:pt x="1068" y="735"/>
                    </a:lnTo>
                    <a:lnTo>
                      <a:pt x="1035" y="735"/>
                    </a:lnTo>
                    <a:lnTo>
                      <a:pt x="902" y="601"/>
                    </a:lnTo>
                    <a:lnTo>
                      <a:pt x="635" y="368"/>
                    </a:lnTo>
                    <a:lnTo>
                      <a:pt x="368" y="67"/>
                    </a:lnTo>
                    <a:lnTo>
                      <a:pt x="301" y="34"/>
                    </a:lnTo>
                    <a:lnTo>
                      <a:pt x="2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5"/>
              <p:cNvSpPr/>
              <p:nvPr/>
            </p:nvSpPr>
            <p:spPr>
              <a:xfrm>
                <a:off x="434125" y="1688525"/>
                <a:ext cx="15875" cy="30075"/>
              </a:xfrm>
              <a:custGeom>
                <a:avLst/>
                <a:gdLst/>
                <a:ahLst/>
                <a:cxnLst/>
                <a:rect l="l" t="t" r="r" b="b"/>
                <a:pathLst>
                  <a:path w="635" h="1203" extrusionOk="0">
                    <a:moveTo>
                      <a:pt x="167" y="1"/>
                    </a:moveTo>
                    <a:lnTo>
                      <a:pt x="100" y="34"/>
                    </a:lnTo>
                    <a:lnTo>
                      <a:pt x="34" y="101"/>
                    </a:lnTo>
                    <a:lnTo>
                      <a:pt x="0" y="201"/>
                    </a:lnTo>
                    <a:lnTo>
                      <a:pt x="0" y="301"/>
                    </a:lnTo>
                    <a:lnTo>
                      <a:pt x="167" y="1002"/>
                    </a:lnTo>
                    <a:lnTo>
                      <a:pt x="234" y="1102"/>
                    </a:lnTo>
                    <a:lnTo>
                      <a:pt x="300" y="1169"/>
                    </a:lnTo>
                    <a:lnTo>
                      <a:pt x="367" y="1202"/>
                    </a:lnTo>
                    <a:lnTo>
                      <a:pt x="467" y="1169"/>
                    </a:lnTo>
                    <a:lnTo>
                      <a:pt x="534" y="1135"/>
                    </a:lnTo>
                    <a:lnTo>
                      <a:pt x="601" y="1069"/>
                    </a:lnTo>
                    <a:lnTo>
                      <a:pt x="634" y="968"/>
                    </a:lnTo>
                    <a:lnTo>
                      <a:pt x="634" y="902"/>
                    </a:lnTo>
                    <a:lnTo>
                      <a:pt x="467" y="168"/>
                    </a:lnTo>
                    <a:lnTo>
                      <a:pt x="434" y="68"/>
                    </a:lnTo>
                    <a:lnTo>
                      <a:pt x="367" y="34"/>
                    </a:lnTo>
                    <a:lnTo>
                      <a:pt x="2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5"/>
              <p:cNvSpPr/>
              <p:nvPr/>
            </p:nvSpPr>
            <p:spPr>
              <a:xfrm>
                <a:off x="489175" y="1680200"/>
                <a:ext cx="13350" cy="31725"/>
              </a:xfrm>
              <a:custGeom>
                <a:avLst/>
                <a:gdLst/>
                <a:ahLst/>
                <a:cxnLst/>
                <a:rect l="l" t="t" r="r" b="b"/>
                <a:pathLst>
                  <a:path w="534" h="1269" extrusionOk="0">
                    <a:moveTo>
                      <a:pt x="234" y="0"/>
                    </a:moveTo>
                    <a:lnTo>
                      <a:pt x="134" y="34"/>
                    </a:lnTo>
                    <a:lnTo>
                      <a:pt x="67" y="67"/>
                    </a:lnTo>
                    <a:lnTo>
                      <a:pt x="0" y="134"/>
                    </a:lnTo>
                    <a:lnTo>
                      <a:pt x="0" y="234"/>
                    </a:lnTo>
                    <a:lnTo>
                      <a:pt x="67" y="1035"/>
                    </a:lnTo>
                    <a:lnTo>
                      <a:pt x="100" y="1135"/>
                    </a:lnTo>
                    <a:lnTo>
                      <a:pt x="134" y="1201"/>
                    </a:lnTo>
                    <a:lnTo>
                      <a:pt x="200" y="1268"/>
                    </a:lnTo>
                    <a:lnTo>
                      <a:pt x="400" y="1268"/>
                    </a:lnTo>
                    <a:lnTo>
                      <a:pt x="467" y="1201"/>
                    </a:lnTo>
                    <a:lnTo>
                      <a:pt x="534" y="1135"/>
                    </a:lnTo>
                    <a:lnTo>
                      <a:pt x="534" y="1035"/>
                    </a:lnTo>
                    <a:lnTo>
                      <a:pt x="467" y="234"/>
                    </a:lnTo>
                    <a:lnTo>
                      <a:pt x="434" y="134"/>
                    </a:lnTo>
                    <a:lnTo>
                      <a:pt x="400" y="67"/>
                    </a:lnTo>
                    <a:lnTo>
                      <a:pt x="300" y="34"/>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5"/>
              <p:cNvSpPr/>
              <p:nvPr/>
            </p:nvSpPr>
            <p:spPr>
              <a:xfrm>
                <a:off x="595925" y="1751100"/>
                <a:ext cx="35900" cy="37550"/>
              </a:xfrm>
              <a:custGeom>
                <a:avLst/>
                <a:gdLst/>
                <a:ahLst/>
                <a:cxnLst/>
                <a:rect l="l" t="t" r="r" b="b"/>
                <a:pathLst>
                  <a:path w="1436" h="1502" extrusionOk="0">
                    <a:moveTo>
                      <a:pt x="1101" y="0"/>
                    </a:moveTo>
                    <a:lnTo>
                      <a:pt x="1035" y="67"/>
                    </a:lnTo>
                    <a:lnTo>
                      <a:pt x="67" y="1101"/>
                    </a:lnTo>
                    <a:lnTo>
                      <a:pt x="1" y="1168"/>
                    </a:lnTo>
                    <a:lnTo>
                      <a:pt x="1" y="1268"/>
                    </a:lnTo>
                    <a:lnTo>
                      <a:pt x="1" y="1368"/>
                    </a:lnTo>
                    <a:lnTo>
                      <a:pt x="67" y="1435"/>
                    </a:lnTo>
                    <a:lnTo>
                      <a:pt x="134" y="1501"/>
                    </a:lnTo>
                    <a:lnTo>
                      <a:pt x="334" y="1501"/>
                    </a:lnTo>
                    <a:lnTo>
                      <a:pt x="401" y="1435"/>
                    </a:lnTo>
                    <a:lnTo>
                      <a:pt x="1368" y="401"/>
                    </a:lnTo>
                    <a:lnTo>
                      <a:pt x="1402" y="300"/>
                    </a:lnTo>
                    <a:lnTo>
                      <a:pt x="1435" y="234"/>
                    </a:lnTo>
                    <a:lnTo>
                      <a:pt x="1435" y="134"/>
                    </a:lnTo>
                    <a:lnTo>
                      <a:pt x="1368" y="67"/>
                    </a:lnTo>
                    <a:lnTo>
                      <a:pt x="13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5"/>
              <p:cNvSpPr/>
              <p:nvPr/>
            </p:nvSpPr>
            <p:spPr>
              <a:xfrm>
                <a:off x="654300" y="1902900"/>
                <a:ext cx="30050" cy="23375"/>
              </a:xfrm>
              <a:custGeom>
                <a:avLst/>
                <a:gdLst/>
                <a:ahLst/>
                <a:cxnLst/>
                <a:rect l="l" t="t" r="r" b="b"/>
                <a:pathLst>
                  <a:path w="1202" h="935" extrusionOk="0">
                    <a:moveTo>
                      <a:pt x="935" y="0"/>
                    </a:moveTo>
                    <a:lnTo>
                      <a:pt x="868" y="33"/>
                    </a:lnTo>
                    <a:lnTo>
                      <a:pt x="134" y="501"/>
                    </a:lnTo>
                    <a:lnTo>
                      <a:pt x="68" y="567"/>
                    </a:lnTo>
                    <a:lnTo>
                      <a:pt x="34" y="634"/>
                    </a:lnTo>
                    <a:lnTo>
                      <a:pt x="1" y="734"/>
                    </a:lnTo>
                    <a:lnTo>
                      <a:pt x="34" y="834"/>
                    </a:lnTo>
                    <a:lnTo>
                      <a:pt x="101" y="901"/>
                    </a:lnTo>
                    <a:lnTo>
                      <a:pt x="201" y="934"/>
                    </a:lnTo>
                    <a:lnTo>
                      <a:pt x="268" y="934"/>
                    </a:lnTo>
                    <a:lnTo>
                      <a:pt x="368" y="901"/>
                    </a:lnTo>
                    <a:lnTo>
                      <a:pt x="1102" y="434"/>
                    </a:lnTo>
                    <a:lnTo>
                      <a:pt x="1169" y="367"/>
                    </a:lnTo>
                    <a:lnTo>
                      <a:pt x="1202" y="267"/>
                    </a:lnTo>
                    <a:lnTo>
                      <a:pt x="1202" y="200"/>
                    </a:lnTo>
                    <a:lnTo>
                      <a:pt x="1169" y="100"/>
                    </a:lnTo>
                    <a:lnTo>
                      <a:pt x="1102" y="33"/>
                    </a:lnTo>
                    <a:lnTo>
                      <a:pt x="103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5"/>
              <p:cNvSpPr/>
              <p:nvPr/>
            </p:nvSpPr>
            <p:spPr>
              <a:xfrm>
                <a:off x="623450" y="2106400"/>
                <a:ext cx="30050" cy="14200"/>
              </a:xfrm>
              <a:custGeom>
                <a:avLst/>
                <a:gdLst/>
                <a:ahLst/>
                <a:cxnLst/>
                <a:rect l="l" t="t" r="r" b="b"/>
                <a:pathLst>
                  <a:path w="1202" h="568" extrusionOk="0">
                    <a:moveTo>
                      <a:pt x="234" y="1"/>
                    </a:moveTo>
                    <a:lnTo>
                      <a:pt x="134" y="34"/>
                    </a:lnTo>
                    <a:lnTo>
                      <a:pt x="67" y="101"/>
                    </a:lnTo>
                    <a:lnTo>
                      <a:pt x="0" y="167"/>
                    </a:lnTo>
                    <a:lnTo>
                      <a:pt x="0" y="234"/>
                    </a:lnTo>
                    <a:lnTo>
                      <a:pt x="0" y="334"/>
                    </a:lnTo>
                    <a:lnTo>
                      <a:pt x="67" y="401"/>
                    </a:lnTo>
                    <a:lnTo>
                      <a:pt x="134" y="468"/>
                    </a:lnTo>
                    <a:lnTo>
                      <a:pt x="234" y="501"/>
                    </a:lnTo>
                    <a:lnTo>
                      <a:pt x="968" y="568"/>
                    </a:lnTo>
                    <a:lnTo>
                      <a:pt x="1035" y="534"/>
                    </a:lnTo>
                    <a:lnTo>
                      <a:pt x="1135" y="501"/>
                    </a:lnTo>
                    <a:lnTo>
                      <a:pt x="1168" y="434"/>
                    </a:lnTo>
                    <a:lnTo>
                      <a:pt x="1202" y="334"/>
                    </a:lnTo>
                    <a:lnTo>
                      <a:pt x="1168" y="234"/>
                    </a:lnTo>
                    <a:lnTo>
                      <a:pt x="1135" y="167"/>
                    </a:lnTo>
                    <a:lnTo>
                      <a:pt x="1035" y="134"/>
                    </a:lnTo>
                    <a:lnTo>
                      <a:pt x="968"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5"/>
              <p:cNvSpPr/>
              <p:nvPr/>
            </p:nvSpPr>
            <p:spPr>
              <a:xfrm>
                <a:off x="619275" y="2185650"/>
                <a:ext cx="38400" cy="11700"/>
              </a:xfrm>
              <a:custGeom>
                <a:avLst/>
                <a:gdLst/>
                <a:ahLst/>
                <a:cxnLst/>
                <a:rect l="l" t="t" r="r" b="b"/>
                <a:pathLst>
                  <a:path w="1536" h="468" extrusionOk="0">
                    <a:moveTo>
                      <a:pt x="234" y="0"/>
                    </a:moveTo>
                    <a:lnTo>
                      <a:pt x="134" y="33"/>
                    </a:lnTo>
                    <a:lnTo>
                      <a:pt x="67" y="67"/>
                    </a:lnTo>
                    <a:lnTo>
                      <a:pt x="34" y="133"/>
                    </a:lnTo>
                    <a:lnTo>
                      <a:pt x="1" y="234"/>
                    </a:lnTo>
                    <a:lnTo>
                      <a:pt x="34" y="334"/>
                    </a:lnTo>
                    <a:lnTo>
                      <a:pt x="67" y="400"/>
                    </a:lnTo>
                    <a:lnTo>
                      <a:pt x="134" y="434"/>
                    </a:lnTo>
                    <a:lnTo>
                      <a:pt x="234" y="467"/>
                    </a:lnTo>
                    <a:lnTo>
                      <a:pt x="1302" y="467"/>
                    </a:lnTo>
                    <a:lnTo>
                      <a:pt x="1369" y="434"/>
                    </a:lnTo>
                    <a:lnTo>
                      <a:pt x="1469" y="400"/>
                    </a:lnTo>
                    <a:lnTo>
                      <a:pt x="1502" y="334"/>
                    </a:lnTo>
                    <a:lnTo>
                      <a:pt x="1535" y="234"/>
                    </a:lnTo>
                    <a:lnTo>
                      <a:pt x="1502" y="133"/>
                    </a:lnTo>
                    <a:lnTo>
                      <a:pt x="1435" y="67"/>
                    </a:lnTo>
                    <a:lnTo>
                      <a:pt x="1369" y="33"/>
                    </a:lnTo>
                    <a:lnTo>
                      <a:pt x="13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5"/>
              <p:cNvSpPr/>
              <p:nvPr/>
            </p:nvSpPr>
            <p:spPr>
              <a:xfrm>
                <a:off x="624275" y="2138925"/>
                <a:ext cx="28400" cy="14200"/>
              </a:xfrm>
              <a:custGeom>
                <a:avLst/>
                <a:gdLst/>
                <a:ahLst/>
                <a:cxnLst/>
                <a:rect l="l" t="t" r="r" b="b"/>
                <a:pathLst>
                  <a:path w="1136" h="568" extrusionOk="0">
                    <a:moveTo>
                      <a:pt x="234" y="1"/>
                    </a:moveTo>
                    <a:lnTo>
                      <a:pt x="134" y="34"/>
                    </a:lnTo>
                    <a:lnTo>
                      <a:pt x="68" y="67"/>
                    </a:lnTo>
                    <a:lnTo>
                      <a:pt x="34" y="168"/>
                    </a:lnTo>
                    <a:lnTo>
                      <a:pt x="1" y="234"/>
                    </a:lnTo>
                    <a:lnTo>
                      <a:pt x="34" y="334"/>
                    </a:lnTo>
                    <a:lnTo>
                      <a:pt x="68" y="401"/>
                    </a:lnTo>
                    <a:lnTo>
                      <a:pt x="134" y="434"/>
                    </a:lnTo>
                    <a:lnTo>
                      <a:pt x="234" y="468"/>
                    </a:lnTo>
                    <a:lnTo>
                      <a:pt x="868" y="568"/>
                    </a:lnTo>
                    <a:lnTo>
                      <a:pt x="968" y="535"/>
                    </a:lnTo>
                    <a:lnTo>
                      <a:pt x="1035" y="501"/>
                    </a:lnTo>
                    <a:lnTo>
                      <a:pt x="1102" y="401"/>
                    </a:lnTo>
                    <a:lnTo>
                      <a:pt x="1135" y="334"/>
                    </a:lnTo>
                    <a:lnTo>
                      <a:pt x="1102" y="234"/>
                    </a:lnTo>
                    <a:lnTo>
                      <a:pt x="1035" y="168"/>
                    </a:lnTo>
                    <a:lnTo>
                      <a:pt x="1002" y="134"/>
                    </a:lnTo>
                    <a:lnTo>
                      <a:pt x="868"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7" name="Google Shape;767;p45"/>
            <p:cNvSpPr/>
            <p:nvPr/>
          </p:nvSpPr>
          <p:spPr>
            <a:xfrm rot="-8772574">
              <a:off x="1115524" y="2711643"/>
              <a:ext cx="1709949" cy="1709949"/>
            </a:xfrm>
            <a:prstGeom prst="arc">
              <a:avLst>
                <a:gd name="adj1" fmla="val 11893690"/>
                <a:gd name="adj2" fmla="val 0"/>
              </a:avLst>
            </a:prstGeom>
            <a:noFill/>
            <a:ln w="19050" cap="flat" cmpd="sng">
              <a:solidFill>
                <a:schemeClr val="dk1"/>
              </a:solidFill>
              <a:prstDash val="solid"/>
              <a:round/>
              <a:headEnd type="non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5"/>
            <p:cNvSpPr/>
            <p:nvPr/>
          </p:nvSpPr>
          <p:spPr>
            <a:xfrm rot="-155085">
              <a:off x="2866521" y="922470"/>
              <a:ext cx="1709639" cy="1709639"/>
            </a:xfrm>
            <a:prstGeom prst="arc">
              <a:avLst>
                <a:gd name="adj1" fmla="val 11893690"/>
                <a:gd name="adj2" fmla="val 2945629"/>
              </a:avLst>
            </a:prstGeom>
            <a:noFill/>
            <a:ln w="19050" cap="flat" cmpd="sng">
              <a:solidFill>
                <a:schemeClr val="dk1"/>
              </a:solidFill>
              <a:prstDash val="solid"/>
              <a:round/>
              <a:headEnd type="non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45"/>
          <p:cNvSpPr/>
          <p:nvPr/>
        </p:nvSpPr>
        <p:spPr>
          <a:xfrm>
            <a:off x="357608" y="327384"/>
            <a:ext cx="185486" cy="172178"/>
          </a:xfrm>
          <a:prstGeom prst="flowChartManualInpu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5"/>
          <p:cNvSpPr/>
          <p:nvPr/>
        </p:nvSpPr>
        <p:spPr>
          <a:xfrm>
            <a:off x="581516" y="327384"/>
            <a:ext cx="185486" cy="172178"/>
          </a:xfrm>
          <a:prstGeom prst="flowChartManualInpu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itle 4">
            <a:extLst>
              <a:ext uri="{FF2B5EF4-FFF2-40B4-BE49-F238E27FC236}">
                <a16:creationId xmlns:a16="http://schemas.microsoft.com/office/drawing/2014/main" id="{B8A5D0B6-0F18-2976-CC57-3C43E7636E65}"/>
              </a:ext>
            </a:extLst>
          </p:cNvPr>
          <p:cNvSpPr>
            <a:spLocks noGrp="1"/>
          </p:cNvSpPr>
          <p:nvPr>
            <p:ph type="title"/>
          </p:nvPr>
        </p:nvSpPr>
        <p:spPr>
          <a:xfrm>
            <a:off x="4011078" y="1886857"/>
            <a:ext cx="4316249" cy="2626975"/>
          </a:xfrm>
        </p:spPr>
        <p:txBody>
          <a:bodyPr/>
          <a:lstStyle/>
          <a:p>
            <a:pPr>
              <a:lnSpc>
                <a:spcPct val="150000"/>
              </a:lnSpc>
            </a:pPr>
            <a:r>
              <a:rPr lang="vi-VN"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THỰC HÀNH THIẾT KẾ MẠNG ĐIỆN TRONG NHÀ</a:t>
            </a:r>
            <a:endParaRPr lang="vi-VN" sz="3600" dirty="0">
              <a:latin typeface="Arial" panose="020B0604020202020204" pitchFamily="34" charset="0"/>
              <a:cs typeface="Arial" panose="020B0604020202020204" pitchFamily="34" charset="0"/>
            </a:endParaRPr>
          </a:p>
        </p:txBody>
      </p:sp>
      <p:sp>
        <p:nvSpPr>
          <p:cNvPr id="11" name="Google Shape;342;p26">
            <a:extLst>
              <a:ext uri="{FF2B5EF4-FFF2-40B4-BE49-F238E27FC236}">
                <a16:creationId xmlns:a16="http://schemas.microsoft.com/office/drawing/2014/main" id="{32087E05-9136-9642-616F-9B08A5716C1A}"/>
              </a:ext>
            </a:extLst>
          </p:cNvPr>
          <p:cNvSpPr txBox="1">
            <a:spLocks/>
          </p:cNvSpPr>
          <p:nvPr/>
        </p:nvSpPr>
        <p:spPr>
          <a:xfrm>
            <a:off x="7242712" y="959065"/>
            <a:ext cx="1084615" cy="867600"/>
          </a:xfrm>
          <a:prstGeom prst="rect">
            <a:avLst/>
          </a:prstGeom>
          <a:solidFill>
            <a:schemeClr val="accent5"/>
          </a:solidFill>
          <a:ln w="12700">
            <a:solidFill>
              <a:schemeClr val="tx2">
                <a:lumMod val="75000"/>
              </a:schemeClr>
            </a:solidFill>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DB2AD"/>
              </a:buClr>
              <a:buSzPts val="4800"/>
              <a:buFont typeface="Hammersmith One"/>
              <a:buNone/>
              <a:defRPr sz="4800" b="1" i="0" u="none" strike="noStrike" cap="none">
                <a:solidFill>
                  <a:schemeClr val="dk2"/>
                </a:solidFill>
                <a:latin typeface="Hammersmith One"/>
                <a:ea typeface="Hammersmith One"/>
                <a:cs typeface="Hammersmith One"/>
                <a:sym typeface="Hammersmith One"/>
              </a:defRPr>
            </a:lvl1pPr>
            <a:lvl2pPr marR="0" lvl="1"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9pPr>
          </a:lstStyle>
          <a:p>
            <a:pPr algn="ctr"/>
            <a:r>
              <a:rPr lang="vi-VN" sz="3600" dirty="0">
                <a:solidFill>
                  <a:sysClr val="windowText" lastClr="000000"/>
                </a:solidFill>
                <a:latin typeface="Arial" panose="020B0604020202020204" pitchFamily="34" charset="0"/>
                <a:cs typeface="Arial" panose="020B0604020202020204" pitchFamily="34" charset="0"/>
              </a:rPr>
              <a:t>02</a:t>
            </a:r>
            <a:endParaRPr lang="en" sz="3600" dirty="0">
              <a:solidFill>
                <a:sysClr val="windowText" lastClr="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3" name="Title 2">
            <a:extLst>
              <a:ext uri="{FF2B5EF4-FFF2-40B4-BE49-F238E27FC236}">
                <a16:creationId xmlns:a16="http://schemas.microsoft.com/office/drawing/2014/main" id="{C2DF8110-EDEE-017A-539F-FBA64F1ADF24}"/>
              </a:ext>
            </a:extLst>
          </p:cNvPr>
          <p:cNvSpPr>
            <a:spLocks noGrp="1"/>
          </p:cNvSpPr>
          <p:nvPr>
            <p:ph type="title" idx="7"/>
          </p:nvPr>
        </p:nvSpPr>
        <p:spPr>
          <a:xfrm>
            <a:off x="741900" y="118939"/>
            <a:ext cx="7660200" cy="585003"/>
          </a:xfrm>
        </p:spPr>
        <p:txBody>
          <a:bodyPr anchor="ctr"/>
          <a:lstStyle/>
          <a:p>
            <a:r>
              <a:rPr lang="vi-VN" sz="2200"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T</a:t>
            </a:r>
            <a:r>
              <a:rPr lang="vi-VN" sz="2200" dirty="0">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rPr>
              <a:t>hực hành thiết kế mạng điện trong nhà</a:t>
            </a:r>
            <a:endParaRPr lang="vi-VN" sz="2200" dirty="0">
              <a:solidFill>
                <a:schemeClr val="tx2">
                  <a:lumMod val="75000"/>
                </a:schemeClr>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F5501440-7773-6273-C27C-BCF1D2D8C75A}"/>
              </a:ext>
            </a:extLst>
          </p:cNvPr>
          <p:cNvSpPr/>
          <p:nvPr/>
        </p:nvSpPr>
        <p:spPr>
          <a:xfrm>
            <a:off x="-1" y="722888"/>
            <a:ext cx="9144001" cy="4420611"/>
          </a:xfrm>
          <a:prstGeom prst="rect">
            <a:avLst/>
          </a:prstGeom>
          <a:solidFill>
            <a:schemeClr val="accent5"/>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spcAft>
                <a:spcPts val="0"/>
              </a:spcAft>
            </a:pPr>
            <a:r>
              <a:rPr lang="vi-VN"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PHIẾU THỰC HÀNH</a:t>
            </a:r>
            <a:endParaRPr lang="vi-VN" sz="2000" dirty="0">
              <a:effectLst/>
              <a:latin typeface="Arial" panose="020B0604020202020204" pitchFamily="34" charset="0"/>
              <a:ea typeface="Calibri" panose="020F0502020204030204" pitchFamily="34" charset="0"/>
              <a:cs typeface="Arial" panose="020B0604020202020204" pitchFamily="34" charset="0"/>
            </a:endParaRPr>
          </a:p>
          <a:p>
            <a:pPr marR="0" lvl="0" algn="just">
              <a:lnSpc>
                <a:spcPct val="150000"/>
              </a:lnSpc>
              <a:spcBef>
                <a:spcPts val="0"/>
              </a:spcBef>
              <a:spcAft>
                <a:spcPts val="0"/>
              </a:spcAft>
            </a:pPr>
            <a:r>
              <a:rPr lang="vi-VN"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 Sơ đồ nguyên lí</a:t>
            </a:r>
          </a:p>
          <a:p>
            <a:pPr marL="285750" marR="0" indent="-285750">
              <a:lnSpc>
                <a:spcPct val="150000"/>
              </a:lnSpc>
              <a:spcBef>
                <a:spcPts val="0"/>
              </a:spcBef>
              <a:spcAft>
                <a:spcPts val="0"/>
              </a:spcAft>
              <a:buFont typeface="Wingdings" panose="05000000000000000000" pitchFamily="2" charset="2"/>
              <a:buChar char="§"/>
            </a:pPr>
            <a:r>
              <a:rPr lang="vi-V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Bước 1:…………………………………..</a:t>
            </a:r>
            <a:endParaRPr lang="vi-VN" sz="1600"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50000"/>
              </a:lnSpc>
              <a:spcBef>
                <a:spcPts val="0"/>
              </a:spcBef>
              <a:spcAft>
                <a:spcPts val="0"/>
              </a:spcAft>
              <a:buFont typeface="Wingdings" panose="05000000000000000000" pitchFamily="2" charset="2"/>
              <a:buChar char="§"/>
            </a:pPr>
            <a:r>
              <a:rPr lang="vi-V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Bước 2: ………………………………….</a:t>
            </a:r>
            <a:endParaRPr lang="vi-VN" sz="1600"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50000"/>
              </a:lnSpc>
              <a:spcBef>
                <a:spcPts val="0"/>
              </a:spcBef>
              <a:spcAft>
                <a:spcPts val="0"/>
              </a:spcAft>
              <a:buFont typeface="Wingdings" panose="05000000000000000000" pitchFamily="2" charset="2"/>
              <a:buChar char="§"/>
            </a:pPr>
            <a:r>
              <a:rPr lang="vi-V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Bước 3:…………………………………..</a:t>
            </a:r>
            <a:endParaRPr lang="vi-VN" sz="1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vi-VN" sz="16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Sản phẩm:</a:t>
            </a:r>
            <a:endParaRPr lang="vi-VN" sz="1600" b="1" i="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vi-VN"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B. Sơ đồ lắp đặt</a:t>
            </a:r>
          </a:p>
          <a:p>
            <a:pPr marL="285750" marR="0" indent="-285750">
              <a:lnSpc>
                <a:spcPct val="150000"/>
              </a:lnSpc>
              <a:spcBef>
                <a:spcPts val="0"/>
              </a:spcBef>
              <a:spcAft>
                <a:spcPts val="0"/>
              </a:spcAft>
              <a:buFont typeface="Wingdings" panose="05000000000000000000" pitchFamily="2" charset="2"/>
              <a:buChar char="§"/>
            </a:pPr>
            <a:r>
              <a:rPr lang="vi-V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Bước 1:…………………………………..</a:t>
            </a:r>
            <a:endParaRPr lang="vi-VN" sz="1600"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50000"/>
              </a:lnSpc>
              <a:spcBef>
                <a:spcPts val="0"/>
              </a:spcBef>
              <a:spcAft>
                <a:spcPts val="0"/>
              </a:spcAft>
              <a:buFont typeface="Wingdings" panose="05000000000000000000" pitchFamily="2" charset="2"/>
              <a:buChar char="§"/>
            </a:pPr>
            <a:r>
              <a:rPr lang="vi-V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Bước 2:…………………………………..</a:t>
            </a:r>
            <a:endParaRPr lang="vi-VN" sz="1600"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50000"/>
              </a:lnSpc>
              <a:spcBef>
                <a:spcPts val="0"/>
              </a:spcBef>
              <a:spcAft>
                <a:spcPts val="0"/>
              </a:spcAft>
              <a:buFont typeface="Wingdings" panose="05000000000000000000" pitchFamily="2" charset="2"/>
              <a:buChar char="§"/>
            </a:pPr>
            <a:r>
              <a:rPr lang="vi-V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Bước 3:…………………………………..</a:t>
            </a:r>
            <a:endParaRPr lang="vi-VN"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0"/>
              </a:spcAft>
            </a:pPr>
            <a:r>
              <a:rPr lang="vi-VN" sz="16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Sản phẩm:</a:t>
            </a:r>
          </a:p>
        </p:txBody>
      </p:sp>
      <p:pic>
        <p:nvPicPr>
          <p:cNvPr id="20" name="Picture 21">
            <a:extLst>
              <a:ext uri="{FF2B5EF4-FFF2-40B4-BE49-F238E27FC236}">
                <a16:creationId xmlns:a16="http://schemas.microsoft.com/office/drawing/2014/main" id="{1B17F149-8E99-EB69-7F24-1AE1FF8E8C32}"/>
              </a:ext>
            </a:extLst>
          </p:cNvPr>
          <p:cNvPicPr>
            <a:picLocks noChangeAspect="1"/>
          </p:cNvPicPr>
          <p:nvPr/>
        </p:nvPicPr>
        <p:blipFill>
          <a:blip r:embed="rId3"/>
          <a:srcRect/>
          <a:stretch>
            <a:fillRect/>
          </a:stretch>
        </p:blipFill>
        <p:spPr>
          <a:xfrm>
            <a:off x="4571999" y="2152085"/>
            <a:ext cx="4258177" cy="278378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3" name="Title 2">
            <a:extLst>
              <a:ext uri="{FF2B5EF4-FFF2-40B4-BE49-F238E27FC236}">
                <a16:creationId xmlns:a16="http://schemas.microsoft.com/office/drawing/2014/main" id="{423A4DF1-8C60-41DD-B4E7-A2B12BB2AF31}"/>
              </a:ext>
            </a:extLst>
          </p:cNvPr>
          <p:cNvSpPr>
            <a:spLocks noGrp="1"/>
          </p:cNvSpPr>
          <p:nvPr>
            <p:ph type="title" idx="5"/>
          </p:nvPr>
        </p:nvSpPr>
        <p:spPr>
          <a:xfrm>
            <a:off x="720000" y="118939"/>
            <a:ext cx="7704000" cy="572700"/>
          </a:xfrm>
        </p:spPr>
        <p:txBody>
          <a:bodyPr anchor="ctr"/>
          <a:lstStyle/>
          <a:p>
            <a:r>
              <a:rPr lang="vi-VN" sz="2400" dirty="0">
                <a:solidFill>
                  <a:schemeClr val="accent3">
                    <a:lumMod val="50000"/>
                  </a:schemeClr>
                </a:solidFill>
                <a:latin typeface="Arial" panose="020B0604020202020204" pitchFamily="34" charset="0"/>
                <a:cs typeface="Arial" panose="020B0604020202020204" pitchFamily="34" charset="0"/>
              </a:rPr>
              <a:t>2.1. Nội dung thực hành</a:t>
            </a:r>
          </a:p>
        </p:txBody>
      </p:sp>
      <p:sp>
        <p:nvSpPr>
          <p:cNvPr id="14" name="Rectangle: Rounded Corners 13">
            <a:extLst>
              <a:ext uri="{FF2B5EF4-FFF2-40B4-BE49-F238E27FC236}">
                <a16:creationId xmlns:a16="http://schemas.microsoft.com/office/drawing/2014/main" id="{0B85A021-4759-44A8-E46A-12AC01DFAE21}"/>
              </a:ext>
            </a:extLst>
          </p:cNvPr>
          <p:cNvSpPr/>
          <p:nvPr/>
        </p:nvSpPr>
        <p:spPr>
          <a:xfrm>
            <a:off x="3112100" y="1132113"/>
            <a:ext cx="5712586" cy="3309260"/>
          </a:xfrm>
          <a:prstGeom prst="roundRect">
            <a:avLst>
              <a:gd name="adj" fmla="val 8780"/>
            </a:avLst>
          </a:prstGeom>
          <a:solidFill>
            <a:schemeClr val="accent5"/>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ctr">
              <a:lnSpc>
                <a:spcPct val="150000"/>
              </a:lnSpc>
            </a:pPr>
            <a:r>
              <a:rPr lang="vi-VN" sz="2000" b="1" dirty="0">
                <a:solidFill>
                  <a:schemeClr val="tx1">
                    <a:lumMod val="95000"/>
                    <a:lumOff val="5000"/>
                  </a:schemeClr>
                </a:solidFill>
                <a:latin typeface="Arial" panose="020B0604020202020204" pitchFamily="34" charset="0"/>
                <a:cs typeface="Arial" panose="020B0604020202020204" pitchFamily="34" charset="0"/>
              </a:rPr>
              <a:t>Thiết kế mạng điện cho phòng ngủ có:</a:t>
            </a:r>
          </a:p>
          <a:p>
            <a:pPr algn="just">
              <a:lnSpc>
                <a:spcPct val="150000"/>
              </a:lnSpc>
            </a:pPr>
            <a:r>
              <a:rPr lang="vi-VN" sz="2000" dirty="0">
                <a:solidFill>
                  <a:schemeClr val="tx1">
                    <a:lumMod val="95000"/>
                    <a:lumOff val="5000"/>
                  </a:schemeClr>
                </a:solidFill>
                <a:latin typeface="Arial" panose="020B0604020202020204" pitchFamily="34" charset="0"/>
                <a:cs typeface="Arial" panose="020B0604020202020204" pitchFamily="34" charset="0"/>
              </a:rPr>
              <a:t>+ 1 bóng đèn</a:t>
            </a:r>
          </a:p>
          <a:p>
            <a:pPr algn="just">
              <a:lnSpc>
                <a:spcPct val="150000"/>
              </a:lnSpc>
            </a:pPr>
            <a:r>
              <a:rPr lang="vi-VN" sz="2000" dirty="0">
                <a:solidFill>
                  <a:schemeClr val="tx1">
                    <a:lumMod val="95000"/>
                    <a:lumOff val="5000"/>
                  </a:schemeClr>
                </a:solidFill>
                <a:latin typeface="Arial" panose="020B0604020202020204" pitchFamily="34" charset="0"/>
                <a:cs typeface="Arial" panose="020B0604020202020204" pitchFamily="34" charset="0"/>
              </a:rPr>
              <a:t>+ 1 ổ cắm điện </a:t>
            </a:r>
          </a:p>
          <a:p>
            <a:pPr algn="just">
              <a:lnSpc>
                <a:spcPct val="150000"/>
              </a:lnSpc>
            </a:pPr>
            <a:r>
              <a:rPr lang="vi-VN" sz="2000" dirty="0">
                <a:solidFill>
                  <a:schemeClr val="tx1">
                    <a:lumMod val="95000"/>
                    <a:lumOff val="5000"/>
                  </a:schemeClr>
                </a:solidFill>
                <a:latin typeface="Arial" panose="020B0604020202020204" pitchFamily="34" charset="0"/>
                <a:cs typeface="Arial" panose="020B0604020202020204" pitchFamily="34" charset="0"/>
              </a:rPr>
              <a:t>+ 2 công tắc 3 cực của đèn chiếu sáng ở 2 nơi.</a:t>
            </a:r>
          </a:p>
          <a:p>
            <a:pPr algn="just">
              <a:lnSpc>
                <a:spcPct val="150000"/>
              </a:lnSpc>
            </a:pPr>
            <a:r>
              <a:rPr lang="vi-VN" sz="2000" dirty="0">
                <a:solidFill>
                  <a:schemeClr val="tx1">
                    <a:lumMod val="95000"/>
                    <a:lumOff val="5000"/>
                  </a:schemeClr>
                </a:solidFill>
                <a:latin typeface="Arial" panose="020B0604020202020204" pitchFamily="34" charset="0"/>
                <a:cs typeface="Arial" panose="020B0604020202020204" pitchFamily="34" charset="0"/>
              </a:rPr>
              <a:t>+ 2 bảng điện có gắn các thiết bị điện.</a:t>
            </a:r>
          </a:p>
          <a:p>
            <a:pPr algn="just">
              <a:lnSpc>
                <a:spcPct val="150000"/>
              </a:lnSpc>
            </a:pPr>
            <a:r>
              <a:rPr lang="vi-VN" sz="2000" dirty="0">
                <a:solidFill>
                  <a:schemeClr val="tx1">
                    <a:lumMod val="95000"/>
                    <a:lumOff val="5000"/>
                  </a:schemeClr>
                </a:solidFill>
                <a:latin typeface="Arial" panose="020B0604020202020204" pitchFamily="34" charset="0"/>
                <a:cs typeface="Arial" panose="020B0604020202020204" pitchFamily="34" charset="0"/>
              </a:rPr>
              <a:t>Đặt lại vị trí trong phòng theo nhu cầu sử dụng.</a:t>
            </a:r>
          </a:p>
        </p:txBody>
      </p:sp>
      <p:sp>
        <p:nvSpPr>
          <p:cNvPr id="15" name="Freeform 36">
            <a:extLst>
              <a:ext uri="{FF2B5EF4-FFF2-40B4-BE49-F238E27FC236}">
                <a16:creationId xmlns:a16="http://schemas.microsoft.com/office/drawing/2014/main" id="{FF4E2CCF-E101-B868-2888-5F62EAE85CDA}"/>
              </a:ext>
            </a:extLst>
          </p:cNvPr>
          <p:cNvSpPr/>
          <p:nvPr/>
        </p:nvSpPr>
        <p:spPr>
          <a:xfrm>
            <a:off x="415361" y="2571750"/>
            <a:ext cx="2448271" cy="2188141"/>
          </a:xfrm>
          <a:custGeom>
            <a:avLst/>
            <a:gdLst/>
            <a:ahLst/>
            <a:cxnLst/>
            <a:rect l="l" t="t" r="r" b="b"/>
            <a:pathLst>
              <a:path w="1266462" h="1131900">
                <a:moveTo>
                  <a:pt x="0" y="0"/>
                </a:moveTo>
                <a:lnTo>
                  <a:pt x="1266462" y="0"/>
                </a:lnTo>
                <a:lnTo>
                  <a:pt x="1266462" y="1131900"/>
                </a:lnTo>
                <a:lnTo>
                  <a:pt x="0" y="1131900"/>
                </a:lnTo>
                <a:lnTo>
                  <a:pt x="0" y="0"/>
                </a:lnTo>
                <a:close/>
              </a:path>
            </a:pathLst>
          </a:custGeom>
          <a:blipFill>
            <a:blip r:embed="rId3"/>
            <a:stretch>
              <a:fillRect/>
            </a:stretch>
          </a:blipFill>
        </p:spPr>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3" name="Title 2">
            <a:extLst>
              <a:ext uri="{FF2B5EF4-FFF2-40B4-BE49-F238E27FC236}">
                <a16:creationId xmlns:a16="http://schemas.microsoft.com/office/drawing/2014/main" id="{423A4DF1-8C60-41DD-B4E7-A2B12BB2AF31}"/>
              </a:ext>
            </a:extLst>
          </p:cNvPr>
          <p:cNvSpPr>
            <a:spLocks noGrp="1"/>
          </p:cNvSpPr>
          <p:nvPr>
            <p:ph type="title" idx="5"/>
          </p:nvPr>
        </p:nvSpPr>
        <p:spPr>
          <a:xfrm>
            <a:off x="720000" y="118939"/>
            <a:ext cx="7704000" cy="572700"/>
          </a:xfrm>
        </p:spPr>
        <p:txBody>
          <a:bodyPr anchor="ctr"/>
          <a:lstStyle/>
          <a:p>
            <a:r>
              <a:rPr lang="vi-VN" sz="2400" dirty="0">
                <a:solidFill>
                  <a:schemeClr val="accent3">
                    <a:lumMod val="50000"/>
                  </a:schemeClr>
                </a:solidFill>
                <a:latin typeface="Arial" panose="020B0604020202020204" pitchFamily="34" charset="0"/>
                <a:cs typeface="Arial" panose="020B0604020202020204" pitchFamily="34" charset="0"/>
              </a:rPr>
              <a:t>2.2. Yêu cầu thực hành</a:t>
            </a:r>
          </a:p>
        </p:txBody>
      </p:sp>
      <p:sp>
        <p:nvSpPr>
          <p:cNvPr id="14" name="Rectangle: Rounded Corners 13">
            <a:extLst>
              <a:ext uri="{FF2B5EF4-FFF2-40B4-BE49-F238E27FC236}">
                <a16:creationId xmlns:a16="http://schemas.microsoft.com/office/drawing/2014/main" id="{0B85A021-4759-44A8-E46A-12AC01DFAE21}"/>
              </a:ext>
            </a:extLst>
          </p:cNvPr>
          <p:cNvSpPr/>
          <p:nvPr/>
        </p:nvSpPr>
        <p:spPr>
          <a:xfrm>
            <a:off x="3112100" y="1132113"/>
            <a:ext cx="5712586" cy="3309260"/>
          </a:xfrm>
          <a:prstGeom prst="roundRect">
            <a:avLst>
              <a:gd name="adj" fmla="val 8780"/>
            </a:avLst>
          </a:prstGeom>
          <a:solidFill>
            <a:schemeClr val="accent5"/>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2000" dirty="0">
                <a:solidFill>
                  <a:schemeClr val="tx1">
                    <a:lumMod val="95000"/>
                    <a:lumOff val="5000"/>
                  </a:schemeClr>
                </a:solidFill>
              </a:rPr>
              <a:t>- Sơ đồ nguyên lí vẽ đúng chức năng yêu cầu đặt ra.</a:t>
            </a:r>
          </a:p>
          <a:p>
            <a:pPr algn="just">
              <a:lnSpc>
                <a:spcPct val="150000"/>
              </a:lnSpc>
            </a:pPr>
            <a:r>
              <a:rPr lang="vi-VN" sz="2000" dirty="0">
                <a:solidFill>
                  <a:schemeClr val="tx1">
                    <a:lumMod val="95000"/>
                    <a:lumOff val="5000"/>
                  </a:schemeClr>
                </a:solidFill>
              </a:rPr>
              <a:t>- Sơ đồ lắp đặt đúng vị trí lắp đặt trong thực tế.</a:t>
            </a:r>
          </a:p>
          <a:p>
            <a:pPr algn="just">
              <a:lnSpc>
                <a:spcPct val="150000"/>
              </a:lnSpc>
            </a:pPr>
            <a:r>
              <a:rPr lang="vi-VN" sz="2000" dirty="0">
                <a:solidFill>
                  <a:schemeClr val="tx1">
                    <a:lumMod val="95000"/>
                    <a:lumOff val="5000"/>
                  </a:schemeClr>
                </a:solidFill>
              </a:rPr>
              <a:t>- Tiết kiệm vật tư và đúng nguyên kí hoạt động.</a:t>
            </a:r>
          </a:p>
          <a:p>
            <a:pPr algn="just">
              <a:lnSpc>
                <a:spcPct val="150000"/>
              </a:lnSpc>
            </a:pPr>
            <a:r>
              <a:rPr lang="vi-VN" sz="2000" dirty="0">
                <a:solidFill>
                  <a:schemeClr val="tx1">
                    <a:lumMod val="95000"/>
                    <a:lumOff val="5000"/>
                  </a:schemeClr>
                </a:solidFill>
              </a:rPr>
              <a:t>- Đúng kí hiệu bảng 3.1.</a:t>
            </a:r>
          </a:p>
          <a:p>
            <a:pPr algn="just">
              <a:lnSpc>
                <a:spcPct val="150000"/>
              </a:lnSpc>
            </a:pPr>
            <a:r>
              <a:rPr lang="vi-VN" sz="2000" dirty="0">
                <a:solidFill>
                  <a:schemeClr val="tx1">
                    <a:lumMod val="95000"/>
                    <a:lumOff val="5000"/>
                  </a:schemeClr>
                </a:solidFill>
              </a:rPr>
              <a:t>- Vẽ rõ ràng, thẩm mĩ.</a:t>
            </a:r>
          </a:p>
        </p:txBody>
      </p:sp>
      <p:sp>
        <p:nvSpPr>
          <p:cNvPr id="15" name="Freeform 36">
            <a:extLst>
              <a:ext uri="{FF2B5EF4-FFF2-40B4-BE49-F238E27FC236}">
                <a16:creationId xmlns:a16="http://schemas.microsoft.com/office/drawing/2014/main" id="{FF4E2CCF-E101-B868-2888-5F62EAE85CDA}"/>
              </a:ext>
            </a:extLst>
          </p:cNvPr>
          <p:cNvSpPr/>
          <p:nvPr/>
        </p:nvSpPr>
        <p:spPr>
          <a:xfrm>
            <a:off x="415361" y="2571750"/>
            <a:ext cx="2448271" cy="2188141"/>
          </a:xfrm>
          <a:custGeom>
            <a:avLst/>
            <a:gdLst/>
            <a:ahLst/>
            <a:cxnLst/>
            <a:rect l="l" t="t" r="r" b="b"/>
            <a:pathLst>
              <a:path w="1266462" h="1131900">
                <a:moveTo>
                  <a:pt x="0" y="0"/>
                </a:moveTo>
                <a:lnTo>
                  <a:pt x="1266462" y="0"/>
                </a:lnTo>
                <a:lnTo>
                  <a:pt x="1266462" y="1131900"/>
                </a:lnTo>
                <a:lnTo>
                  <a:pt x="0" y="1131900"/>
                </a:lnTo>
                <a:lnTo>
                  <a:pt x="0" y="0"/>
                </a:lnTo>
                <a:close/>
              </a:path>
            </a:pathLst>
          </a:custGeom>
          <a:blipFill>
            <a:blip r:embed="rId3"/>
            <a:stretch>
              <a:fillRect/>
            </a:stretch>
          </a:blipFill>
        </p:spPr>
      </p:sp>
    </p:spTree>
    <p:extLst>
      <p:ext uri="{BB962C8B-B14F-4D97-AF65-F5344CB8AC3E}">
        <p14:creationId xmlns:p14="http://schemas.microsoft.com/office/powerpoint/2010/main" val="336599363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3" name="Title 2">
            <a:extLst>
              <a:ext uri="{FF2B5EF4-FFF2-40B4-BE49-F238E27FC236}">
                <a16:creationId xmlns:a16="http://schemas.microsoft.com/office/drawing/2014/main" id="{423A4DF1-8C60-41DD-B4E7-A2B12BB2AF31}"/>
              </a:ext>
            </a:extLst>
          </p:cNvPr>
          <p:cNvSpPr>
            <a:spLocks noGrp="1"/>
          </p:cNvSpPr>
          <p:nvPr>
            <p:ph type="title" idx="5"/>
          </p:nvPr>
        </p:nvSpPr>
        <p:spPr>
          <a:xfrm>
            <a:off x="720000" y="53625"/>
            <a:ext cx="7704000" cy="572700"/>
          </a:xfrm>
        </p:spPr>
        <p:txBody>
          <a:bodyPr anchor="ctr"/>
          <a:lstStyle/>
          <a:p>
            <a:r>
              <a:rPr lang="vi-VN" sz="2400" dirty="0">
                <a:solidFill>
                  <a:schemeClr val="accent3">
                    <a:lumMod val="50000"/>
                  </a:schemeClr>
                </a:solidFill>
                <a:latin typeface="Arial" panose="020B0604020202020204" pitchFamily="34" charset="0"/>
                <a:cs typeface="Arial" panose="020B0604020202020204" pitchFamily="34" charset="0"/>
              </a:rPr>
              <a:t>2.3. Tiêu chí đánh giá kết quả thực hành</a:t>
            </a:r>
          </a:p>
        </p:txBody>
      </p:sp>
      <p:graphicFrame>
        <p:nvGraphicFramePr>
          <p:cNvPr id="2" name="Table 1">
            <a:extLst>
              <a:ext uri="{FF2B5EF4-FFF2-40B4-BE49-F238E27FC236}">
                <a16:creationId xmlns:a16="http://schemas.microsoft.com/office/drawing/2014/main" id="{37C1D892-5761-26E5-D913-B9CE3BA265ED}"/>
              </a:ext>
            </a:extLst>
          </p:cNvPr>
          <p:cNvGraphicFramePr>
            <a:graphicFrameLocks noGrp="1"/>
          </p:cNvGraphicFramePr>
          <p:nvPr>
            <p:extLst>
              <p:ext uri="{D42A27DB-BD31-4B8C-83A1-F6EECF244321}">
                <p14:modId xmlns:p14="http://schemas.microsoft.com/office/powerpoint/2010/main" val="2020545529"/>
              </p:ext>
            </p:extLst>
          </p:nvPr>
        </p:nvGraphicFramePr>
        <p:xfrm>
          <a:off x="-1" y="691638"/>
          <a:ext cx="9144001" cy="4451864"/>
        </p:xfrm>
        <a:graphic>
          <a:graphicData uri="http://schemas.openxmlformats.org/drawingml/2006/table">
            <a:tbl>
              <a:tblPr>
                <a:tableStyleId>{51CAF83B-BD97-4B37-9909-9F2881ACDD89}</a:tableStyleId>
              </a:tblPr>
              <a:tblGrid>
                <a:gridCol w="877123">
                  <a:extLst>
                    <a:ext uri="{9D8B030D-6E8A-4147-A177-3AD203B41FA5}">
                      <a16:colId xmlns:a16="http://schemas.microsoft.com/office/drawing/2014/main" val="2154533908"/>
                    </a:ext>
                  </a:extLst>
                </a:gridCol>
                <a:gridCol w="5043453">
                  <a:extLst>
                    <a:ext uri="{9D8B030D-6E8A-4147-A177-3AD203B41FA5}">
                      <a16:colId xmlns:a16="http://schemas.microsoft.com/office/drawing/2014/main" val="2268497986"/>
                    </a:ext>
                  </a:extLst>
                </a:gridCol>
                <a:gridCol w="1074475">
                  <a:extLst>
                    <a:ext uri="{9D8B030D-6E8A-4147-A177-3AD203B41FA5}">
                      <a16:colId xmlns:a16="http://schemas.microsoft.com/office/drawing/2014/main" val="131565158"/>
                    </a:ext>
                  </a:extLst>
                </a:gridCol>
                <a:gridCol w="1074475">
                  <a:extLst>
                    <a:ext uri="{9D8B030D-6E8A-4147-A177-3AD203B41FA5}">
                      <a16:colId xmlns:a16="http://schemas.microsoft.com/office/drawing/2014/main" val="3294364476"/>
                    </a:ext>
                  </a:extLst>
                </a:gridCol>
                <a:gridCol w="1074475">
                  <a:extLst>
                    <a:ext uri="{9D8B030D-6E8A-4147-A177-3AD203B41FA5}">
                      <a16:colId xmlns:a16="http://schemas.microsoft.com/office/drawing/2014/main" val="199425443"/>
                    </a:ext>
                  </a:extLst>
                </a:gridCol>
              </a:tblGrid>
              <a:tr h="472267">
                <a:tc gridSpan="5">
                  <a:txBody>
                    <a:bodyPr/>
                    <a:lstStyle/>
                    <a:p>
                      <a:pPr marL="0" marR="0" algn="ctr">
                        <a:lnSpc>
                          <a:spcPct val="100000"/>
                        </a:lnSpc>
                        <a:spcBef>
                          <a:spcPts val="0"/>
                        </a:spcBef>
                        <a:spcAft>
                          <a:spcPts val="0"/>
                        </a:spcAft>
                      </a:pPr>
                      <a:r>
                        <a:rPr lang="vi-VN" sz="1600" b="1" dirty="0">
                          <a:effectLst/>
                          <a:latin typeface="Arial" panose="020B0604020202020204" pitchFamily="34" charset="0"/>
                          <a:cs typeface="Arial" panose="020B0604020202020204" pitchFamily="34" charset="0"/>
                        </a:rPr>
                        <a:t>TIÊU CHÍ ĐÁNH GIÁ KẾT QUẢ THỰC HÀNH</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81365" marR="81365" marT="40682" marB="40682"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3976830684"/>
                  </a:ext>
                </a:extLst>
              </a:tr>
              <a:tr h="877274">
                <a:tc>
                  <a:txBody>
                    <a:bodyPr/>
                    <a:lstStyle/>
                    <a:p>
                      <a:pPr marL="0" marR="0" algn="ctr">
                        <a:lnSpc>
                          <a:spcPct val="100000"/>
                        </a:lnSpc>
                        <a:spcBef>
                          <a:spcPts val="0"/>
                        </a:spcBef>
                        <a:spcAft>
                          <a:spcPts val="0"/>
                        </a:spcAft>
                      </a:pPr>
                      <a:r>
                        <a:rPr lang="vi-VN" sz="1600" b="1">
                          <a:effectLst/>
                          <a:latin typeface="Arial" panose="020B0604020202020204" pitchFamily="34" charset="0"/>
                          <a:cs typeface="Arial" panose="020B0604020202020204" pitchFamily="34" charset="0"/>
                        </a:rPr>
                        <a:t>STT</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81365" marR="81365" marT="40682" marB="40682"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vi-VN" sz="1600" b="1" dirty="0">
                          <a:effectLst/>
                          <a:latin typeface="Arial" panose="020B0604020202020204" pitchFamily="34" charset="0"/>
                          <a:cs typeface="Arial" panose="020B0604020202020204" pitchFamily="34" charset="0"/>
                        </a:rPr>
                        <a:t>Mô tả</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81365" marR="81365" marT="40682" marB="40682"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vi-VN" sz="1600" b="1" dirty="0">
                          <a:effectLst/>
                          <a:latin typeface="Arial" panose="020B0604020202020204" pitchFamily="34" charset="0"/>
                          <a:cs typeface="Arial" panose="020B0604020202020204" pitchFamily="34" charset="0"/>
                        </a:rPr>
                        <a:t>Chưa đạt</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81365" marR="81365" marT="40682" marB="40682"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vi-VN" sz="1600" b="1" dirty="0">
                          <a:effectLst/>
                          <a:latin typeface="Arial" panose="020B0604020202020204" pitchFamily="34" charset="0"/>
                          <a:cs typeface="Arial" panose="020B0604020202020204" pitchFamily="34" charset="0"/>
                        </a:rPr>
                        <a:t>Đạt</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81365" marR="81365" marT="40682" marB="40682"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vi-VN" sz="1600" b="1" dirty="0">
                          <a:effectLst/>
                          <a:latin typeface="Arial" panose="020B0604020202020204" pitchFamily="34" charset="0"/>
                          <a:cs typeface="Arial" panose="020B0604020202020204" pitchFamily="34" charset="0"/>
                        </a:rPr>
                        <a:t>Tốt</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81365" marR="81365" marT="40682" marB="40682"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536325811"/>
                  </a:ext>
                </a:extLst>
              </a:tr>
              <a:tr h="877274">
                <a:tc>
                  <a:txBody>
                    <a:bodyPr/>
                    <a:lstStyle/>
                    <a:p>
                      <a:pPr marL="0" marR="0" algn="ctr">
                        <a:lnSpc>
                          <a:spcPct val="150000"/>
                        </a:lnSpc>
                        <a:spcBef>
                          <a:spcPts val="0"/>
                        </a:spcBef>
                        <a:spcAft>
                          <a:spcPts val="0"/>
                        </a:spcAft>
                      </a:pPr>
                      <a:r>
                        <a:rPr lang="vi-VN" sz="1600">
                          <a:effectLst/>
                          <a:latin typeface="Arial" panose="020B0604020202020204" pitchFamily="34" charset="0"/>
                          <a:cs typeface="Arial" panose="020B0604020202020204" pitchFamily="34" charset="0"/>
                        </a:rPr>
                        <a:t>1</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81365" marR="81365" marT="40682" marB="40682"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r>
                        <a:rPr lang="vi-VN" sz="1600" dirty="0">
                          <a:effectLst/>
                          <a:latin typeface="Arial" panose="020B0604020202020204" pitchFamily="34" charset="0"/>
                          <a:cs typeface="Arial" panose="020B0604020202020204" pitchFamily="34" charset="0"/>
                        </a:rPr>
                        <a:t>Sơ đồ nguyên lí về đúng chức năng của các mạch điện.</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81365" marR="81365" marT="40682" marB="40682"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r>
                        <a:rPr lang="vi-VN" sz="1600">
                          <a:effectLst/>
                          <a:latin typeface="Arial" panose="020B0604020202020204" pitchFamily="34" charset="0"/>
                          <a:cs typeface="Arial" panose="020B0604020202020204" pitchFamily="34" charset="0"/>
                        </a:rPr>
                        <a:t> </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81365" marR="81365" marT="40682" marB="40682"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r>
                        <a:rPr lang="vi-VN" sz="1600">
                          <a:effectLst/>
                          <a:latin typeface="Arial" panose="020B0604020202020204" pitchFamily="34" charset="0"/>
                          <a:cs typeface="Arial" panose="020B0604020202020204" pitchFamily="34" charset="0"/>
                        </a:rPr>
                        <a:t> </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81365" marR="81365" marT="40682" marB="40682"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r>
                        <a:rPr lang="vi-VN" sz="1600">
                          <a:effectLst/>
                          <a:latin typeface="Arial" panose="020B0604020202020204" pitchFamily="34" charset="0"/>
                          <a:cs typeface="Arial" panose="020B0604020202020204" pitchFamily="34" charset="0"/>
                        </a:rPr>
                        <a:t> </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81365" marR="81365" marT="40682" marB="40682"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188775473"/>
                  </a:ext>
                </a:extLst>
              </a:tr>
              <a:tr h="875508">
                <a:tc>
                  <a:txBody>
                    <a:bodyPr/>
                    <a:lstStyle/>
                    <a:p>
                      <a:pPr marL="0" marR="0" algn="ctr">
                        <a:lnSpc>
                          <a:spcPct val="150000"/>
                        </a:lnSpc>
                        <a:spcBef>
                          <a:spcPts val="0"/>
                        </a:spcBef>
                        <a:spcAft>
                          <a:spcPts val="0"/>
                        </a:spcAft>
                      </a:pPr>
                      <a:r>
                        <a:rPr lang="vi-VN" sz="1600">
                          <a:effectLst/>
                          <a:latin typeface="Arial" panose="020B0604020202020204" pitchFamily="34" charset="0"/>
                          <a:cs typeface="Arial" panose="020B0604020202020204" pitchFamily="34" charset="0"/>
                        </a:rPr>
                        <a:t>2</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81365" marR="81365" marT="40682" marB="40682"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r>
                        <a:rPr lang="vi-VN" sz="1600" dirty="0">
                          <a:effectLst/>
                          <a:latin typeface="Arial" panose="020B0604020202020204" pitchFamily="34" charset="0"/>
                          <a:cs typeface="Arial" panose="020B0604020202020204" pitchFamily="34" charset="0"/>
                        </a:rPr>
                        <a:t>Sơ đồ lắp đặt đúng vị trí lắp đặt trong thực tế của thiết bị điện, tiết kiệm vật tư và dùng nguyên lí hoạt động.</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81365" marR="81365" marT="40682" marB="40682"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r>
                        <a:rPr lang="vi-VN" sz="1600">
                          <a:effectLst/>
                          <a:latin typeface="Arial" panose="020B0604020202020204" pitchFamily="34" charset="0"/>
                          <a:cs typeface="Arial" panose="020B0604020202020204" pitchFamily="34" charset="0"/>
                        </a:rPr>
                        <a:t> </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81365" marR="81365" marT="40682" marB="40682"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r>
                        <a:rPr lang="vi-VN" sz="1600">
                          <a:effectLst/>
                          <a:latin typeface="Arial" panose="020B0604020202020204" pitchFamily="34" charset="0"/>
                          <a:cs typeface="Arial" panose="020B0604020202020204" pitchFamily="34" charset="0"/>
                        </a:rPr>
                        <a:t> </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81365" marR="81365" marT="40682" marB="40682"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r>
                        <a:rPr lang="vi-VN"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81365" marR="81365" marT="40682" marB="40682"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581035401"/>
                  </a:ext>
                </a:extLst>
              </a:tr>
              <a:tr h="877274">
                <a:tc>
                  <a:txBody>
                    <a:bodyPr/>
                    <a:lstStyle/>
                    <a:p>
                      <a:pPr marL="0" marR="0" algn="ctr">
                        <a:lnSpc>
                          <a:spcPct val="150000"/>
                        </a:lnSpc>
                        <a:spcBef>
                          <a:spcPts val="0"/>
                        </a:spcBef>
                        <a:spcAft>
                          <a:spcPts val="0"/>
                        </a:spcAft>
                      </a:pPr>
                      <a:r>
                        <a:rPr lang="vi-VN" sz="1600">
                          <a:effectLst/>
                          <a:latin typeface="Arial" panose="020B0604020202020204" pitchFamily="34" charset="0"/>
                          <a:cs typeface="Arial" panose="020B0604020202020204" pitchFamily="34" charset="0"/>
                        </a:rPr>
                        <a:t>3</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81365" marR="81365" marT="40682" marB="40682"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r>
                        <a:rPr lang="vi-VN" sz="1600" dirty="0">
                          <a:effectLst/>
                          <a:latin typeface="Arial" panose="020B0604020202020204" pitchFamily="34" charset="0"/>
                          <a:cs typeface="Arial" panose="020B0604020202020204" pitchFamily="34" charset="0"/>
                        </a:rPr>
                        <a:t>Các kí hiệu điện trên hồ sơ sử dụng kí hiệu trong bảng 3.1.</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81365" marR="81365" marT="40682" marB="40682"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r>
                        <a:rPr lang="vi-VN" sz="1600">
                          <a:effectLst/>
                          <a:latin typeface="Arial" panose="020B0604020202020204" pitchFamily="34" charset="0"/>
                          <a:cs typeface="Arial" panose="020B0604020202020204" pitchFamily="34" charset="0"/>
                        </a:rPr>
                        <a:t> </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81365" marR="81365" marT="40682" marB="40682"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r>
                        <a:rPr lang="vi-VN" sz="1600">
                          <a:effectLst/>
                          <a:latin typeface="Arial" panose="020B0604020202020204" pitchFamily="34" charset="0"/>
                          <a:cs typeface="Arial" panose="020B0604020202020204" pitchFamily="34" charset="0"/>
                        </a:rPr>
                        <a:t> </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81365" marR="81365" marT="40682" marB="40682"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r>
                        <a:rPr lang="vi-VN" sz="1600">
                          <a:effectLst/>
                          <a:latin typeface="Arial" panose="020B0604020202020204" pitchFamily="34" charset="0"/>
                          <a:cs typeface="Arial" panose="020B0604020202020204" pitchFamily="34" charset="0"/>
                        </a:rPr>
                        <a:t> </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81365" marR="81365" marT="40682" marB="40682"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921579351"/>
                  </a:ext>
                </a:extLst>
              </a:tr>
              <a:tr h="472267">
                <a:tc>
                  <a:txBody>
                    <a:bodyPr/>
                    <a:lstStyle/>
                    <a:p>
                      <a:pPr marL="0" marR="0" algn="ctr">
                        <a:lnSpc>
                          <a:spcPct val="100000"/>
                        </a:lnSpc>
                        <a:spcBef>
                          <a:spcPts val="0"/>
                        </a:spcBef>
                        <a:spcAft>
                          <a:spcPts val="0"/>
                        </a:spcAft>
                      </a:pPr>
                      <a:r>
                        <a:rPr lang="vi-VN" sz="1600">
                          <a:effectLst/>
                          <a:latin typeface="Arial" panose="020B0604020202020204" pitchFamily="34" charset="0"/>
                          <a:cs typeface="Arial" panose="020B0604020202020204" pitchFamily="34" charset="0"/>
                        </a:rPr>
                        <a:t>4</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81365" marR="81365" marT="40682" marB="40682"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1600" dirty="0">
                          <a:effectLst/>
                          <a:latin typeface="Arial" panose="020B0604020202020204" pitchFamily="34" charset="0"/>
                          <a:cs typeface="Arial" panose="020B0604020202020204" pitchFamily="34" charset="0"/>
                        </a:rPr>
                        <a:t>Các sơ đồ mạch điện vẽ rõ ràng, thẩm mĩ</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81365" marR="81365" marT="40682" marB="40682"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r>
                        <a:rPr lang="vi-VN" sz="1600">
                          <a:effectLst/>
                          <a:latin typeface="Arial" panose="020B0604020202020204" pitchFamily="34" charset="0"/>
                          <a:cs typeface="Arial" panose="020B0604020202020204" pitchFamily="34" charset="0"/>
                        </a:rPr>
                        <a:t> </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81365" marR="81365" marT="40682" marB="40682"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r>
                        <a:rPr lang="vi-VN" sz="1600">
                          <a:effectLst/>
                          <a:latin typeface="Arial" panose="020B0604020202020204" pitchFamily="34" charset="0"/>
                          <a:cs typeface="Arial" panose="020B0604020202020204" pitchFamily="34" charset="0"/>
                        </a:rPr>
                        <a:t> </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81365" marR="81365" marT="40682" marB="40682"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endParaRPr lang="vi-VN"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81365" marR="81365" marT="40682" marB="40682"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3872842484"/>
                  </a:ext>
                </a:extLst>
              </a:tr>
            </a:tbl>
          </a:graphicData>
        </a:graphic>
      </p:graphicFrame>
    </p:spTree>
    <p:extLst>
      <p:ext uri="{BB962C8B-B14F-4D97-AF65-F5344CB8AC3E}">
        <p14:creationId xmlns:p14="http://schemas.microsoft.com/office/powerpoint/2010/main" val="365196279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3" name="Title 2">
            <a:extLst>
              <a:ext uri="{FF2B5EF4-FFF2-40B4-BE49-F238E27FC236}">
                <a16:creationId xmlns:a16="http://schemas.microsoft.com/office/drawing/2014/main" id="{423A4DF1-8C60-41DD-B4E7-A2B12BB2AF31}"/>
              </a:ext>
            </a:extLst>
          </p:cNvPr>
          <p:cNvSpPr>
            <a:spLocks noGrp="1"/>
          </p:cNvSpPr>
          <p:nvPr>
            <p:ph type="title" idx="5"/>
          </p:nvPr>
        </p:nvSpPr>
        <p:spPr>
          <a:xfrm>
            <a:off x="720000" y="60882"/>
            <a:ext cx="7704000" cy="572700"/>
          </a:xfrm>
        </p:spPr>
        <p:txBody>
          <a:bodyPr anchor="ctr"/>
          <a:lstStyle/>
          <a:p>
            <a:r>
              <a:rPr lang="vi-VN" sz="2400" dirty="0">
                <a:solidFill>
                  <a:schemeClr val="accent3">
                    <a:lumMod val="50000"/>
                  </a:schemeClr>
                </a:solidFill>
                <a:latin typeface="Arial" panose="020B0604020202020204" pitchFamily="34" charset="0"/>
                <a:cs typeface="Arial" panose="020B0604020202020204" pitchFamily="34" charset="0"/>
              </a:rPr>
              <a:t>2.4. Dụng cụ, vật liệu thực hành</a:t>
            </a:r>
          </a:p>
        </p:txBody>
      </p:sp>
      <p:graphicFrame>
        <p:nvGraphicFramePr>
          <p:cNvPr id="4" name="Table 3">
            <a:extLst>
              <a:ext uri="{FF2B5EF4-FFF2-40B4-BE49-F238E27FC236}">
                <a16:creationId xmlns:a16="http://schemas.microsoft.com/office/drawing/2014/main" id="{DC18A034-52EB-E1F9-D5B8-A93AAA68DF9C}"/>
              </a:ext>
            </a:extLst>
          </p:cNvPr>
          <p:cNvGraphicFramePr>
            <a:graphicFrameLocks noGrp="1"/>
          </p:cNvGraphicFramePr>
          <p:nvPr>
            <p:extLst>
              <p:ext uri="{D42A27DB-BD31-4B8C-83A1-F6EECF244321}">
                <p14:modId xmlns:p14="http://schemas.microsoft.com/office/powerpoint/2010/main" val="3922634614"/>
              </p:ext>
            </p:extLst>
          </p:nvPr>
        </p:nvGraphicFramePr>
        <p:xfrm>
          <a:off x="0" y="706155"/>
          <a:ext cx="9144000" cy="4437346"/>
        </p:xfrm>
        <a:graphic>
          <a:graphicData uri="http://schemas.openxmlformats.org/drawingml/2006/table">
            <a:tbl>
              <a:tblPr>
                <a:tableStyleId>{51CAF83B-BD97-4B37-9909-9F2881ACDD89}</a:tableStyleId>
              </a:tblPr>
              <a:tblGrid>
                <a:gridCol w="720762">
                  <a:extLst>
                    <a:ext uri="{9D8B030D-6E8A-4147-A177-3AD203B41FA5}">
                      <a16:colId xmlns:a16="http://schemas.microsoft.com/office/drawing/2014/main" val="535689805"/>
                    </a:ext>
                  </a:extLst>
                </a:gridCol>
                <a:gridCol w="4012603">
                  <a:extLst>
                    <a:ext uri="{9D8B030D-6E8A-4147-A177-3AD203B41FA5}">
                      <a16:colId xmlns:a16="http://schemas.microsoft.com/office/drawing/2014/main" val="970369065"/>
                    </a:ext>
                  </a:extLst>
                </a:gridCol>
                <a:gridCol w="1484556">
                  <a:extLst>
                    <a:ext uri="{9D8B030D-6E8A-4147-A177-3AD203B41FA5}">
                      <a16:colId xmlns:a16="http://schemas.microsoft.com/office/drawing/2014/main" val="1435670216"/>
                    </a:ext>
                  </a:extLst>
                </a:gridCol>
                <a:gridCol w="1312432">
                  <a:extLst>
                    <a:ext uri="{9D8B030D-6E8A-4147-A177-3AD203B41FA5}">
                      <a16:colId xmlns:a16="http://schemas.microsoft.com/office/drawing/2014/main" val="4251171397"/>
                    </a:ext>
                  </a:extLst>
                </a:gridCol>
                <a:gridCol w="1613647">
                  <a:extLst>
                    <a:ext uri="{9D8B030D-6E8A-4147-A177-3AD203B41FA5}">
                      <a16:colId xmlns:a16="http://schemas.microsoft.com/office/drawing/2014/main" val="3102974070"/>
                    </a:ext>
                  </a:extLst>
                </a:gridCol>
              </a:tblGrid>
              <a:tr h="828475">
                <a:tc gridSpan="5">
                  <a:txBody>
                    <a:bodyPr/>
                    <a:lstStyle/>
                    <a:p>
                      <a:pPr marL="0" marR="0" algn="ctr">
                        <a:lnSpc>
                          <a:spcPct val="100000"/>
                        </a:lnSpc>
                        <a:spcBef>
                          <a:spcPts val="0"/>
                        </a:spcBef>
                        <a:spcAft>
                          <a:spcPts val="0"/>
                        </a:spcAft>
                      </a:pPr>
                      <a:r>
                        <a:rPr lang="vi-VN" sz="1800" b="1" dirty="0">
                          <a:effectLst/>
                        </a:rPr>
                        <a:t>DỤNG CỤ, VẬT LIỆU THỰC HÀNH THIẾT KẾ MẠNG ĐIỆN</a:t>
                      </a:r>
                      <a:endParaRPr lang="vi-VN" sz="1800" b="1" dirty="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3373158364"/>
                  </a:ext>
                </a:extLst>
              </a:tr>
              <a:tr h="812487">
                <a:tc>
                  <a:txBody>
                    <a:bodyPr/>
                    <a:lstStyle/>
                    <a:p>
                      <a:pPr marL="0" marR="0" algn="ctr">
                        <a:lnSpc>
                          <a:spcPct val="100000"/>
                        </a:lnSpc>
                        <a:spcBef>
                          <a:spcPts val="0"/>
                        </a:spcBef>
                        <a:spcAft>
                          <a:spcPts val="0"/>
                        </a:spcAft>
                      </a:pPr>
                      <a:r>
                        <a:rPr lang="vi-VN" sz="1800" b="1">
                          <a:effectLst/>
                        </a:rPr>
                        <a:t>STT</a:t>
                      </a:r>
                      <a:endParaRPr lang="vi-VN" sz="1800" b="1">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vi-VN" sz="1800" b="1" dirty="0">
                          <a:effectLst/>
                        </a:rPr>
                        <a:t>Chủng loại - quy cách kĩ thuật</a:t>
                      </a:r>
                      <a:endParaRPr lang="vi-VN" sz="1800" b="1" dirty="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vi-VN" sz="1800" b="1" dirty="0">
                          <a:effectLst/>
                        </a:rPr>
                        <a:t>Đơn vị</a:t>
                      </a:r>
                      <a:endParaRPr lang="vi-VN" sz="1800" b="1" dirty="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vi-VN" sz="1800" b="1" dirty="0">
                          <a:effectLst/>
                        </a:rPr>
                        <a:t>Số lượng</a:t>
                      </a:r>
                      <a:endParaRPr lang="vi-VN" sz="1800" b="1" dirty="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vi-VN" sz="1800" b="1" dirty="0">
                          <a:effectLst/>
                        </a:rPr>
                        <a:t>Ghi chú</a:t>
                      </a:r>
                      <a:endParaRPr lang="vi-VN" sz="1800" b="1" dirty="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665806775"/>
                  </a:ext>
                </a:extLst>
              </a:tr>
              <a:tr h="608988">
                <a:tc>
                  <a:txBody>
                    <a:bodyPr/>
                    <a:lstStyle/>
                    <a:p>
                      <a:pPr marL="0" marR="0" algn="just">
                        <a:lnSpc>
                          <a:spcPct val="100000"/>
                        </a:lnSpc>
                        <a:spcBef>
                          <a:spcPts val="0"/>
                        </a:spcBef>
                        <a:spcAft>
                          <a:spcPts val="0"/>
                        </a:spcAft>
                      </a:pPr>
                      <a:r>
                        <a:rPr lang="vi-VN" sz="1800">
                          <a:effectLst/>
                        </a:rPr>
                        <a:t>1</a:t>
                      </a:r>
                      <a:endParaRPr lang="vi-VN" sz="180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1800" dirty="0">
                          <a:effectLst/>
                        </a:rPr>
                        <a:t>Giấy A4</a:t>
                      </a:r>
                      <a:endParaRPr lang="vi-VN" sz="1800" dirty="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1800">
                          <a:effectLst/>
                        </a:rPr>
                        <a:t>Tờ</a:t>
                      </a:r>
                      <a:endParaRPr lang="vi-VN" sz="180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1800">
                          <a:effectLst/>
                        </a:rPr>
                        <a:t>02</a:t>
                      </a:r>
                      <a:endParaRPr lang="vi-VN" sz="180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1800">
                          <a:effectLst/>
                        </a:rPr>
                        <a:t> </a:t>
                      </a:r>
                      <a:endParaRPr lang="vi-VN" sz="180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2178180352"/>
                  </a:ext>
                </a:extLst>
              </a:tr>
              <a:tr h="676696">
                <a:tc>
                  <a:txBody>
                    <a:bodyPr/>
                    <a:lstStyle/>
                    <a:p>
                      <a:pPr marL="0" marR="0" algn="just">
                        <a:lnSpc>
                          <a:spcPct val="100000"/>
                        </a:lnSpc>
                        <a:spcBef>
                          <a:spcPts val="0"/>
                        </a:spcBef>
                        <a:spcAft>
                          <a:spcPts val="0"/>
                        </a:spcAft>
                      </a:pPr>
                      <a:r>
                        <a:rPr lang="vi-VN" sz="1800">
                          <a:effectLst/>
                        </a:rPr>
                        <a:t>2</a:t>
                      </a:r>
                      <a:endParaRPr lang="vi-VN" sz="180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1800" dirty="0">
                          <a:effectLst/>
                        </a:rPr>
                        <a:t>Bút vẽ chì</a:t>
                      </a:r>
                      <a:endParaRPr lang="vi-VN" sz="1800" dirty="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1800">
                          <a:effectLst/>
                        </a:rPr>
                        <a:t>Cây</a:t>
                      </a:r>
                      <a:endParaRPr lang="vi-VN" sz="180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1800">
                          <a:effectLst/>
                        </a:rPr>
                        <a:t>01</a:t>
                      </a:r>
                      <a:endParaRPr lang="vi-VN" sz="180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1800">
                          <a:effectLst/>
                        </a:rPr>
                        <a:t>Loại 2B</a:t>
                      </a:r>
                      <a:endParaRPr lang="vi-VN" sz="180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893444505"/>
                  </a:ext>
                </a:extLst>
              </a:tr>
              <a:tr h="698213">
                <a:tc>
                  <a:txBody>
                    <a:bodyPr/>
                    <a:lstStyle/>
                    <a:p>
                      <a:pPr marL="0" marR="0" algn="just">
                        <a:lnSpc>
                          <a:spcPct val="100000"/>
                        </a:lnSpc>
                        <a:spcBef>
                          <a:spcPts val="0"/>
                        </a:spcBef>
                        <a:spcAft>
                          <a:spcPts val="0"/>
                        </a:spcAft>
                      </a:pPr>
                      <a:r>
                        <a:rPr lang="vi-VN" sz="1800">
                          <a:effectLst/>
                        </a:rPr>
                        <a:t>3</a:t>
                      </a:r>
                      <a:endParaRPr lang="vi-VN" sz="180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1800" dirty="0">
                          <a:effectLst/>
                        </a:rPr>
                        <a:t>Bút bi</a:t>
                      </a:r>
                      <a:endParaRPr lang="vi-VN" sz="1800" dirty="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1800">
                          <a:effectLst/>
                        </a:rPr>
                        <a:t>Cây</a:t>
                      </a:r>
                      <a:endParaRPr lang="vi-VN" sz="180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1800">
                          <a:effectLst/>
                        </a:rPr>
                        <a:t>01</a:t>
                      </a:r>
                      <a:endParaRPr lang="vi-VN" sz="180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1800">
                          <a:effectLst/>
                        </a:rPr>
                        <a:t> </a:t>
                      </a:r>
                      <a:endParaRPr lang="vi-VN" sz="180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4141871664"/>
                  </a:ext>
                </a:extLst>
              </a:tr>
              <a:tr h="812487">
                <a:tc>
                  <a:txBody>
                    <a:bodyPr/>
                    <a:lstStyle/>
                    <a:p>
                      <a:pPr marL="0" marR="0" algn="just">
                        <a:lnSpc>
                          <a:spcPct val="100000"/>
                        </a:lnSpc>
                        <a:spcBef>
                          <a:spcPts val="0"/>
                        </a:spcBef>
                        <a:spcAft>
                          <a:spcPts val="0"/>
                        </a:spcAft>
                      </a:pPr>
                      <a:r>
                        <a:rPr lang="vi-VN" sz="1800">
                          <a:effectLst/>
                        </a:rPr>
                        <a:t>4</a:t>
                      </a:r>
                      <a:endParaRPr lang="vi-VN" sz="180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1800" dirty="0">
                          <a:effectLst/>
                        </a:rPr>
                        <a:t>Thước kẻ học sinh</a:t>
                      </a:r>
                      <a:endParaRPr lang="vi-VN" sz="1800" dirty="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1800" dirty="0">
                          <a:effectLst/>
                        </a:rPr>
                        <a:t>Cây</a:t>
                      </a:r>
                      <a:endParaRPr lang="vi-VN" sz="1800" dirty="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1800">
                          <a:effectLst/>
                        </a:rPr>
                        <a:t>01</a:t>
                      </a:r>
                      <a:endParaRPr lang="vi-VN" sz="180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1800" dirty="0">
                          <a:effectLst/>
                        </a:rPr>
                        <a:t>Thước hàng</a:t>
                      </a:r>
                      <a:endParaRPr lang="vi-VN" sz="1800" dirty="0">
                        <a:effectLst/>
                        <a:latin typeface="Times New Roman" panose="02020603050405020304" pitchFamily="18" charset="0"/>
                        <a:ea typeface="Calibri" panose="020F0502020204030204"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3498511372"/>
                  </a:ext>
                </a:extLst>
              </a:tr>
            </a:tbl>
          </a:graphicData>
        </a:graphic>
      </p:graphicFrame>
    </p:spTree>
    <p:extLst>
      <p:ext uri="{BB962C8B-B14F-4D97-AF65-F5344CB8AC3E}">
        <p14:creationId xmlns:p14="http://schemas.microsoft.com/office/powerpoint/2010/main" val="25963270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5" name="Title 4">
            <a:extLst>
              <a:ext uri="{FF2B5EF4-FFF2-40B4-BE49-F238E27FC236}">
                <a16:creationId xmlns:a16="http://schemas.microsoft.com/office/drawing/2014/main" id="{E2BE62CA-3D53-01D0-B008-566AFADB8CD7}"/>
              </a:ext>
            </a:extLst>
          </p:cNvPr>
          <p:cNvSpPr>
            <a:spLocks noGrp="1"/>
          </p:cNvSpPr>
          <p:nvPr>
            <p:ph type="title" idx="2"/>
          </p:nvPr>
        </p:nvSpPr>
        <p:spPr>
          <a:xfrm>
            <a:off x="1728150" y="140711"/>
            <a:ext cx="5687700" cy="572700"/>
          </a:xfrm>
        </p:spPr>
        <p:txBody>
          <a:bodyPr anchor="ctr"/>
          <a:lstStyle/>
          <a:p>
            <a:r>
              <a:rPr lang="vi-VN" sz="2400" b="1"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2.5. Thiết kế sơ đồ nguyên lí</a:t>
            </a:r>
            <a:endParaRPr lang="vi-VN" sz="2400" dirty="0">
              <a:solidFill>
                <a:schemeClr val="accent3">
                  <a:lumMod val="50000"/>
                </a:schemeClr>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61BEB13-612A-263F-1F22-9C347ADB94C3}"/>
              </a:ext>
            </a:extLst>
          </p:cNvPr>
          <p:cNvSpPr/>
          <p:nvPr/>
        </p:nvSpPr>
        <p:spPr>
          <a:xfrm>
            <a:off x="783770" y="805543"/>
            <a:ext cx="7576460" cy="3918857"/>
          </a:xfrm>
          <a:prstGeom prst="rect">
            <a:avLst/>
          </a:prstGeom>
          <a:solidFill>
            <a:schemeClr val="accent5"/>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a:lnSpc>
                <a:spcPct val="150000"/>
              </a:lnSpc>
              <a:spcBef>
                <a:spcPts val="0"/>
              </a:spcBef>
              <a:spcAft>
                <a:spcPts val="0"/>
              </a:spcAft>
            </a:pPr>
            <a:r>
              <a:rPr lang="vi-VN"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 Sơ đồ nguyên lí</a:t>
            </a:r>
          </a:p>
          <a:p>
            <a:pPr marL="285750" indent="-285750" algn="just">
              <a:lnSpc>
                <a:spcPct val="150000"/>
              </a:lnSpc>
              <a:buFont typeface="Wingdings" panose="05000000000000000000" pitchFamily="2" charset="2"/>
              <a:buChar char="§"/>
            </a:pPr>
            <a:r>
              <a:rPr lang="vi-VN" sz="1800" b="1" dirty="0">
                <a:solidFill>
                  <a:schemeClr val="tx1"/>
                </a:solidFill>
              </a:rPr>
              <a:t>Bước 1. </a:t>
            </a:r>
            <a:r>
              <a:rPr lang="vi-VN" sz="1800" dirty="0">
                <a:solidFill>
                  <a:schemeClr val="tx1"/>
                </a:solidFill>
              </a:rPr>
              <a:t>Xác định nhiệm vụ thiết kế.</a:t>
            </a:r>
          </a:p>
          <a:p>
            <a:pPr algn="just">
              <a:lnSpc>
                <a:spcPct val="150000"/>
              </a:lnSpc>
            </a:pPr>
            <a:r>
              <a:rPr lang="vi-VN" sz="1800" dirty="0">
                <a:solidFill>
                  <a:schemeClr val="tx1"/>
                </a:solidFill>
              </a:rPr>
              <a:t>- Phòng ngủ: 1 đèn điều khiển ở hai nơi, ổ cắm điện và bảng điện.</a:t>
            </a:r>
          </a:p>
          <a:p>
            <a:pPr algn="just">
              <a:lnSpc>
                <a:spcPct val="150000"/>
              </a:lnSpc>
            </a:pPr>
            <a:r>
              <a:rPr lang="vi-VN" sz="1800" dirty="0">
                <a:solidFill>
                  <a:schemeClr val="tx1"/>
                </a:solidFill>
              </a:rPr>
              <a:t>- Đi dây nối.</a:t>
            </a:r>
          </a:p>
          <a:p>
            <a:pPr marL="285750" indent="-285750" algn="just">
              <a:lnSpc>
                <a:spcPct val="150000"/>
              </a:lnSpc>
              <a:buFont typeface="Wingdings" panose="05000000000000000000" pitchFamily="2" charset="2"/>
              <a:buChar char="§"/>
            </a:pPr>
            <a:r>
              <a:rPr lang="vi-VN" sz="1800" b="1" dirty="0">
                <a:solidFill>
                  <a:schemeClr val="tx1"/>
                </a:solidFill>
              </a:rPr>
              <a:t>Bước 2. </a:t>
            </a:r>
            <a:r>
              <a:rPr lang="vi-VN" sz="1800" dirty="0">
                <a:solidFill>
                  <a:schemeClr val="tx1"/>
                </a:solidFill>
              </a:rPr>
              <a:t>Xác định thiết bị và mối liên hệ giữa các thiết bị</a:t>
            </a:r>
          </a:p>
          <a:p>
            <a:pPr lvl="0" algn="ctr">
              <a:lnSpc>
                <a:spcPct val="150000"/>
              </a:lnSpc>
            </a:pPr>
            <a:r>
              <a:rPr lang="vi-VN" sz="1800" b="1" i="1" dirty="0">
                <a:solidFill>
                  <a:schemeClr val="tx1"/>
                </a:solidFill>
              </a:rPr>
              <a:t>Xác định thiết bị</a:t>
            </a:r>
          </a:p>
          <a:p>
            <a:pPr algn="just">
              <a:lnSpc>
                <a:spcPct val="150000"/>
              </a:lnSpc>
            </a:pPr>
            <a:r>
              <a:rPr lang="vi-VN" sz="1800" dirty="0">
                <a:solidFill>
                  <a:schemeClr val="tx1"/>
                </a:solidFill>
              </a:rPr>
              <a:t>- Bảng điện chính (BĐ1)</a:t>
            </a:r>
          </a:p>
          <a:p>
            <a:pPr algn="just">
              <a:lnSpc>
                <a:spcPct val="150000"/>
              </a:lnSpc>
            </a:pPr>
            <a:r>
              <a:rPr lang="vi-VN" sz="1800" dirty="0">
                <a:solidFill>
                  <a:schemeClr val="tx1"/>
                </a:solidFill>
              </a:rPr>
              <a:t>- Một aptomat (CB)</a:t>
            </a:r>
          </a:p>
        </p:txBody>
      </p:sp>
      <p:sp>
        <p:nvSpPr>
          <p:cNvPr id="8" name="TextBox 7">
            <a:extLst>
              <a:ext uri="{FF2B5EF4-FFF2-40B4-BE49-F238E27FC236}">
                <a16:creationId xmlns:a16="http://schemas.microsoft.com/office/drawing/2014/main" id="{739DC367-C719-223D-78E4-20E42C32DD74}"/>
              </a:ext>
            </a:extLst>
          </p:cNvPr>
          <p:cNvSpPr txBox="1"/>
          <p:nvPr/>
        </p:nvSpPr>
        <p:spPr>
          <a:xfrm>
            <a:off x="4434116" y="3603809"/>
            <a:ext cx="3926114" cy="872034"/>
          </a:xfrm>
          <a:prstGeom prst="rect">
            <a:avLst/>
          </a:prstGeom>
          <a:noFill/>
        </p:spPr>
        <p:txBody>
          <a:bodyPr wrap="square">
            <a:spAutoFit/>
          </a:bodyPr>
          <a:lstStyle/>
          <a:p>
            <a:pPr algn="just">
              <a:lnSpc>
                <a:spcPct val="150000"/>
              </a:lnSpc>
            </a:pPr>
            <a:r>
              <a:rPr lang="vi-VN" sz="1800" dirty="0">
                <a:solidFill>
                  <a:schemeClr val="tx1"/>
                </a:solidFill>
              </a:rPr>
              <a:t>- Hai công tắc 3 cực (CT1, CT2)</a:t>
            </a:r>
          </a:p>
          <a:p>
            <a:pPr algn="just">
              <a:lnSpc>
                <a:spcPct val="150000"/>
              </a:lnSpc>
            </a:pPr>
            <a:r>
              <a:rPr lang="vi-VN" sz="1800" dirty="0">
                <a:solidFill>
                  <a:schemeClr val="tx1"/>
                </a:solidFill>
              </a:rPr>
              <a:t>- Bảng điện phụ (BĐ2)</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5" name="Title 4">
            <a:extLst>
              <a:ext uri="{FF2B5EF4-FFF2-40B4-BE49-F238E27FC236}">
                <a16:creationId xmlns:a16="http://schemas.microsoft.com/office/drawing/2014/main" id="{E2BE62CA-3D53-01D0-B008-566AFADB8CD7}"/>
              </a:ext>
            </a:extLst>
          </p:cNvPr>
          <p:cNvSpPr>
            <a:spLocks noGrp="1"/>
          </p:cNvSpPr>
          <p:nvPr>
            <p:ph type="title" idx="2"/>
          </p:nvPr>
        </p:nvSpPr>
        <p:spPr>
          <a:xfrm>
            <a:off x="1728150" y="140711"/>
            <a:ext cx="5687700" cy="572700"/>
          </a:xfrm>
        </p:spPr>
        <p:txBody>
          <a:bodyPr anchor="ctr"/>
          <a:lstStyle/>
          <a:p>
            <a:r>
              <a:rPr lang="vi-VN" sz="2400" b="1"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2.5. Thiết kế sơ đồ nguyên lí</a:t>
            </a:r>
            <a:endParaRPr lang="vi-VN" sz="2400" dirty="0">
              <a:solidFill>
                <a:schemeClr val="accent3">
                  <a:lumMod val="50000"/>
                </a:schemeClr>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61BEB13-612A-263F-1F22-9C347ADB94C3}"/>
              </a:ext>
            </a:extLst>
          </p:cNvPr>
          <p:cNvSpPr/>
          <p:nvPr/>
        </p:nvSpPr>
        <p:spPr>
          <a:xfrm>
            <a:off x="217715" y="816617"/>
            <a:ext cx="4027714" cy="4268826"/>
          </a:xfrm>
          <a:prstGeom prst="rect">
            <a:avLst/>
          </a:prstGeom>
          <a:solidFill>
            <a:schemeClr val="accent5"/>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algn="just">
              <a:lnSpc>
                <a:spcPct val="150000"/>
              </a:lnSpc>
              <a:spcBef>
                <a:spcPts val="0"/>
              </a:spcBef>
              <a:spcAft>
                <a:spcPts val="0"/>
              </a:spcAft>
            </a:pPr>
            <a:r>
              <a:rPr lang="vi-VN"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 Sơ đồ nguyên lí</a:t>
            </a:r>
          </a:p>
          <a:p>
            <a:pPr marL="285750" indent="-285750" algn="just">
              <a:lnSpc>
                <a:spcPct val="150000"/>
              </a:lnSpc>
              <a:buFont typeface="Wingdings" panose="05000000000000000000" pitchFamily="2" charset="2"/>
              <a:buChar char="§"/>
            </a:pPr>
            <a:r>
              <a:rPr lang="vi-VN" sz="1800" b="1" dirty="0">
                <a:solidFill>
                  <a:schemeClr val="tx1"/>
                </a:solidFill>
              </a:rPr>
              <a:t>Bước 2. </a:t>
            </a:r>
            <a:r>
              <a:rPr lang="vi-VN" sz="1800" dirty="0">
                <a:solidFill>
                  <a:schemeClr val="tx1"/>
                </a:solidFill>
              </a:rPr>
              <a:t>Xác định thiết bị và mối liên hệ giữa các thiết bị</a:t>
            </a:r>
          </a:p>
          <a:p>
            <a:pPr lvl="0" algn="ctr">
              <a:lnSpc>
                <a:spcPct val="150000"/>
              </a:lnSpc>
            </a:pPr>
            <a:r>
              <a:rPr lang="vi-VN" sz="1800" b="1" i="1" dirty="0">
                <a:solidFill>
                  <a:schemeClr val="tx1"/>
                </a:solidFill>
              </a:rPr>
              <a:t>Xác định mối liên hệ về </a:t>
            </a:r>
          </a:p>
          <a:p>
            <a:pPr lvl="0" algn="ctr">
              <a:lnSpc>
                <a:spcPct val="150000"/>
              </a:lnSpc>
            </a:pPr>
            <a:r>
              <a:rPr lang="vi-VN" sz="1800" b="1" i="1" dirty="0">
                <a:solidFill>
                  <a:schemeClr val="tx1"/>
                </a:solidFill>
              </a:rPr>
              <a:t>điện giữa các thiết bị</a:t>
            </a:r>
          </a:p>
          <a:p>
            <a:pPr algn="just">
              <a:lnSpc>
                <a:spcPct val="150000"/>
              </a:lnSpc>
            </a:pPr>
            <a:r>
              <a:rPr lang="vi-VN" sz="1800" dirty="0">
                <a:solidFill>
                  <a:schemeClr val="tx1"/>
                </a:solidFill>
              </a:rPr>
              <a:t>- Bảng điện chính (BĐ1) gồm: 1 CB, 1 công tắc 3 cực; 1 ổ cắm điện.</a:t>
            </a:r>
          </a:p>
          <a:p>
            <a:pPr algn="just">
              <a:lnSpc>
                <a:spcPct val="150000"/>
              </a:lnSpc>
            </a:pPr>
            <a:r>
              <a:rPr lang="vi-VN" sz="1800" dirty="0">
                <a:solidFill>
                  <a:schemeClr val="tx1"/>
                </a:solidFill>
              </a:rPr>
              <a:t>- Bảng điện phụ (BĐ2) gồm: 1 công tắc 3 cực.</a:t>
            </a:r>
          </a:p>
          <a:p>
            <a:pPr marL="285750" indent="-285750" algn="just">
              <a:lnSpc>
                <a:spcPct val="150000"/>
              </a:lnSpc>
              <a:buFont typeface="Wingdings" panose="05000000000000000000" pitchFamily="2" charset="2"/>
              <a:buChar char="§"/>
            </a:pPr>
            <a:r>
              <a:rPr lang="vi-VN" sz="1800" b="1" dirty="0">
                <a:solidFill>
                  <a:schemeClr val="tx1"/>
                </a:solidFill>
              </a:rPr>
              <a:t>Bước 3. </a:t>
            </a:r>
            <a:r>
              <a:rPr lang="vi-VN" sz="1800" dirty="0">
                <a:solidFill>
                  <a:schemeClr val="tx1"/>
                </a:solidFill>
              </a:rPr>
              <a:t>Vẽ sơ đồ nguyên lí.</a:t>
            </a:r>
          </a:p>
        </p:txBody>
      </p:sp>
      <p:pic>
        <p:nvPicPr>
          <p:cNvPr id="11" name="Picture 10">
            <a:extLst>
              <a:ext uri="{FF2B5EF4-FFF2-40B4-BE49-F238E27FC236}">
                <a16:creationId xmlns:a16="http://schemas.microsoft.com/office/drawing/2014/main" id="{D1F99E35-D4A6-12E0-315B-366B3A75744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400000"/>
                    </a14:imgEffect>
                    <a14:imgEffect>
                      <a14:brightnessContrast bright="20000"/>
                    </a14:imgEffect>
                  </a14:imgLayer>
                </a14:imgProps>
              </a:ext>
            </a:extLst>
          </a:blip>
          <a:stretch>
            <a:fillRect/>
          </a:stretch>
        </p:blipFill>
        <p:spPr>
          <a:xfrm>
            <a:off x="4482305" y="1284515"/>
            <a:ext cx="4391774" cy="2933222"/>
          </a:xfrm>
          <a:prstGeom prst="rect">
            <a:avLst/>
          </a:prstGeom>
        </p:spPr>
      </p:pic>
    </p:spTree>
    <p:extLst>
      <p:ext uri="{BB962C8B-B14F-4D97-AF65-F5344CB8AC3E}">
        <p14:creationId xmlns:p14="http://schemas.microsoft.com/office/powerpoint/2010/main" val="8030646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16" presetClass="entr" presetSubtype="4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out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5" name="Title 4">
            <a:extLst>
              <a:ext uri="{FF2B5EF4-FFF2-40B4-BE49-F238E27FC236}">
                <a16:creationId xmlns:a16="http://schemas.microsoft.com/office/drawing/2014/main" id="{E2BE62CA-3D53-01D0-B008-566AFADB8CD7}"/>
              </a:ext>
            </a:extLst>
          </p:cNvPr>
          <p:cNvSpPr>
            <a:spLocks noGrp="1"/>
          </p:cNvSpPr>
          <p:nvPr>
            <p:ph type="title" idx="2"/>
          </p:nvPr>
        </p:nvSpPr>
        <p:spPr>
          <a:xfrm>
            <a:off x="1728150" y="140711"/>
            <a:ext cx="5687700" cy="572700"/>
          </a:xfrm>
        </p:spPr>
        <p:txBody>
          <a:bodyPr anchor="ctr"/>
          <a:lstStyle/>
          <a:p>
            <a:r>
              <a:rPr lang="vi-VN" sz="2400" b="1"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2.6. Thiết kế sơ đồ lắp đặt</a:t>
            </a:r>
            <a:endParaRPr lang="vi-VN" sz="2400" dirty="0">
              <a:solidFill>
                <a:schemeClr val="accent3">
                  <a:lumMod val="50000"/>
                </a:schemeClr>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61BEB13-612A-263F-1F22-9C347ADB94C3}"/>
              </a:ext>
            </a:extLst>
          </p:cNvPr>
          <p:cNvSpPr/>
          <p:nvPr/>
        </p:nvSpPr>
        <p:spPr>
          <a:xfrm>
            <a:off x="239485" y="863600"/>
            <a:ext cx="8665029" cy="3730172"/>
          </a:xfrm>
          <a:prstGeom prst="rect">
            <a:avLst/>
          </a:prstGeom>
          <a:solidFill>
            <a:schemeClr val="accent5"/>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a:lnSpc>
                <a:spcPct val="150000"/>
              </a:lnSpc>
              <a:spcBef>
                <a:spcPts val="0"/>
              </a:spcBef>
              <a:spcAft>
                <a:spcPts val="0"/>
              </a:spcAft>
            </a:pPr>
            <a:r>
              <a:rPr lang="vi-VN"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B. Sơ đồ lắp đặt</a:t>
            </a:r>
          </a:p>
          <a:p>
            <a:pPr marL="285750" marR="0" lvl="0" indent="-285750" algn="just">
              <a:lnSpc>
                <a:spcPct val="150000"/>
              </a:lnSpc>
              <a:spcBef>
                <a:spcPts val="0"/>
              </a:spcBef>
              <a:spcAft>
                <a:spcPts val="0"/>
              </a:spcAft>
              <a:buFont typeface="Wingdings" panose="05000000000000000000" pitchFamily="2" charset="2"/>
              <a:buChar char="§"/>
            </a:pPr>
            <a:r>
              <a:rPr lang="vi-VN" sz="1800" b="1" dirty="0">
                <a:solidFill>
                  <a:schemeClr val="tx1"/>
                </a:solidFill>
              </a:rPr>
              <a:t>Bước 1. </a:t>
            </a:r>
            <a:r>
              <a:rPr lang="vi-VN" sz="1800" dirty="0">
                <a:solidFill>
                  <a:schemeClr val="tx1"/>
                </a:solidFill>
              </a:rPr>
              <a:t>Nghiên cứu sơ đồ nguyên lí</a:t>
            </a:r>
          </a:p>
          <a:p>
            <a:pPr algn="just">
              <a:lnSpc>
                <a:spcPct val="150000"/>
              </a:lnSpc>
            </a:pPr>
            <a:r>
              <a:rPr lang="vi-VN" sz="1800" dirty="0">
                <a:solidFill>
                  <a:schemeClr val="tx1"/>
                </a:solidFill>
              </a:rPr>
              <a:t>Mạng điện được cung cấp từ một nguồn điện chính và được đóng cắt bằng 1 CB. Mạch điện có ổ cắm điện (OC), một bóng đèn (Đ), hai công tắc 3 cực CT1, CT2.</a:t>
            </a:r>
          </a:p>
          <a:p>
            <a:pPr marL="285750" indent="-285750" algn="just">
              <a:lnSpc>
                <a:spcPct val="150000"/>
              </a:lnSpc>
              <a:buFont typeface="Wingdings" panose="05000000000000000000" pitchFamily="2" charset="2"/>
              <a:buChar char="§"/>
            </a:pPr>
            <a:r>
              <a:rPr lang="vi-VN" sz="1800" b="1" dirty="0">
                <a:solidFill>
                  <a:schemeClr val="tx1"/>
                </a:solidFill>
              </a:rPr>
              <a:t>Bước 2. </a:t>
            </a:r>
            <a:r>
              <a:rPr lang="vi-VN" sz="1800" dirty="0">
                <a:solidFill>
                  <a:schemeClr val="tx1"/>
                </a:solidFill>
              </a:rPr>
              <a:t>Xác định vị trí lắp đặt các thiết bị</a:t>
            </a:r>
          </a:p>
          <a:p>
            <a:pPr algn="just">
              <a:lnSpc>
                <a:spcPct val="150000"/>
              </a:lnSpc>
            </a:pPr>
            <a:r>
              <a:rPr lang="vi-VN" sz="1800" dirty="0">
                <a:solidFill>
                  <a:schemeClr val="tx1"/>
                </a:solidFill>
                <a:latin typeface="Arial" panose="020B0604020202020204" pitchFamily="34" charset="0"/>
                <a:cs typeface="Arial" panose="020B0604020202020204" pitchFamily="34" charset="0"/>
              </a:rPr>
              <a:t>- Bảng điện chính đăt ở cửa phòng.</a:t>
            </a:r>
          </a:p>
          <a:p>
            <a:pPr algn="just">
              <a:lnSpc>
                <a:spcPct val="150000"/>
              </a:lnSpc>
            </a:pPr>
            <a:r>
              <a:rPr lang="vi-VN" sz="1800" dirty="0">
                <a:solidFill>
                  <a:schemeClr val="tx1"/>
                </a:solidFill>
                <a:latin typeface="Arial" panose="020B0604020202020204" pitchFamily="34" charset="0"/>
                <a:cs typeface="Arial" panose="020B0604020202020204" pitchFamily="34" charset="0"/>
              </a:rPr>
              <a:t>- Bảng điện phụ gắn trên tường gần gường ngủ.</a:t>
            </a:r>
          </a:p>
          <a:p>
            <a:pPr algn="just">
              <a:lnSpc>
                <a:spcPct val="150000"/>
              </a:lnSpc>
            </a:pPr>
            <a:r>
              <a:rPr lang="vi-VN" sz="1800" dirty="0">
                <a:solidFill>
                  <a:schemeClr val="tx1"/>
                </a:solidFill>
                <a:latin typeface="Arial" panose="020B0604020202020204" pitchFamily="34" charset="0"/>
                <a:cs typeface="Arial" panose="020B0604020202020204" pitchFamily="34" charset="0"/>
              </a:rPr>
              <a:t>- Bóng đèn ở trung tâm phòng ngủ.</a:t>
            </a:r>
          </a:p>
        </p:txBody>
      </p:sp>
    </p:spTree>
    <p:extLst>
      <p:ext uri="{BB962C8B-B14F-4D97-AF65-F5344CB8AC3E}">
        <p14:creationId xmlns:p14="http://schemas.microsoft.com/office/powerpoint/2010/main" val="80243377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9B0B1D2C-A6C0-A5F8-49CB-9B6F0C919078}"/>
              </a:ext>
            </a:extLst>
          </p:cNvPr>
          <p:cNvSpPr/>
          <p:nvPr/>
        </p:nvSpPr>
        <p:spPr>
          <a:xfrm>
            <a:off x="1894114" y="339120"/>
            <a:ext cx="5355772" cy="547143"/>
          </a:xfrm>
          <a:prstGeom prst="roundRect">
            <a:avLst/>
          </a:prstGeom>
          <a:solidFill>
            <a:schemeClr val="accent5"/>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i="1" dirty="0">
                <a:solidFill>
                  <a:schemeClr val="tx1"/>
                </a:solidFill>
                <a:latin typeface="Arial" panose="020B0604020202020204" pitchFamily="34" charset="0"/>
                <a:cs typeface="Arial" panose="020B0604020202020204" pitchFamily="34" charset="0"/>
              </a:rPr>
              <a:t>Hình 3.1. </a:t>
            </a:r>
            <a:r>
              <a:rPr lang="vi-VN" sz="2200" i="1" dirty="0">
                <a:solidFill>
                  <a:schemeClr val="tx1"/>
                </a:solidFill>
                <a:latin typeface="Arial" panose="020B0604020202020204" pitchFamily="34" charset="0"/>
                <a:cs typeface="Arial" panose="020B0604020202020204" pitchFamily="34" charset="0"/>
              </a:rPr>
              <a:t>Mạng điện trong nhà</a:t>
            </a:r>
          </a:p>
        </p:txBody>
      </p:sp>
      <p:pic>
        <p:nvPicPr>
          <p:cNvPr id="6" name="Picture 5">
            <a:extLst>
              <a:ext uri="{FF2B5EF4-FFF2-40B4-BE49-F238E27FC236}">
                <a16:creationId xmlns:a16="http://schemas.microsoft.com/office/drawing/2014/main" id="{5993F78B-A9EB-01F6-B28B-EC69083D9AF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400000"/>
                    </a14:imgEffect>
                    <a14:imgEffect>
                      <a14:brightnessContrast bright="20000"/>
                    </a14:imgEffect>
                  </a14:imgLayer>
                </a14:imgProps>
              </a:ext>
            </a:extLst>
          </a:blip>
          <a:stretch>
            <a:fillRect/>
          </a:stretch>
        </p:blipFill>
        <p:spPr>
          <a:xfrm>
            <a:off x="493486" y="1104471"/>
            <a:ext cx="3715658" cy="3761874"/>
          </a:xfrm>
          <a:prstGeom prst="rect">
            <a:avLst/>
          </a:prstGeom>
        </p:spPr>
      </p:pic>
      <p:pic>
        <p:nvPicPr>
          <p:cNvPr id="7" name="Picture 6">
            <a:extLst>
              <a:ext uri="{FF2B5EF4-FFF2-40B4-BE49-F238E27FC236}">
                <a16:creationId xmlns:a16="http://schemas.microsoft.com/office/drawing/2014/main" id="{35ACBC06-7C8B-A8B2-45E5-7C922449544E}"/>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400000"/>
                    </a14:imgEffect>
                    <a14:imgEffect>
                      <a14:brightnessContrast bright="20000"/>
                    </a14:imgEffect>
                  </a14:imgLayer>
                </a14:imgProps>
              </a:ext>
            </a:extLst>
          </a:blip>
          <a:srcRect/>
          <a:stretch/>
        </p:blipFill>
        <p:spPr>
          <a:xfrm>
            <a:off x="4373952" y="1104471"/>
            <a:ext cx="4276562" cy="3761874"/>
          </a:xfrm>
          <a:prstGeom prst="rect">
            <a:avLst/>
          </a:prstGeom>
        </p:spPr>
      </p:pic>
      <p:pic>
        <p:nvPicPr>
          <p:cNvPr id="8" name="Google Shape;217;p3">
            <a:extLst>
              <a:ext uri="{FF2B5EF4-FFF2-40B4-BE49-F238E27FC236}">
                <a16:creationId xmlns:a16="http://schemas.microsoft.com/office/drawing/2014/main" id="{9CEF7948-B13C-A22B-7B81-27F15A40EEFE}"/>
              </a:ext>
            </a:extLst>
          </p:cNvPr>
          <p:cNvPicPr preferRelativeResize="0"/>
          <p:nvPr/>
        </p:nvPicPr>
        <p:blipFill rotWithShape="1">
          <a:blip r:embed="rId7">
            <a:alphaModFix/>
          </a:blip>
          <a:srcRect t="4142" r="2105" b="15260"/>
          <a:stretch/>
        </p:blipFill>
        <p:spPr>
          <a:xfrm>
            <a:off x="7502899" y="60089"/>
            <a:ext cx="1582058" cy="271783"/>
          </a:xfrm>
          <a:prstGeom prst="rect">
            <a:avLst/>
          </a:prstGeom>
          <a:noFill/>
          <a:ln>
            <a:noFill/>
          </a:ln>
        </p:spPr>
      </p:pic>
    </p:spTree>
    <p:extLst>
      <p:ext uri="{BB962C8B-B14F-4D97-AF65-F5344CB8AC3E}">
        <p14:creationId xmlns:p14="http://schemas.microsoft.com/office/powerpoint/2010/main" val="216407086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16" presetClass="entr" presetSubtype="37"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par>
                                <p:cTn id="11" presetID="16" presetClass="entr" presetSubtype="37"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5" name="Title 4">
            <a:extLst>
              <a:ext uri="{FF2B5EF4-FFF2-40B4-BE49-F238E27FC236}">
                <a16:creationId xmlns:a16="http://schemas.microsoft.com/office/drawing/2014/main" id="{E2BE62CA-3D53-01D0-B008-566AFADB8CD7}"/>
              </a:ext>
            </a:extLst>
          </p:cNvPr>
          <p:cNvSpPr>
            <a:spLocks noGrp="1"/>
          </p:cNvSpPr>
          <p:nvPr>
            <p:ph type="title" idx="2"/>
          </p:nvPr>
        </p:nvSpPr>
        <p:spPr>
          <a:xfrm>
            <a:off x="1728150" y="140711"/>
            <a:ext cx="5687700" cy="572700"/>
          </a:xfrm>
        </p:spPr>
        <p:txBody>
          <a:bodyPr anchor="ctr"/>
          <a:lstStyle/>
          <a:p>
            <a:r>
              <a:rPr lang="vi-VN" sz="2400" b="1"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2.6. Thiết kế sơ đồ lắp đặt</a:t>
            </a:r>
            <a:endParaRPr lang="vi-VN" sz="2400" dirty="0">
              <a:solidFill>
                <a:schemeClr val="accent3">
                  <a:lumMod val="50000"/>
                </a:schemeClr>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61BEB13-612A-263F-1F22-9C347ADB94C3}"/>
              </a:ext>
            </a:extLst>
          </p:cNvPr>
          <p:cNvSpPr/>
          <p:nvPr/>
        </p:nvSpPr>
        <p:spPr>
          <a:xfrm>
            <a:off x="239485" y="863599"/>
            <a:ext cx="8665029" cy="4139189"/>
          </a:xfrm>
          <a:prstGeom prst="rect">
            <a:avLst/>
          </a:prstGeom>
          <a:solidFill>
            <a:schemeClr val="accent5"/>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lgn="ctr">
              <a:lnSpc>
                <a:spcPct val="150000"/>
              </a:lnSpc>
              <a:buFont typeface="Wingdings" panose="05000000000000000000" pitchFamily="2" charset="2"/>
              <a:buChar char="§"/>
            </a:pPr>
            <a:r>
              <a:rPr lang="vi-VN" sz="2000" b="1">
                <a:solidFill>
                  <a:schemeClr val="tx1"/>
                </a:solidFill>
              </a:rPr>
              <a:t>Bước 3. </a:t>
            </a:r>
            <a:r>
              <a:rPr lang="vi-VN" sz="2000" dirty="0">
                <a:solidFill>
                  <a:schemeClr val="tx1"/>
                </a:solidFill>
              </a:rPr>
              <a:t>Vẽ sơ đồ lắp đặt</a:t>
            </a:r>
          </a:p>
        </p:txBody>
      </p:sp>
      <p:pic>
        <p:nvPicPr>
          <p:cNvPr id="3" name="Picture 2">
            <a:extLst>
              <a:ext uri="{FF2B5EF4-FFF2-40B4-BE49-F238E27FC236}">
                <a16:creationId xmlns:a16="http://schemas.microsoft.com/office/drawing/2014/main" id="{7F1BA360-B1D6-3C48-505A-C11714D17BF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400000"/>
                    </a14:imgEffect>
                    <a14:imgEffect>
                      <a14:brightnessContrast bright="20000"/>
                    </a14:imgEffect>
                  </a14:imgLayer>
                </a14:imgProps>
              </a:ext>
            </a:extLst>
          </a:blip>
          <a:stretch>
            <a:fillRect/>
          </a:stretch>
        </p:blipFill>
        <p:spPr>
          <a:xfrm>
            <a:off x="1941409" y="1432484"/>
            <a:ext cx="5261180" cy="3439676"/>
          </a:xfrm>
          <a:prstGeom prst="rect">
            <a:avLst/>
          </a:prstGeom>
        </p:spPr>
      </p:pic>
    </p:spTree>
    <p:extLst>
      <p:ext uri="{BB962C8B-B14F-4D97-AF65-F5344CB8AC3E}">
        <p14:creationId xmlns:p14="http://schemas.microsoft.com/office/powerpoint/2010/main" val="17915158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16" presetClass="entr" presetSubtype="4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grpSp>
        <p:nvGrpSpPr>
          <p:cNvPr id="11" name="Group 10">
            <a:extLst>
              <a:ext uri="{FF2B5EF4-FFF2-40B4-BE49-F238E27FC236}">
                <a16:creationId xmlns:a16="http://schemas.microsoft.com/office/drawing/2014/main" id="{4F7C85B3-37C1-1893-9CCD-E31A909CAB27}"/>
              </a:ext>
            </a:extLst>
          </p:cNvPr>
          <p:cNvGrpSpPr/>
          <p:nvPr/>
        </p:nvGrpSpPr>
        <p:grpSpPr>
          <a:xfrm>
            <a:off x="7233216" y="1430835"/>
            <a:ext cx="1277684" cy="2673425"/>
            <a:chOff x="7281311" y="1430835"/>
            <a:chExt cx="1277684" cy="2673425"/>
          </a:xfrm>
        </p:grpSpPr>
        <p:sp>
          <p:nvSpPr>
            <p:cNvPr id="993" name="Google Shape;993;p50"/>
            <p:cNvSpPr/>
            <p:nvPr/>
          </p:nvSpPr>
          <p:spPr>
            <a:xfrm>
              <a:off x="7316095" y="1552450"/>
              <a:ext cx="1242900" cy="1242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0" name="Google Shape;1000;p50"/>
            <p:cNvGrpSpPr/>
            <p:nvPr/>
          </p:nvGrpSpPr>
          <p:grpSpPr>
            <a:xfrm rot="796926">
              <a:off x="7281311" y="1430835"/>
              <a:ext cx="1114601" cy="2673425"/>
              <a:chOff x="294000" y="2956300"/>
              <a:chExt cx="485450" cy="1164375"/>
            </a:xfrm>
          </p:grpSpPr>
          <p:sp>
            <p:nvSpPr>
              <p:cNvPr id="1001" name="Google Shape;1001;p50"/>
              <p:cNvSpPr/>
              <p:nvPr/>
            </p:nvSpPr>
            <p:spPr>
              <a:xfrm>
                <a:off x="354050" y="3063900"/>
                <a:ext cx="350325" cy="956700"/>
              </a:xfrm>
              <a:custGeom>
                <a:avLst/>
                <a:gdLst/>
                <a:ahLst/>
                <a:cxnLst/>
                <a:rect l="l" t="t" r="r" b="b"/>
                <a:pathLst>
                  <a:path w="14013" h="38268" extrusionOk="0">
                    <a:moveTo>
                      <a:pt x="6973" y="1"/>
                    </a:moveTo>
                    <a:lnTo>
                      <a:pt x="6473" y="34"/>
                    </a:lnTo>
                    <a:lnTo>
                      <a:pt x="5972" y="134"/>
                    </a:lnTo>
                    <a:lnTo>
                      <a:pt x="5605" y="234"/>
                    </a:lnTo>
                    <a:lnTo>
                      <a:pt x="5238" y="368"/>
                    </a:lnTo>
                    <a:lnTo>
                      <a:pt x="4871" y="535"/>
                    </a:lnTo>
                    <a:lnTo>
                      <a:pt x="4538" y="735"/>
                    </a:lnTo>
                    <a:lnTo>
                      <a:pt x="4204" y="935"/>
                    </a:lnTo>
                    <a:lnTo>
                      <a:pt x="3870" y="1168"/>
                    </a:lnTo>
                    <a:lnTo>
                      <a:pt x="3237" y="1669"/>
                    </a:lnTo>
                    <a:lnTo>
                      <a:pt x="2703" y="2203"/>
                    </a:lnTo>
                    <a:lnTo>
                      <a:pt x="2202" y="2770"/>
                    </a:lnTo>
                    <a:lnTo>
                      <a:pt x="1735" y="3370"/>
                    </a:lnTo>
                    <a:lnTo>
                      <a:pt x="1302" y="4004"/>
                    </a:lnTo>
                    <a:lnTo>
                      <a:pt x="935" y="4705"/>
                    </a:lnTo>
                    <a:lnTo>
                      <a:pt x="634" y="5372"/>
                    </a:lnTo>
                    <a:lnTo>
                      <a:pt x="401" y="6106"/>
                    </a:lnTo>
                    <a:lnTo>
                      <a:pt x="201" y="6840"/>
                    </a:lnTo>
                    <a:lnTo>
                      <a:pt x="100" y="7441"/>
                    </a:lnTo>
                    <a:lnTo>
                      <a:pt x="34" y="8074"/>
                    </a:lnTo>
                    <a:lnTo>
                      <a:pt x="0" y="8675"/>
                    </a:lnTo>
                    <a:lnTo>
                      <a:pt x="0" y="9275"/>
                    </a:lnTo>
                    <a:lnTo>
                      <a:pt x="34" y="9909"/>
                    </a:lnTo>
                    <a:lnTo>
                      <a:pt x="67" y="10510"/>
                    </a:lnTo>
                    <a:lnTo>
                      <a:pt x="201" y="11744"/>
                    </a:lnTo>
                    <a:lnTo>
                      <a:pt x="434" y="13246"/>
                    </a:lnTo>
                    <a:lnTo>
                      <a:pt x="701" y="14747"/>
                    </a:lnTo>
                    <a:lnTo>
                      <a:pt x="1001" y="16248"/>
                    </a:lnTo>
                    <a:lnTo>
                      <a:pt x="1368" y="17716"/>
                    </a:lnTo>
                    <a:lnTo>
                      <a:pt x="1769" y="19184"/>
                    </a:lnTo>
                    <a:lnTo>
                      <a:pt x="2236" y="20652"/>
                    </a:lnTo>
                    <a:lnTo>
                      <a:pt x="2736" y="22087"/>
                    </a:lnTo>
                    <a:lnTo>
                      <a:pt x="3270" y="23521"/>
                    </a:lnTo>
                    <a:lnTo>
                      <a:pt x="3604" y="24322"/>
                    </a:lnTo>
                    <a:lnTo>
                      <a:pt x="3904" y="25156"/>
                    </a:lnTo>
                    <a:lnTo>
                      <a:pt x="4171" y="25990"/>
                    </a:lnTo>
                    <a:lnTo>
                      <a:pt x="4271" y="26390"/>
                    </a:lnTo>
                    <a:lnTo>
                      <a:pt x="4371" y="26824"/>
                    </a:lnTo>
                    <a:lnTo>
                      <a:pt x="4438" y="27558"/>
                    </a:lnTo>
                    <a:lnTo>
                      <a:pt x="4438" y="28292"/>
                    </a:lnTo>
                    <a:lnTo>
                      <a:pt x="4438" y="29026"/>
                    </a:lnTo>
                    <a:lnTo>
                      <a:pt x="4371" y="29760"/>
                    </a:lnTo>
                    <a:lnTo>
                      <a:pt x="3870" y="37700"/>
                    </a:lnTo>
                    <a:lnTo>
                      <a:pt x="7407" y="38268"/>
                    </a:lnTo>
                    <a:lnTo>
                      <a:pt x="7474" y="35832"/>
                    </a:lnTo>
                    <a:lnTo>
                      <a:pt x="7574" y="33363"/>
                    </a:lnTo>
                    <a:lnTo>
                      <a:pt x="7707" y="30894"/>
                    </a:lnTo>
                    <a:lnTo>
                      <a:pt x="7874" y="28459"/>
                    </a:lnTo>
                    <a:lnTo>
                      <a:pt x="7941" y="27725"/>
                    </a:lnTo>
                    <a:lnTo>
                      <a:pt x="8041" y="26958"/>
                    </a:lnTo>
                    <a:lnTo>
                      <a:pt x="8107" y="26591"/>
                    </a:lnTo>
                    <a:lnTo>
                      <a:pt x="8174" y="26257"/>
                    </a:lnTo>
                    <a:lnTo>
                      <a:pt x="8308" y="25890"/>
                    </a:lnTo>
                    <a:lnTo>
                      <a:pt x="8441" y="25556"/>
                    </a:lnTo>
                    <a:lnTo>
                      <a:pt x="8708" y="25023"/>
                    </a:lnTo>
                    <a:lnTo>
                      <a:pt x="9042" y="24556"/>
                    </a:lnTo>
                    <a:lnTo>
                      <a:pt x="9709" y="23588"/>
                    </a:lnTo>
                    <a:lnTo>
                      <a:pt x="10176" y="22954"/>
                    </a:lnTo>
                    <a:lnTo>
                      <a:pt x="10610" y="22254"/>
                    </a:lnTo>
                    <a:lnTo>
                      <a:pt x="11010" y="21553"/>
                    </a:lnTo>
                    <a:lnTo>
                      <a:pt x="11377" y="20852"/>
                    </a:lnTo>
                    <a:lnTo>
                      <a:pt x="11744" y="20118"/>
                    </a:lnTo>
                    <a:lnTo>
                      <a:pt x="12044" y="19384"/>
                    </a:lnTo>
                    <a:lnTo>
                      <a:pt x="12345" y="18617"/>
                    </a:lnTo>
                    <a:lnTo>
                      <a:pt x="12611" y="17850"/>
                    </a:lnTo>
                    <a:lnTo>
                      <a:pt x="12878" y="17082"/>
                    </a:lnTo>
                    <a:lnTo>
                      <a:pt x="13079" y="16315"/>
                    </a:lnTo>
                    <a:lnTo>
                      <a:pt x="13279" y="15514"/>
                    </a:lnTo>
                    <a:lnTo>
                      <a:pt x="13445" y="14714"/>
                    </a:lnTo>
                    <a:lnTo>
                      <a:pt x="13579" y="13913"/>
                    </a:lnTo>
                    <a:lnTo>
                      <a:pt x="13712" y="13112"/>
                    </a:lnTo>
                    <a:lnTo>
                      <a:pt x="13812" y="12311"/>
                    </a:lnTo>
                    <a:lnTo>
                      <a:pt x="13913" y="11511"/>
                    </a:lnTo>
                    <a:lnTo>
                      <a:pt x="13979" y="10477"/>
                    </a:lnTo>
                    <a:lnTo>
                      <a:pt x="14013" y="9442"/>
                    </a:lnTo>
                    <a:lnTo>
                      <a:pt x="13979" y="8441"/>
                    </a:lnTo>
                    <a:lnTo>
                      <a:pt x="13913" y="7407"/>
                    </a:lnTo>
                    <a:lnTo>
                      <a:pt x="13846" y="6907"/>
                    </a:lnTo>
                    <a:lnTo>
                      <a:pt x="13746" y="6406"/>
                    </a:lnTo>
                    <a:lnTo>
                      <a:pt x="13646" y="5906"/>
                    </a:lnTo>
                    <a:lnTo>
                      <a:pt x="13512" y="5439"/>
                    </a:lnTo>
                    <a:lnTo>
                      <a:pt x="13345" y="4938"/>
                    </a:lnTo>
                    <a:lnTo>
                      <a:pt x="13179" y="4471"/>
                    </a:lnTo>
                    <a:lnTo>
                      <a:pt x="12945" y="4004"/>
                    </a:lnTo>
                    <a:lnTo>
                      <a:pt x="12712" y="3571"/>
                    </a:lnTo>
                    <a:lnTo>
                      <a:pt x="12478" y="3137"/>
                    </a:lnTo>
                    <a:lnTo>
                      <a:pt x="12178" y="2703"/>
                    </a:lnTo>
                    <a:lnTo>
                      <a:pt x="11844" y="2303"/>
                    </a:lnTo>
                    <a:lnTo>
                      <a:pt x="11477" y="1936"/>
                    </a:lnTo>
                    <a:lnTo>
                      <a:pt x="11110" y="1569"/>
                    </a:lnTo>
                    <a:lnTo>
                      <a:pt x="10710" y="1268"/>
                    </a:lnTo>
                    <a:lnTo>
                      <a:pt x="10276" y="968"/>
                    </a:lnTo>
                    <a:lnTo>
                      <a:pt x="9842" y="701"/>
                    </a:lnTo>
                    <a:lnTo>
                      <a:pt x="9375" y="468"/>
                    </a:lnTo>
                    <a:lnTo>
                      <a:pt x="8908" y="301"/>
                    </a:lnTo>
                    <a:lnTo>
                      <a:pt x="8441" y="168"/>
                    </a:lnTo>
                    <a:lnTo>
                      <a:pt x="7941" y="34"/>
                    </a:lnTo>
                    <a:lnTo>
                      <a:pt x="7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0"/>
              <p:cNvSpPr/>
              <p:nvPr/>
            </p:nvSpPr>
            <p:spPr>
              <a:xfrm>
                <a:off x="354050" y="3063900"/>
                <a:ext cx="350325" cy="956700"/>
              </a:xfrm>
              <a:custGeom>
                <a:avLst/>
                <a:gdLst/>
                <a:ahLst/>
                <a:cxnLst/>
                <a:rect l="l" t="t" r="r" b="b"/>
                <a:pathLst>
                  <a:path w="14013" h="38268" fill="none" extrusionOk="0">
                    <a:moveTo>
                      <a:pt x="3870" y="37700"/>
                    </a:moveTo>
                    <a:lnTo>
                      <a:pt x="3870" y="37700"/>
                    </a:lnTo>
                    <a:lnTo>
                      <a:pt x="4371" y="29760"/>
                    </a:lnTo>
                    <a:lnTo>
                      <a:pt x="4371" y="29760"/>
                    </a:lnTo>
                    <a:lnTo>
                      <a:pt x="4438" y="29026"/>
                    </a:lnTo>
                    <a:lnTo>
                      <a:pt x="4438" y="28292"/>
                    </a:lnTo>
                    <a:lnTo>
                      <a:pt x="4438" y="27558"/>
                    </a:lnTo>
                    <a:lnTo>
                      <a:pt x="4371" y="26824"/>
                    </a:lnTo>
                    <a:lnTo>
                      <a:pt x="4371" y="26824"/>
                    </a:lnTo>
                    <a:lnTo>
                      <a:pt x="4271" y="26390"/>
                    </a:lnTo>
                    <a:lnTo>
                      <a:pt x="4171" y="25990"/>
                    </a:lnTo>
                    <a:lnTo>
                      <a:pt x="3904" y="25156"/>
                    </a:lnTo>
                    <a:lnTo>
                      <a:pt x="3604" y="24322"/>
                    </a:lnTo>
                    <a:lnTo>
                      <a:pt x="3270" y="23521"/>
                    </a:lnTo>
                    <a:lnTo>
                      <a:pt x="3270" y="23521"/>
                    </a:lnTo>
                    <a:lnTo>
                      <a:pt x="2736" y="22087"/>
                    </a:lnTo>
                    <a:lnTo>
                      <a:pt x="2236" y="20652"/>
                    </a:lnTo>
                    <a:lnTo>
                      <a:pt x="1769" y="19184"/>
                    </a:lnTo>
                    <a:lnTo>
                      <a:pt x="1368" y="17716"/>
                    </a:lnTo>
                    <a:lnTo>
                      <a:pt x="1001" y="16248"/>
                    </a:lnTo>
                    <a:lnTo>
                      <a:pt x="701" y="14747"/>
                    </a:lnTo>
                    <a:lnTo>
                      <a:pt x="434" y="13246"/>
                    </a:lnTo>
                    <a:lnTo>
                      <a:pt x="201" y="11744"/>
                    </a:lnTo>
                    <a:lnTo>
                      <a:pt x="201" y="11744"/>
                    </a:lnTo>
                    <a:lnTo>
                      <a:pt x="67" y="10510"/>
                    </a:lnTo>
                    <a:lnTo>
                      <a:pt x="34" y="9909"/>
                    </a:lnTo>
                    <a:lnTo>
                      <a:pt x="0" y="9275"/>
                    </a:lnTo>
                    <a:lnTo>
                      <a:pt x="0" y="8675"/>
                    </a:lnTo>
                    <a:lnTo>
                      <a:pt x="34" y="8074"/>
                    </a:lnTo>
                    <a:lnTo>
                      <a:pt x="100" y="7441"/>
                    </a:lnTo>
                    <a:lnTo>
                      <a:pt x="201" y="6840"/>
                    </a:lnTo>
                    <a:lnTo>
                      <a:pt x="201" y="6840"/>
                    </a:lnTo>
                    <a:lnTo>
                      <a:pt x="401" y="6106"/>
                    </a:lnTo>
                    <a:lnTo>
                      <a:pt x="634" y="5372"/>
                    </a:lnTo>
                    <a:lnTo>
                      <a:pt x="935" y="4705"/>
                    </a:lnTo>
                    <a:lnTo>
                      <a:pt x="1302" y="4004"/>
                    </a:lnTo>
                    <a:lnTo>
                      <a:pt x="1735" y="3370"/>
                    </a:lnTo>
                    <a:lnTo>
                      <a:pt x="2202" y="2770"/>
                    </a:lnTo>
                    <a:lnTo>
                      <a:pt x="2703" y="2203"/>
                    </a:lnTo>
                    <a:lnTo>
                      <a:pt x="3237" y="1669"/>
                    </a:lnTo>
                    <a:lnTo>
                      <a:pt x="3237" y="1669"/>
                    </a:lnTo>
                    <a:lnTo>
                      <a:pt x="3870" y="1168"/>
                    </a:lnTo>
                    <a:lnTo>
                      <a:pt x="4204" y="935"/>
                    </a:lnTo>
                    <a:lnTo>
                      <a:pt x="4538" y="735"/>
                    </a:lnTo>
                    <a:lnTo>
                      <a:pt x="4871" y="535"/>
                    </a:lnTo>
                    <a:lnTo>
                      <a:pt x="5238" y="368"/>
                    </a:lnTo>
                    <a:lnTo>
                      <a:pt x="5605" y="234"/>
                    </a:lnTo>
                    <a:lnTo>
                      <a:pt x="5972" y="134"/>
                    </a:lnTo>
                    <a:lnTo>
                      <a:pt x="5972" y="134"/>
                    </a:lnTo>
                    <a:lnTo>
                      <a:pt x="6473" y="34"/>
                    </a:lnTo>
                    <a:lnTo>
                      <a:pt x="6973" y="1"/>
                    </a:lnTo>
                    <a:lnTo>
                      <a:pt x="7474" y="1"/>
                    </a:lnTo>
                    <a:lnTo>
                      <a:pt x="7941" y="34"/>
                    </a:lnTo>
                    <a:lnTo>
                      <a:pt x="8441" y="168"/>
                    </a:lnTo>
                    <a:lnTo>
                      <a:pt x="8908" y="301"/>
                    </a:lnTo>
                    <a:lnTo>
                      <a:pt x="9375" y="468"/>
                    </a:lnTo>
                    <a:lnTo>
                      <a:pt x="9842" y="701"/>
                    </a:lnTo>
                    <a:lnTo>
                      <a:pt x="10276" y="968"/>
                    </a:lnTo>
                    <a:lnTo>
                      <a:pt x="10710" y="1268"/>
                    </a:lnTo>
                    <a:lnTo>
                      <a:pt x="11110" y="1569"/>
                    </a:lnTo>
                    <a:lnTo>
                      <a:pt x="11477" y="1936"/>
                    </a:lnTo>
                    <a:lnTo>
                      <a:pt x="11844" y="2303"/>
                    </a:lnTo>
                    <a:lnTo>
                      <a:pt x="12178" y="2703"/>
                    </a:lnTo>
                    <a:lnTo>
                      <a:pt x="12478" y="3137"/>
                    </a:lnTo>
                    <a:lnTo>
                      <a:pt x="12712" y="3571"/>
                    </a:lnTo>
                    <a:lnTo>
                      <a:pt x="12712" y="3571"/>
                    </a:lnTo>
                    <a:lnTo>
                      <a:pt x="12945" y="4004"/>
                    </a:lnTo>
                    <a:lnTo>
                      <a:pt x="13179" y="4471"/>
                    </a:lnTo>
                    <a:lnTo>
                      <a:pt x="13345" y="4938"/>
                    </a:lnTo>
                    <a:lnTo>
                      <a:pt x="13512" y="5439"/>
                    </a:lnTo>
                    <a:lnTo>
                      <a:pt x="13646" y="5906"/>
                    </a:lnTo>
                    <a:lnTo>
                      <a:pt x="13746" y="6406"/>
                    </a:lnTo>
                    <a:lnTo>
                      <a:pt x="13846" y="6907"/>
                    </a:lnTo>
                    <a:lnTo>
                      <a:pt x="13913" y="7407"/>
                    </a:lnTo>
                    <a:lnTo>
                      <a:pt x="13979" y="8441"/>
                    </a:lnTo>
                    <a:lnTo>
                      <a:pt x="14013" y="9442"/>
                    </a:lnTo>
                    <a:lnTo>
                      <a:pt x="13979" y="10477"/>
                    </a:lnTo>
                    <a:lnTo>
                      <a:pt x="13913" y="11511"/>
                    </a:lnTo>
                    <a:lnTo>
                      <a:pt x="13913" y="11511"/>
                    </a:lnTo>
                    <a:lnTo>
                      <a:pt x="13812" y="12311"/>
                    </a:lnTo>
                    <a:lnTo>
                      <a:pt x="13712" y="13112"/>
                    </a:lnTo>
                    <a:lnTo>
                      <a:pt x="13579" y="13913"/>
                    </a:lnTo>
                    <a:lnTo>
                      <a:pt x="13445" y="14714"/>
                    </a:lnTo>
                    <a:lnTo>
                      <a:pt x="13279" y="15514"/>
                    </a:lnTo>
                    <a:lnTo>
                      <a:pt x="13079" y="16315"/>
                    </a:lnTo>
                    <a:lnTo>
                      <a:pt x="12878" y="17082"/>
                    </a:lnTo>
                    <a:lnTo>
                      <a:pt x="12611" y="17850"/>
                    </a:lnTo>
                    <a:lnTo>
                      <a:pt x="12345" y="18617"/>
                    </a:lnTo>
                    <a:lnTo>
                      <a:pt x="12044" y="19384"/>
                    </a:lnTo>
                    <a:lnTo>
                      <a:pt x="11744" y="20118"/>
                    </a:lnTo>
                    <a:lnTo>
                      <a:pt x="11377" y="20852"/>
                    </a:lnTo>
                    <a:lnTo>
                      <a:pt x="11010" y="21553"/>
                    </a:lnTo>
                    <a:lnTo>
                      <a:pt x="10610" y="22254"/>
                    </a:lnTo>
                    <a:lnTo>
                      <a:pt x="10176" y="22954"/>
                    </a:lnTo>
                    <a:lnTo>
                      <a:pt x="9709" y="23588"/>
                    </a:lnTo>
                    <a:lnTo>
                      <a:pt x="9709" y="23588"/>
                    </a:lnTo>
                    <a:lnTo>
                      <a:pt x="9042" y="24556"/>
                    </a:lnTo>
                    <a:lnTo>
                      <a:pt x="8708" y="25023"/>
                    </a:lnTo>
                    <a:lnTo>
                      <a:pt x="8441" y="25556"/>
                    </a:lnTo>
                    <a:lnTo>
                      <a:pt x="8441" y="25556"/>
                    </a:lnTo>
                    <a:lnTo>
                      <a:pt x="8308" y="25890"/>
                    </a:lnTo>
                    <a:lnTo>
                      <a:pt x="8174" y="26257"/>
                    </a:lnTo>
                    <a:lnTo>
                      <a:pt x="8107" y="26591"/>
                    </a:lnTo>
                    <a:lnTo>
                      <a:pt x="8041" y="26958"/>
                    </a:lnTo>
                    <a:lnTo>
                      <a:pt x="7941" y="27725"/>
                    </a:lnTo>
                    <a:lnTo>
                      <a:pt x="7874" y="28459"/>
                    </a:lnTo>
                    <a:lnTo>
                      <a:pt x="7874" y="28459"/>
                    </a:lnTo>
                    <a:lnTo>
                      <a:pt x="7707" y="30894"/>
                    </a:lnTo>
                    <a:lnTo>
                      <a:pt x="7574" y="33363"/>
                    </a:lnTo>
                    <a:lnTo>
                      <a:pt x="7474" y="35832"/>
                    </a:lnTo>
                    <a:lnTo>
                      <a:pt x="7407" y="38268"/>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0"/>
              <p:cNvSpPr/>
              <p:nvPr/>
            </p:nvSpPr>
            <p:spPr>
              <a:xfrm>
                <a:off x="294000" y="2956300"/>
                <a:ext cx="485450" cy="1065125"/>
              </a:xfrm>
              <a:custGeom>
                <a:avLst/>
                <a:gdLst/>
                <a:ahLst/>
                <a:cxnLst/>
                <a:rect l="l" t="t" r="r" b="b"/>
                <a:pathLst>
                  <a:path w="19418" h="42605" extrusionOk="0">
                    <a:moveTo>
                      <a:pt x="8708" y="1"/>
                    </a:moveTo>
                    <a:lnTo>
                      <a:pt x="8174" y="68"/>
                    </a:lnTo>
                    <a:lnTo>
                      <a:pt x="7674" y="168"/>
                    </a:lnTo>
                    <a:lnTo>
                      <a:pt x="7140" y="335"/>
                    </a:lnTo>
                    <a:lnTo>
                      <a:pt x="6639" y="501"/>
                    </a:lnTo>
                    <a:lnTo>
                      <a:pt x="6172" y="702"/>
                    </a:lnTo>
                    <a:lnTo>
                      <a:pt x="5705" y="935"/>
                    </a:lnTo>
                    <a:lnTo>
                      <a:pt x="5238" y="1235"/>
                    </a:lnTo>
                    <a:lnTo>
                      <a:pt x="4771" y="1536"/>
                    </a:lnTo>
                    <a:lnTo>
                      <a:pt x="4337" y="1903"/>
                    </a:lnTo>
                    <a:lnTo>
                      <a:pt x="3904" y="2270"/>
                    </a:lnTo>
                    <a:lnTo>
                      <a:pt x="3503" y="2670"/>
                    </a:lnTo>
                    <a:lnTo>
                      <a:pt x="3136" y="3104"/>
                    </a:lnTo>
                    <a:lnTo>
                      <a:pt x="2769" y="3537"/>
                    </a:lnTo>
                    <a:lnTo>
                      <a:pt x="2436" y="4004"/>
                    </a:lnTo>
                    <a:lnTo>
                      <a:pt x="2135" y="4472"/>
                    </a:lnTo>
                    <a:lnTo>
                      <a:pt x="1869" y="4972"/>
                    </a:lnTo>
                    <a:lnTo>
                      <a:pt x="1602" y="5472"/>
                    </a:lnTo>
                    <a:lnTo>
                      <a:pt x="1368" y="6006"/>
                    </a:lnTo>
                    <a:lnTo>
                      <a:pt x="1135" y="6507"/>
                    </a:lnTo>
                    <a:lnTo>
                      <a:pt x="934" y="7040"/>
                    </a:lnTo>
                    <a:lnTo>
                      <a:pt x="768" y="7574"/>
                    </a:lnTo>
                    <a:lnTo>
                      <a:pt x="601" y="8141"/>
                    </a:lnTo>
                    <a:lnTo>
                      <a:pt x="467" y="8675"/>
                    </a:lnTo>
                    <a:lnTo>
                      <a:pt x="334" y="9309"/>
                    </a:lnTo>
                    <a:lnTo>
                      <a:pt x="234" y="9943"/>
                    </a:lnTo>
                    <a:lnTo>
                      <a:pt x="134" y="10544"/>
                    </a:lnTo>
                    <a:lnTo>
                      <a:pt x="67" y="11177"/>
                    </a:lnTo>
                    <a:lnTo>
                      <a:pt x="34" y="11811"/>
                    </a:lnTo>
                    <a:lnTo>
                      <a:pt x="0" y="12445"/>
                    </a:lnTo>
                    <a:lnTo>
                      <a:pt x="34" y="13713"/>
                    </a:lnTo>
                    <a:lnTo>
                      <a:pt x="100" y="14981"/>
                    </a:lnTo>
                    <a:lnTo>
                      <a:pt x="267" y="16248"/>
                    </a:lnTo>
                    <a:lnTo>
                      <a:pt x="467" y="17483"/>
                    </a:lnTo>
                    <a:lnTo>
                      <a:pt x="734" y="18751"/>
                    </a:lnTo>
                    <a:lnTo>
                      <a:pt x="1035" y="20052"/>
                    </a:lnTo>
                    <a:lnTo>
                      <a:pt x="1402" y="21386"/>
                    </a:lnTo>
                    <a:lnTo>
                      <a:pt x="1769" y="22687"/>
                    </a:lnTo>
                    <a:lnTo>
                      <a:pt x="2169" y="23989"/>
                    </a:lnTo>
                    <a:lnTo>
                      <a:pt x="2536" y="25190"/>
                    </a:lnTo>
                    <a:lnTo>
                      <a:pt x="2970" y="26357"/>
                    </a:lnTo>
                    <a:lnTo>
                      <a:pt x="3203" y="26924"/>
                    </a:lnTo>
                    <a:lnTo>
                      <a:pt x="3470" y="27492"/>
                    </a:lnTo>
                    <a:lnTo>
                      <a:pt x="3770" y="28025"/>
                    </a:lnTo>
                    <a:lnTo>
                      <a:pt x="4071" y="28559"/>
                    </a:lnTo>
                    <a:lnTo>
                      <a:pt x="4804" y="29627"/>
                    </a:lnTo>
                    <a:lnTo>
                      <a:pt x="5105" y="30194"/>
                    </a:lnTo>
                    <a:lnTo>
                      <a:pt x="5238" y="30461"/>
                    </a:lnTo>
                    <a:lnTo>
                      <a:pt x="5338" y="30795"/>
                    </a:lnTo>
                    <a:lnTo>
                      <a:pt x="5405" y="31095"/>
                    </a:lnTo>
                    <a:lnTo>
                      <a:pt x="5472" y="31428"/>
                    </a:lnTo>
                    <a:lnTo>
                      <a:pt x="5505" y="32096"/>
                    </a:lnTo>
                    <a:lnTo>
                      <a:pt x="5505" y="32763"/>
                    </a:lnTo>
                    <a:lnTo>
                      <a:pt x="5472" y="33430"/>
                    </a:lnTo>
                    <a:lnTo>
                      <a:pt x="5438" y="39135"/>
                    </a:lnTo>
                    <a:lnTo>
                      <a:pt x="5405" y="41904"/>
                    </a:lnTo>
                    <a:lnTo>
                      <a:pt x="5405" y="42004"/>
                    </a:lnTo>
                    <a:lnTo>
                      <a:pt x="5472" y="42071"/>
                    </a:lnTo>
                    <a:lnTo>
                      <a:pt x="5538" y="42104"/>
                    </a:lnTo>
                    <a:lnTo>
                      <a:pt x="5639" y="42138"/>
                    </a:lnTo>
                    <a:lnTo>
                      <a:pt x="5705" y="42104"/>
                    </a:lnTo>
                    <a:lnTo>
                      <a:pt x="5772" y="42071"/>
                    </a:lnTo>
                    <a:lnTo>
                      <a:pt x="5839" y="42004"/>
                    </a:lnTo>
                    <a:lnTo>
                      <a:pt x="5872" y="41904"/>
                    </a:lnTo>
                    <a:lnTo>
                      <a:pt x="5905" y="36299"/>
                    </a:lnTo>
                    <a:lnTo>
                      <a:pt x="5939" y="33530"/>
                    </a:lnTo>
                    <a:lnTo>
                      <a:pt x="5939" y="32229"/>
                    </a:lnTo>
                    <a:lnTo>
                      <a:pt x="5939" y="31595"/>
                    </a:lnTo>
                    <a:lnTo>
                      <a:pt x="5839" y="30961"/>
                    </a:lnTo>
                    <a:lnTo>
                      <a:pt x="5772" y="30661"/>
                    </a:lnTo>
                    <a:lnTo>
                      <a:pt x="5672" y="30394"/>
                    </a:lnTo>
                    <a:lnTo>
                      <a:pt x="5572" y="30127"/>
                    </a:lnTo>
                    <a:lnTo>
                      <a:pt x="5438" y="29860"/>
                    </a:lnTo>
                    <a:lnTo>
                      <a:pt x="5138" y="29327"/>
                    </a:lnTo>
                    <a:lnTo>
                      <a:pt x="4804" y="28826"/>
                    </a:lnTo>
                    <a:lnTo>
                      <a:pt x="4471" y="28326"/>
                    </a:lnTo>
                    <a:lnTo>
                      <a:pt x="4171" y="27792"/>
                    </a:lnTo>
                    <a:lnTo>
                      <a:pt x="3904" y="27258"/>
                    </a:lnTo>
                    <a:lnTo>
                      <a:pt x="3637" y="26724"/>
                    </a:lnTo>
                    <a:lnTo>
                      <a:pt x="3370" y="26124"/>
                    </a:lnTo>
                    <a:lnTo>
                      <a:pt x="3170" y="25523"/>
                    </a:lnTo>
                    <a:lnTo>
                      <a:pt x="2736" y="24322"/>
                    </a:lnTo>
                    <a:lnTo>
                      <a:pt x="2369" y="23121"/>
                    </a:lnTo>
                    <a:lnTo>
                      <a:pt x="2002" y="21920"/>
                    </a:lnTo>
                    <a:lnTo>
                      <a:pt x="1668" y="20652"/>
                    </a:lnTo>
                    <a:lnTo>
                      <a:pt x="1335" y="19385"/>
                    </a:lnTo>
                    <a:lnTo>
                      <a:pt x="1068" y="18117"/>
                    </a:lnTo>
                    <a:lnTo>
                      <a:pt x="801" y="16816"/>
                    </a:lnTo>
                    <a:lnTo>
                      <a:pt x="634" y="15548"/>
                    </a:lnTo>
                    <a:lnTo>
                      <a:pt x="501" y="14247"/>
                    </a:lnTo>
                    <a:lnTo>
                      <a:pt x="467" y="12946"/>
                    </a:lnTo>
                    <a:lnTo>
                      <a:pt x="467" y="12278"/>
                    </a:lnTo>
                    <a:lnTo>
                      <a:pt x="501" y="11611"/>
                    </a:lnTo>
                    <a:lnTo>
                      <a:pt x="601" y="10477"/>
                    </a:lnTo>
                    <a:lnTo>
                      <a:pt x="701" y="9876"/>
                    </a:lnTo>
                    <a:lnTo>
                      <a:pt x="801" y="9309"/>
                    </a:lnTo>
                    <a:lnTo>
                      <a:pt x="934" y="8742"/>
                    </a:lnTo>
                    <a:lnTo>
                      <a:pt x="1068" y="8175"/>
                    </a:lnTo>
                    <a:lnTo>
                      <a:pt x="1235" y="7608"/>
                    </a:lnTo>
                    <a:lnTo>
                      <a:pt x="1435" y="7040"/>
                    </a:lnTo>
                    <a:lnTo>
                      <a:pt x="1635" y="6507"/>
                    </a:lnTo>
                    <a:lnTo>
                      <a:pt x="1869" y="5973"/>
                    </a:lnTo>
                    <a:lnTo>
                      <a:pt x="2135" y="5439"/>
                    </a:lnTo>
                    <a:lnTo>
                      <a:pt x="2402" y="4939"/>
                    </a:lnTo>
                    <a:lnTo>
                      <a:pt x="2703" y="4438"/>
                    </a:lnTo>
                    <a:lnTo>
                      <a:pt x="3036" y="3938"/>
                    </a:lnTo>
                    <a:lnTo>
                      <a:pt x="3403" y="3471"/>
                    </a:lnTo>
                    <a:lnTo>
                      <a:pt x="3804" y="3037"/>
                    </a:lnTo>
                    <a:lnTo>
                      <a:pt x="4171" y="2670"/>
                    </a:lnTo>
                    <a:lnTo>
                      <a:pt x="4571" y="2303"/>
                    </a:lnTo>
                    <a:lnTo>
                      <a:pt x="4971" y="1969"/>
                    </a:lnTo>
                    <a:lnTo>
                      <a:pt x="5405" y="1669"/>
                    </a:lnTo>
                    <a:lnTo>
                      <a:pt x="5839" y="1402"/>
                    </a:lnTo>
                    <a:lnTo>
                      <a:pt x="6306" y="1135"/>
                    </a:lnTo>
                    <a:lnTo>
                      <a:pt x="6773" y="935"/>
                    </a:lnTo>
                    <a:lnTo>
                      <a:pt x="7273" y="768"/>
                    </a:lnTo>
                    <a:lnTo>
                      <a:pt x="7807" y="601"/>
                    </a:lnTo>
                    <a:lnTo>
                      <a:pt x="8374" y="535"/>
                    </a:lnTo>
                    <a:lnTo>
                      <a:pt x="8908" y="468"/>
                    </a:lnTo>
                    <a:lnTo>
                      <a:pt x="9475" y="468"/>
                    </a:lnTo>
                    <a:lnTo>
                      <a:pt x="10009" y="501"/>
                    </a:lnTo>
                    <a:lnTo>
                      <a:pt x="10576" y="601"/>
                    </a:lnTo>
                    <a:lnTo>
                      <a:pt x="11110" y="735"/>
                    </a:lnTo>
                    <a:lnTo>
                      <a:pt x="11644" y="868"/>
                    </a:lnTo>
                    <a:lnTo>
                      <a:pt x="12211" y="1102"/>
                    </a:lnTo>
                    <a:lnTo>
                      <a:pt x="12711" y="1335"/>
                    </a:lnTo>
                    <a:lnTo>
                      <a:pt x="13212" y="1636"/>
                    </a:lnTo>
                    <a:lnTo>
                      <a:pt x="13712" y="1936"/>
                    </a:lnTo>
                    <a:lnTo>
                      <a:pt x="14179" y="2303"/>
                    </a:lnTo>
                    <a:lnTo>
                      <a:pt x="14613" y="2670"/>
                    </a:lnTo>
                    <a:lnTo>
                      <a:pt x="15013" y="3070"/>
                    </a:lnTo>
                    <a:lnTo>
                      <a:pt x="15414" y="3471"/>
                    </a:lnTo>
                    <a:lnTo>
                      <a:pt x="15781" y="3904"/>
                    </a:lnTo>
                    <a:lnTo>
                      <a:pt x="16114" y="4371"/>
                    </a:lnTo>
                    <a:lnTo>
                      <a:pt x="16448" y="4872"/>
                    </a:lnTo>
                    <a:lnTo>
                      <a:pt x="16748" y="5339"/>
                    </a:lnTo>
                    <a:lnTo>
                      <a:pt x="17049" y="5873"/>
                    </a:lnTo>
                    <a:lnTo>
                      <a:pt x="17282" y="6373"/>
                    </a:lnTo>
                    <a:lnTo>
                      <a:pt x="17549" y="6907"/>
                    </a:lnTo>
                    <a:lnTo>
                      <a:pt x="17749" y="7441"/>
                    </a:lnTo>
                    <a:lnTo>
                      <a:pt x="18083" y="8408"/>
                    </a:lnTo>
                    <a:lnTo>
                      <a:pt x="18383" y="9376"/>
                    </a:lnTo>
                    <a:lnTo>
                      <a:pt x="18617" y="10377"/>
                    </a:lnTo>
                    <a:lnTo>
                      <a:pt x="18783" y="11378"/>
                    </a:lnTo>
                    <a:lnTo>
                      <a:pt x="18883" y="12412"/>
                    </a:lnTo>
                    <a:lnTo>
                      <a:pt x="18950" y="13413"/>
                    </a:lnTo>
                    <a:lnTo>
                      <a:pt x="18950" y="14447"/>
                    </a:lnTo>
                    <a:lnTo>
                      <a:pt x="18917" y="15448"/>
                    </a:lnTo>
                    <a:lnTo>
                      <a:pt x="18817" y="16482"/>
                    </a:lnTo>
                    <a:lnTo>
                      <a:pt x="18650" y="17483"/>
                    </a:lnTo>
                    <a:lnTo>
                      <a:pt x="18450" y="18484"/>
                    </a:lnTo>
                    <a:lnTo>
                      <a:pt x="18183" y="19485"/>
                    </a:lnTo>
                    <a:lnTo>
                      <a:pt x="17883" y="20452"/>
                    </a:lnTo>
                    <a:lnTo>
                      <a:pt x="17549" y="21420"/>
                    </a:lnTo>
                    <a:lnTo>
                      <a:pt x="17149" y="22354"/>
                    </a:lnTo>
                    <a:lnTo>
                      <a:pt x="16682" y="23288"/>
                    </a:lnTo>
                    <a:lnTo>
                      <a:pt x="16214" y="24155"/>
                    </a:lnTo>
                    <a:lnTo>
                      <a:pt x="15681" y="25023"/>
                    </a:lnTo>
                    <a:lnTo>
                      <a:pt x="15114" y="25824"/>
                    </a:lnTo>
                    <a:lnTo>
                      <a:pt x="14480" y="26624"/>
                    </a:lnTo>
                    <a:lnTo>
                      <a:pt x="13846" y="27392"/>
                    </a:lnTo>
                    <a:lnTo>
                      <a:pt x="13145" y="28126"/>
                    </a:lnTo>
                    <a:lnTo>
                      <a:pt x="12411" y="28793"/>
                    </a:lnTo>
                    <a:lnTo>
                      <a:pt x="11644" y="29460"/>
                    </a:lnTo>
                    <a:lnTo>
                      <a:pt x="11410" y="29627"/>
                    </a:lnTo>
                    <a:lnTo>
                      <a:pt x="11210" y="29827"/>
                    </a:lnTo>
                    <a:lnTo>
                      <a:pt x="11043" y="30027"/>
                    </a:lnTo>
                    <a:lnTo>
                      <a:pt x="10910" y="30261"/>
                    </a:lnTo>
                    <a:lnTo>
                      <a:pt x="10843" y="30528"/>
                    </a:lnTo>
                    <a:lnTo>
                      <a:pt x="10810" y="30795"/>
                    </a:lnTo>
                    <a:lnTo>
                      <a:pt x="10776" y="31328"/>
                    </a:lnTo>
                    <a:lnTo>
                      <a:pt x="10676" y="34097"/>
                    </a:lnTo>
                    <a:lnTo>
                      <a:pt x="10509" y="39636"/>
                    </a:lnTo>
                    <a:lnTo>
                      <a:pt x="10443" y="42371"/>
                    </a:lnTo>
                    <a:lnTo>
                      <a:pt x="10443" y="42471"/>
                    </a:lnTo>
                    <a:lnTo>
                      <a:pt x="10509" y="42538"/>
                    </a:lnTo>
                    <a:lnTo>
                      <a:pt x="10576" y="42572"/>
                    </a:lnTo>
                    <a:lnTo>
                      <a:pt x="10643" y="42605"/>
                    </a:lnTo>
                    <a:lnTo>
                      <a:pt x="10743" y="42572"/>
                    </a:lnTo>
                    <a:lnTo>
                      <a:pt x="10810" y="42538"/>
                    </a:lnTo>
                    <a:lnTo>
                      <a:pt x="10876" y="42471"/>
                    </a:lnTo>
                    <a:lnTo>
                      <a:pt x="10876" y="42371"/>
                    </a:lnTo>
                    <a:lnTo>
                      <a:pt x="11043" y="36700"/>
                    </a:lnTo>
                    <a:lnTo>
                      <a:pt x="11143" y="33864"/>
                    </a:lnTo>
                    <a:lnTo>
                      <a:pt x="11243" y="31028"/>
                    </a:lnTo>
                    <a:lnTo>
                      <a:pt x="11277" y="30694"/>
                    </a:lnTo>
                    <a:lnTo>
                      <a:pt x="11377" y="30428"/>
                    </a:lnTo>
                    <a:lnTo>
                      <a:pt x="11510" y="30194"/>
                    </a:lnTo>
                    <a:lnTo>
                      <a:pt x="11744" y="29960"/>
                    </a:lnTo>
                    <a:lnTo>
                      <a:pt x="12611" y="29260"/>
                    </a:lnTo>
                    <a:lnTo>
                      <a:pt x="13379" y="28526"/>
                    </a:lnTo>
                    <a:lnTo>
                      <a:pt x="14113" y="27792"/>
                    </a:lnTo>
                    <a:lnTo>
                      <a:pt x="14780" y="27025"/>
                    </a:lnTo>
                    <a:lnTo>
                      <a:pt x="15414" y="26224"/>
                    </a:lnTo>
                    <a:lnTo>
                      <a:pt x="15981" y="25390"/>
                    </a:lnTo>
                    <a:lnTo>
                      <a:pt x="16515" y="24522"/>
                    </a:lnTo>
                    <a:lnTo>
                      <a:pt x="17015" y="23622"/>
                    </a:lnTo>
                    <a:lnTo>
                      <a:pt x="17482" y="22721"/>
                    </a:lnTo>
                    <a:lnTo>
                      <a:pt x="17883" y="21787"/>
                    </a:lnTo>
                    <a:lnTo>
                      <a:pt x="18250" y="20819"/>
                    </a:lnTo>
                    <a:lnTo>
                      <a:pt x="18583" y="19852"/>
                    </a:lnTo>
                    <a:lnTo>
                      <a:pt x="18850" y="18851"/>
                    </a:lnTo>
                    <a:lnTo>
                      <a:pt x="19050" y="17850"/>
                    </a:lnTo>
                    <a:lnTo>
                      <a:pt x="19217" y="16816"/>
                    </a:lnTo>
                    <a:lnTo>
                      <a:pt x="19351" y="15815"/>
                    </a:lnTo>
                    <a:lnTo>
                      <a:pt x="19417" y="14781"/>
                    </a:lnTo>
                    <a:lnTo>
                      <a:pt x="19417" y="13746"/>
                    </a:lnTo>
                    <a:lnTo>
                      <a:pt x="19384" y="12745"/>
                    </a:lnTo>
                    <a:lnTo>
                      <a:pt x="19284" y="11711"/>
                    </a:lnTo>
                    <a:lnTo>
                      <a:pt x="19117" y="10710"/>
                    </a:lnTo>
                    <a:lnTo>
                      <a:pt x="18917" y="9709"/>
                    </a:lnTo>
                    <a:lnTo>
                      <a:pt x="18650" y="8709"/>
                    </a:lnTo>
                    <a:lnTo>
                      <a:pt x="18316" y="7608"/>
                    </a:lnTo>
                    <a:lnTo>
                      <a:pt x="17883" y="6540"/>
                    </a:lnTo>
                    <a:lnTo>
                      <a:pt x="17649" y="6040"/>
                    </a:lnTo>
                    <a:lnTo>
                      <a:pt x="17382" y="5539"/>
                    </a:lnTo>
                    <a:lnTo>
                      <a:pt x="17115" y="5039"/>
                    </a:lnTo>
                    <a:lnTo>
                      <a:pt x="16782" y="4538"/>
                    </a:lnTo>
                    <a:lnTo>
                      <a:pt x="16481" y="4071"/>
                    </a:lnTo>
                    <a:lnTo>
                      <a:pt x="16148" y="3604"/>
                    </a:lnTo>
                    <a:lnTo>
                      <a:pt x="15781" y="3170"/>
                    </a:lnTo>
                    <a:lnTo>
                      <a:pt x="15380" y="2770"/>
                    </a:lnTo>
                    <a:lnTo>
                      <a:pt x="14980" y="2370"/>
                    </a:lnTo>
                    <a:lnTo>
                      <a:pt x="14546" y="2003"/>
                    </a:lnTo>
                    <a:lnTo>
                      <a:pt x="14079" y="1636"/>
                    </a:lnTo>
                    <a:lnTo>
                      <a:pt x="13612" y="1335"/>
                    </a:lnTo>
                    <a:lnTo>
                      <a:pt x="13112" y="1035"/>
                    </a:lnTo>
                    <a:lnTo>
                      <a:pt x="12578" y="768"/>
                    </a:lnTo>
                    <a:lnTo>
                      <a:pt x="12078" y="535"/>
                    </a:lnTo>
                    <a:lnTo>
                      <a:pt x="11510" y="368"/>
                    </a:lnTo>
                    <a:lnTo>
                      <a:pt x="10943" y="201"/>
                    </a:lnTo>
                    <a:lnTo>
                      <a:pt x="10376" y="101"/>
                    </a:lnTo>
                    <a:lnTo>
                      <a:pt x="9809" y="34"/>
                    </a:lnTo>
                    <a:lnTo>
                      <a:pt x="924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0"/>
              <p:cNvSpPr/>
              <p:nvPr/>
            </p:nvSpPr>
            <p:spPr>
              <a:xfrm>
                <a:off x="469150" y="3417550"/>
                <a:ext cx="34225" cy="600550"/>
              </a:xfrm>
              <a:custGeom>
                <a:avLst/>
                <a:gdLst/>
                <a:ahLst/>
                <a:cxnLst/>
                <a:rect l="l" t="t" r="r" b="b"/>
                <a:pathLst>
                  <a:path w="1369" h="24022" extrusionOk="0">
                    <a:moveTo>
                      <a:pt x="134" y="0"/>
                    </a:moveTo>
                    <a:lnTo>
                      <a:pt x="67" y="34"/>
                    </a:lnTo>
                    <a:lnTo>
                      <a:pt x="0" y="101"/>
                    </a:lnTo>
                    <a:lnTo>
                      <a:pt x="0" y="201"/>
                    </a:lnTo>
                    <a:lnTo>
                      <a:pt x="234" y="2503"/>
                    </a:lnTo>
                    <a:lnTo>
                      <a:pt x="434" y="4771"/>
                    </a:lnTo>
                    <a:lnTo>
                      <a:pt x="601" y="7073"/>
                    </a:lnTo>
                    <a:lnTo>
                      <a:pt x="701" y="9375"/>
                    </a:lnTo>
                    <a:lnTo>
                      <a:pt x="801" y="11677"/>
                    </a:lnTo>
                    <a:lnTo>
                      <a:pt x="868" y="13979"/>
                    </a:lnTo>
                    <a:lnTo>
                      <a:pt x="901" y="16248"/>
                    </a:lnTo>
                    <a:lnTo>
                      <a:pt x="901" y="18550"/>
                    </a:lnTo>
                    <a:lnTo>
                      <a:pt x="868" y="21186"/>
                    </a:lnTo>
                    <a:lnTo>
                      <a:pt x="768" y="23821"/>
                    </a:lnTo>
                    <a:lnTo>
                      <a:pt x="801" y="23921"/>
                    </a:lnTo>
                    <a:lnTo>
                      <a:pt x="834" y="23988"/>
                    </a:lnTo>
                    <a:lnTo>
                      <a:pt x="901" y="24021"/>
                    </a:lnTo>
                    <a:lnTo>
                      <a:pt x="1101" y="24021"/>
                    </a:lnTo>
                    <a:lnTo>
                      <a:pt x="1168" y="23988"/>
                    </a:lnTo>
                    <a:lnTo>
                      <a:pt x="1201" y="23921"/>
                    </a:lnTo>
                    <a:lnTo>
                      <a:pt x="1235" y="23821"/>
                    </a:lnTo>
                    <a:lnTo>
                      <a:pt x="1302" y="21519"/>
                    </a:lnTo>
                    <a:lnTo>
                      <a:pt x="1368" y="19217"/>
                    </a:lnTo>
                    <a:lnTo>
                      <a:pt x="1368" y="16915"/>
                    </a:lnTo>
                    <a:lnTo>
                      <a:pt x="1335" y="14613"/>
                    </a:lnTo>
                    <a:lnTo>
                      <a:pt x="1302" y="12311"/>
                    </a:lnTo>
                    <a:lnTo>
                      <a:pt x="1201" y="10043"/>
                    </a:lnTo>
                    <a:lnTo>
                      <a:pt x="1101" y="7741"/>
                    </a:lnTo>
                    <a:lnTo>
                      <a:pt x="935" y="5439"/>
                    </a:lnTo>
                    <a:lnTo>
                      <a:pt x="734" y="2836"/>
                    </a:lnTo>
                    <a:lnTo>
                      <a:pt x="467" y="201"/>
                    </a:lnTo>
                    <a:lnTo>
                      <a:pt x="434" y="101"/>
                    </a:lnTo>
                    <a:lnTo>
                      <a:pt x="367" y="34"/>
                    </a:lnTo>
                    <a:lnTo>
                      <a:pt x="3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0"/>
              <p:cNvSpPr/>
              <p:nvPr/>
            </p:nvSpPr>
            <p:spPr>
              <a:xfrm>
                <a:off x="377400" y="3194025"/>
                <a:ext cx="308625" cy="833250"/>
              </a:xfrm>
              <a:custGeom>
                <a:avLst/>
                <a:gdLst/>
                <a:ahLst/>
                <a:cxnLst/>
                <a:rect l="l" t="t" r="r" b="b"/>
                <a:pathLst>
                  <a:path w="12345" h="33330" extrusionOk="0">
                    <a:moveTo>
                      <a:pt x="5172" y="467"/>
                    </a:moveTo>
                    <a:lnTo>
                      <a:pt x="5472" y="534"/>
                    </a:lnTo>
                    <a:lnTo>
                      <a:pt x="5739" y="668"/>
                    </a:lnTo>
                    <a:lnTo>
                      <a:pt x="5972" y="834"/>
                    </a:lnTo>
                    <a:lnTo>
                      <a:pt x="6139" y="1035"/>
                    </a:lnTo>
                    <a:lnTo>
                      <a:pt x="6306" y="1301"/>
                    </a:lnTo>
                    <a:lnTo>
                      <a:pt x="6373" y="1568"/>
                    </a:lnTo>
                    <a:lnTo>
                      <a:pt x="6406" y="1668"/>
                    </a:lnTo>
                    <a:lnTo>
                      <a:pt x="6440" y="1702"/>
                    </a:lnTo>
                    <a:lnTo>
                      <a:pt x="6239" y="2102"/>
                    </a:lnTo>
                    <a:lnTo>
                      <a:pt x="6173" y="2302"/>
                    </a:lnTo>
                    <a:lnTo>
                      <a:pt x="6106" y="2536"/>
                    </a:lnTo>
                    <a:lnTo>
                      <a:pt x="6106" y="2636"/>
                    </a:lnTo>
                    <a:lnTo>
                      <a:pt x="6139" y="2703"/>
                    </a:lnTo>
                    <a:lnTo>
                      <a:pt x="6206" y="2769"/>
                    </a:lnTo>
                    <a:lnTo>
                      <a:pt x="6273" y="2803"/>
                    </a:lnTo>
                    <a:lnTo>
                      <a:pt x="6440" y="2803"/>
                    </a:lnTo>
                    <a:lnTo>
                      <a:pt x="6506" y="2736"/>
                    </a:lnTo>
                    <a:lnTo>
                      <a:pt x="6540" y="2636"/>
                    </a:lnTo>
                    <a:lnTo>
                      <a:pt x="6673" y="2302"/>
                    </a:lnTo>
                    <a:lnTo>
                      <a:pt x="6806" y="2002"/>
                    </a:lnTo>
                    <a:lnTo>
                      <a:pt x="7040" y="1702"/>
                    </a:lnTo>
                    <a:lnTo>
                      <a:pt x="7274" y="1435"/>
                    </a:lnTo>
                    <a:lnTo>
                      <a:pt x="7574" y="1235"/>
                    </a:lnTo>
                    <a:lnTo>
                      <a:pt x="7907" y="1068"/>
                    </a:lnTo>
                    <a:lnTo>
                      <a:pt x="8241" y="1001"/>
                    </a:lnTo>
                    <a:lnTo>
                      <a:pt x="8608" y="1001"/>
                    </a:lnTo>
                    <a:lnTo>
                      <a:pt x="8808" y="1035"/>
                    </a:lnTo>
                    <a:lnTo>
                      <a:pt x="9008" y="1135"/>
                    </a:lnTo>
                    <a:lnTo>
                      <a:pt x="9142" y="1268"/>
                    </a:lnTo>
                    <a:lnTo>
                      <a:pt x="9242" y="1435"/>
                    </a:lnTo>
                    <a:lnTo>
                      <a:pt x="9309" y="1602"/>
                    </a:lnTo>
                    <a:lnTo>
                      <a:pt x="9342" y="1802"/>
                    </a:lnTo>
                    <a:lnTo>
                      <a:pt x="9375" y="2202"/>
                    </a:lnTo>
                    <a:lnTo>
                      <a:pt x="9342" y="2636"/>
                    </a:lnTo>
                    <a:lnTo>
                      <a:pt x="9242" y="3036"/>
                    </a:lnTo>
                    <a:lnTo>
                      <a:pt x="9075" y="3403"/>
                    </a:lnTo>
                    <a:lnTo>
                      <a:pt x="8842" y="3737"/>
                    </a:lnTo>
                    <a:lnTo>
                      <a:pt x="8775" y="3837"/>
                    </a:lnTo>
                    <a:lnTo>
                      <a:pt x="8775" y="3904"/>
                    </a:lnTo>
                    <a:lnTo>
                      <a:pt x="8775" y="4004"/>
                    </a:lnTo>
                    <a:lnTo>
                      <a:pt x="8842" y="4070"/>
                    </a:lnTo>
                    <a:lnTo>
                      <a:pt x="8908" y="4104"/>
                    </a:lnTo>
                    <a:lnTo>
                      <a:pt x="8975" y="4137"/>
                    </a:lnTo>
                    <a:lnTo>
                      <a:pt x="9075" y="4104"/>
                    </a:lnTo>
                    <a:lnTo>
                      <a:pt x="9142" y="4070"/>
                    </a:lnTo>
                    <a:lnTo>
                      <a:pt x="9275" y="3970"/>
                    </a:lnTo>
                    <a:lnTo>
                      <a:pt x="9442" y="3870"/>
                    </a:lnTo>
                    <a:lnTo>
                      <a:pt x="9742" y="3770"/>
                    </a:lnTo>
                    <a:lnTo>
                      <a:pt x="10076" y="3737"/>
                    </a:lnTo>
                    <a:lnTo>
                      <a:pt x="10376" y="3770"/>
                    </a:lnTo>
                    <a:lnTo>
                      <a:pt x="10710" y="3870"/>
                    </a:lnTo>
                    <a:lnTo>
                      <a:pt x="11010" y="4004"/>
                    </a:lnTo>
                    <a:lnTo>
                      <a:pt x="11277" y="4204"/>
                    </a:lnTo>
                    <a:lnTo>
                      <a:pt x="11477" y="4471"/>
                    </a:lnTo>
                    <a:lnTo>
                      <a:pt x="11677" y="4771"/>
                    </a:lnTo>
                    <a:lnTo>
                      <a:pt x="11778" y="5071"/>
                    </a:lnTo>
                    <a:lnTo>
                      <a:pt x="11878" y="5405"/>
                    </a:lnTo>
                    <a:lnTo>
                      <a:pt x="11911" y="5772"/>
                    </a:lnTo>
                    <a:lnTo>
                      <a:pt x="11878" y="6106"/>
                    </a:lnTo>
                    <a:lnTo>
                      <a:pt x="11844" y="6473"/>
                    </a:lnTo>
                    <a:lnTo>
                      <a:pt x="11744" y="6773"/>
                    </a:lnTo>
                    <a:lnTo>
                      <a:pt x="11611" y="7106"/>
                    </a:lnTo>
                    <a:lnTo>
                      <a:pt x="11477" y="7307"/>
                    </a:lnTo>
                    <a:lnTo>
                      <a:pt x="11344" y="7507"/>
                    </a:lnTo>
                    <a:lnTo>
                      <a:pt x="11177" y="7674"/>
                    </a:lnTo>
                    <a:lnTo>
                      <a:pt x="10977" y="7807"/>
                    </a:lnTo>
                    <a:lnTo>
                      <a:pt x="10777" y="7941"/>
                    </a:lnTo>
                    <a:lnTo>
                      <a:pt x="10576" y="8007"/>
                    </a:lnTo>
                    <a:lnTo>
                      <a:pt x="10343" y="8074"/>
                    </a:lnTo>
                    <a:lnTo>
                      <a:pt x="10143" y="8074"/>
                    </a:lnTo>
                    <a:lnTo>
                      <a:pt x="9876" y="8007"/>
                    </a:lnTo>
                    <a:lnTo>
                      <a:pt x="9642" y="7907"/>
                    </a:lnTo>
                    <a:lnTo>
                      <a:pt x="9442" y="7774"/>
                    </a:lnTo>
                    <a:lnTo>
                      <a:pt x="9242" y="7607"/>
                    </a:lnTo>
                    <a:lnTo>
                      <a:pt x="9042" y="7440"/>
                    </a:lnTo>
                    <a:lnTo>
                      <a:pt x="8875" y="7240"/>
                    </a:lnTo>
                    <a:lnTo>
                      <a:pt x="8708" y="7040"/>
                    </a:lnTo>
                    <a:lnTo>
                      <a:pt x="8575" y="6806"/>
                    </a:lnTo>
                    <a:lnTo>
                      <a:pt x="8541" y="6739"/>
                    </a:lnTo>
                    <a:lnTo>
                      <a:pt x="8441" y="6706"/>
                    </a:lnTo>
                    <a:lnTo>
                      <a:pt x="8375" y="6673"/>
                    </a:lnTo>
                    <a:lnTo>
                      <a:pt x="8274" y="6706"/>
                    </a:lnTo>
                    <a:lnTo>
                      <a:pt x="8208" y="6773"/>
                    </a:lnTo>
                    <a:lnTo>
                      <a:pt x="8174" y="6873"/>
                    </a:lnTo>
                    <a:lnTo>
                      <a:pt x="8174" y="6940"/>
                    </a:lnTo>
                    <a:lnTo>
                      <a:pt x="8208" y="7040"/>
                    </a:lnTo>
                    <a:lnTo>
                      <a:pt x="8308" y="7240"/>
                    </a:lnTo>
                    <a:lnTo>
                      <a:pt x="8441" y="7440"/>
                    </a:lnTo>
                    <a:lnTo>
                      <a:pt x="8341" y="7507"/>
                    </a:lnTo>
                    <a:lnTo>
                      <a:pt x="8241" y="7607"/>
                    </a:lnTo>
                    <a:lnTo>
                      <a:pt x="8174" y="7740"/>
                    </a:lnTo>
                    <a:lnTo>
                      <a:pt x="8074" y="7974"/>
                    </a:lnTo>
                    <a:lnTo>
                      <a:pt x="7974" y="8107"/>
                    </a:lnTo>
                    <a:lnTo>
                      <a:pt x="7841" y="8241"/>
                    </a:lnTo>
                    <a:lnTo>
                      <a:pt x="7707" y="8341"/>
                    </a:lnTo>
                    <a:lnTo>
                      <a:pt x="7574" y="8408"/>
                    </a:lnTo>
                    <a:lnTo>
                      <a:pt x="7374" y="8474"/>
                    </a:lnTo>
                    <a:lnTo>
                      <a:pt x="7207" y="8541"/>
                    </a:lnTo>
                    <a:lnTo>
                      <a:pt x="6806" y="8541"/>
                    </a:lnTo>
                    <a:lnTo>
                      <a:pt x="6640" y="8508"/>
                    </a:lnTo>
                    <a:lnTo>
                      <a:pt x="6473" y="8474"/>
                    </a:lnTo>
                    <a:lnTo>
                      <a:pt x="6306" y="8408"/>
                    </a:lnTo>
                    <a:lnTo>
                      <a:pt x="6139" y="8308"/>
                    </a:lnTo>
                    <a:lnTo>
                      <a:pt x="5839" y="8074"/>
                    </a:lnTo>
                    <a:lnTo>
                      <a:pt x="5572" y="7774"/>
                    </a:lnTo>
                    <a:lnTo>
                      <a:pt x="5372" y="7440"/>
                    </a:lnTo>
                    <a:lnTo>
                      <a:pt x="5205" y="7106"/>
                    </a:lnTo>
                    <a:lnTo>
                      <a:pt x="5138" y="7006"/>
                    </a:lnTo>
                    <a:lnTo>
                      <a:pt x="5005" y="6940"/>
                    </a:lnTo>
                    <a:lnTo>
                      <a:pt x="4871" y="6973"/>
                    </a:lnTo>
                    <a:lnTo>
                      <a:pt x="4838" y="7006"/>
                    </a:lnTo>
                    <a:lnTo>
                      <a:pt x="4771" y="7040"/>
                    </a:lnTo>
                    <a:lnTo>
                      <a:pt x="4538" y="7440"/>
                    </a:lnTo>
                    <a:lnTo>
                      <a:pt x="4271" y="7774"/>
                    </a:lnTo>
                    <a:lnTo>
                      <a:pt x="3971" y="8107"/>
                    </a:lnTo>
                    <a:lnTo>
                      <a:pt x="3604" y="8341"/>
                    </a:lnTo>
                    <a:lnTo>
                      <a:pt x="3237" y="8541"/>
                    </a:lnTo>
                    <a:lnTo>
                      <a:pt x="3003" y="8641"/>
                    </a:lnTo>
                    <a:lnTo>
                      <a:pt x="2803" y="8675"/>
                    </a:lnTo>
                    <a:lnTo>
                      <a:pt x="2603" y="8708"/>
                    </a:lnTo>
                    <a:lnTo>
                      <a:pt x="2369" y="8708"/>
                    </a:lnTo>
                    <a:lnTo>
                      <a:pt x="2136" y="8675"/>
                    </a:lnTo>
                    <a:lnTo>
                      <a:pt x="1902" y="8608"/>
                    </a:lnTo>
                    <a:lnTo>
                      <a:pt x="1735" y="8541"/>
                    </a:lnTo>
                    <a:lnTo>
                      <a:pt x="1569" y="8441"/>
                    </a:lnTo>
                    <a:lnTo>
                      <a:pt x="1402" y="8341"/>
                    </a:lnTo>
                    <a:lnTo>
                      <a:pt x="1268" y="8207"/>
                    </a:lnTo>
                    <a:lnTo>
                      <a:pt x="1135" y="8074"/>
                    </a:lnTo>
                    <a:lnTo>
                      <a:pt x="1035" y="7907"/>
                    </a:lnTo>
                    <a:lnTo>
                      <a:pt x="968" y="7707"/>
                    </a:lnTo>
                    <a:lnTo>
                      <a:pt x="935" y="7507"/>
                    </a:lnTo>
                    <a:lnTo>
                      <a:pt x="935" y="7340"/>
                    </a:lnTo>
                    <a:lnTo>
                      <a:pt x="935" y="7140"/>
                    </a:lnTo>
                    <a:lnTo>
                      <a:pt x="1001" y="6973"/>
                    </a:lnTo>
                    <a:lnTo>
                      <a:pt x="1068" y="6806"/>
                    </a:lnTo>
                    <a:lnTo>
                      <a:pt x="1168" y="6639"/>
                    </a:lnTo>
                    <a:lnTo>
                      <a:pt x="1268" y="6506"/>
                    </a:lnTo>
                    <a:lnTo>
                      <a:pt x="1402" y="6373"/>
                    </a:lnTo>
                    <a:lnTo>
                      <a:pt x="1569" y="6306"/>
                    </a:lnTo>
                    <a:lnTo>
                      <a:pt x="1635" y="6272"/>
                    </a:lnTo>
                    <a:lnTo>
                      <a:pt x="1702" y="6206"/>
                    </a:lnTo>
                    <a:lnTo>
                      <a:pt x="1735" y="6139"/>
                    </a:lnTo>
                    <a:lnTo>
                      <a:pt x="1735" y="6072"/>
                    </a:lnTo>
                    <a:lnTo>
                      <a:pt x="1735" y="6006"/>
                    </a:lnTo>
                    <a:lnTo>
                      <a:pt x="1702" y="5939"/>
                    </a:lnTo>
                    <a:lnTo>
                      <a:pt x="1669" y="5905"/>
                    </a:lnTo>
                    <a:lnTo>
                      <a:pt x="1569" y="5872"/>
                    </a:lnTo>
                    <a:lnTo>
                      <a:pt x="1402" y="5772"/>
                    </a:lnTo>
                    <a:lnTo>
                      <a:pt x="1235" y="5672"/>
                    </a:lnTo>
                    <a:lnTo>
                      <a:pt x="1102" y="5572"/>
                    </a:lnTo>
                    <a:lnTo>
                      <a:pt x="968" y="5438"/>
                    </a:lnTo>
                    <a:lnTo>
                      <a:pt x="735" y="5138"/>
                    </a:lnTo>
                    <a:lnTo>
                      <a:pt x="568" y="4804"/>
                    </a:lnTo>
                    <a:lnTo>
                      <a:pt x="468" y="4437"/>
                    </a:lnTo>
                    <a:lnTo>
                      <a:pt x="434" y="4237"/>
                    </a:lnTo>
                    <a:lnTo>
                      <a:pt x="434" y="4037"/>
                    </a:lnTo>
                    <a:lnTo>
                      <a:pt x="468" y="3870"/>
                    </a:lnTo>
                    <a:lnTo>
                      <a:pt x="501" y="3670"/>
                    </a:lnTo>
                    <a:lnTo>
                      <a:pt x="568" y="3503"/>
                    </a:lnTo>
                    <a:lnTo>
                      <a:pt x="668" y="3337"/>
                    </a:lnTo>
                    <a:lnTo>
                      <a:pt x="768" y="3170"/>
                    </a:lnTo>
                    <a:lnTo>
                      <a:pt x="901" y="3036"/>
                    </a:lnTo>
                    <a:lnTo>
                      <a:pt x="1035" y="2903"/>
                    </a:lnTo>
                    <a:lnTo>
                      <a:pt x="1168" y="2803"/>
                    </a:lnTo>
                    <a:lnTo>
                      <a:pt x="1502" y="2636"/>
                    </a:lnTo>
                    <a:lnTo>
                      <a:pt x="1869" y="2569"/>
                    </a:lnTo>
                    <a:lnTo>
                      <a:pt x="2236" y="2536"/>
                    </a:lnTo>
                    <a:lnTo>
                      <a:pt x="2603" y="2569"/>
                    </a:lnTo>
                    <a:lnTo>
                      <a:pt x="2936" y="2703"/>
                    </a:lnTo>
                    <a:lnTo>
                      <a:pt x="3103" y="2769"/>
                    </a:lnTo>
                    <a:lnTo>
                      <a:pt x="3270" y="2869"/>
                    </a:lnTo>
                    <a:lnTo>
                      <a:pt x="3337" y="2903"/>
                    </a:lnTo>
                    <a:lnTo>
                      <a:pt x="3437" y="2903"/>
                    </a:lnTo>
                    <a:lnTo>
                      <a:pt x="3504" y="2869"/>
                    </a:lnTo>
                    <a:lnTo>
                      <a:pt x="3570" y="2736"/>
                    </a:lnTo>
                    <a:lnTo>
                      <a:pt x="3604" y="2669"/>
                    </a:lnTo>
                    <a:lnTo>
                      <a:pt x="3604" y="2603"/>
                    </a:lnTo>
                    <a:lnTo>
                      <a:pt x="3537" y="2302"/>
                    </a:lnTo>
                    <a:lnTo>
                      <a:pt x="3537" y="2002"/>
                    </a:lnTo>
                    <a:lnTo>
                      <a:pt x="3604" y="1668"/>
                    </a:lnTo>
                    <a:lnTo>
                      <a:pt x="3704" y="1368"/>
                    </a:lnTo>
                    <a:lnTo>
                      <a:pt x="3871" y="1101"/>
                    </a:lnTo>
                    <a:lnTo>
                      <a:pt x="4071" y="868"/>
                    </a:lnTo>
                    <a:lnTo>
                      <a:pt x="4304" y="668"/>
                    </a:lnTo>
                    <a:lnTo>
                      <a:pt x="4571" y="534"/>
                    </a:lnTo>
                    <a:lnTo>
                      <a:pt x="4871" y="467"/>
                    </a:lnTo>
                    <a:close/>
                    <a:moveTo>
                      <a:pt x="4805" y="0"/>
                    </a:moveTo>
                    <a:lnTo>
                      <a:pt x="4638" y="34"/>
                    </a:lnTo>
                    <a:lnTo>
                      <a:pt x="4471" y="67"/>
                    </a:lnTo>
                    <a:lnTo>
                      <a:pt x="4137" y="234"/>
                    </a:lnTo>
                    <a:lnTo>
                      <a:pt x="3871" y="401"/>
                    </a:lnTo>
                    <a:lnTo>
                      <a:pt x="3637" y="668"/>
                    </a:lnTo>
                    <a:lnTo>
                      <a:pt x="3437" y="934"/>
                    </a:lnTo>
                    <a:lnTo>
                      <a:pt x="3270" y="1235"/>
                    </a:lnTo>
                    <a:lnTo>
                      <a:pt x="3170" y="1568"/>
                    </a:lnTo>
                    <a:lnTo>
                      <a:pt x="3103" y="1902"/>
                    </a:lnTo>
                    <a:lnTo>
                      <a:pt x="3103" y="2236"/>
                    </a:lnTo>
                    <a:lnTo>
                      <a:pt x="2703" y="2102"/>
                    </a:lnTo>
                    <a:lnTo>
                      <a:pt x="2303" y="2069"/>
                    </a:lnTo>
                    <a:lnTo>
                      <a:pt x="1902" y="2102"/>
                    </a:lnTo>
                    <a:lnTo>
                      <a:pt x="1502" y="2169"/>
                    </a:lnTo>
                    <a:lnTo>
                      <a:pt x="1102" y="2336"/>
                    </a:lnTo>
                    <a:lnTo>
                      <a:pt x="768" y="2536"/>
                    </a:lnTo>
                    <a:lnTo>
                      <a:pt x="601" y="2669"/>
                    </a:lnTo>
                    <a:lnTo>
                      <a:pt x="468" y="2836"/>
                    </a:lnTo>
                    <a:lnTo>
                      <a:pt x="334" y="3003"/>
                    </a:lnTo>
                    <a:lnTo>
                      <a:pt x="234" y="3170"/>
                    </a:lnTo>
                    <a:lnTo>
                      <a:pt x="134" y="3370"/>
                    </a:lnTo>
                    <a:lnTo>
                      <a:pt x="67" y="3570"/>
                    </a:lnTo>
                    <a:lnTo>
                      <a:pt x="34" y="3770"/>
                    </a:lnTo>
                    <a:lnTo>
                      <a:pt x="1" y="3970"/>
                    </a:lnTo>
                    <a:lnTo>
                      <a:pt x="1" y="4371"/>
                    </a:lnTo>
                    <a:lnTo>
                      <a:pt x="67" y="4771"/>
                    </a:lnTo>
                    <a:lnTo>
                      <a:pt x="234" y="5171"/>
                    </a:lnTo>
                    <a:lnTo>
                      <a:pt x="434" y="5538"/>
                    </a:lnTo>
                    <a:lnTo>
                      <a:pt x="735" y="5839"/>
                    </a:lnTo>
                    <a:lnTo>
                      <a:pt x="1035" y="6106"/>
                    </a:lnTo>
                    <a:lnTo>
                      <a:pt x="801" y="6339"/>
                    </a:lnTo>
                    <a:lnTo>
                      <a:pt x="634" y="6639"/>
                    </a:lnTo>
                    <a:lnTo>
                      <a:pt x="534" y="6973"/>
                    </a:lnTo>
                    <a:lnTo>
                      <a:pt x="468" y="7307"/>
                    </a:lnTo>
                    <a:lnTo>
                      <a:pt x="468" y="7574"/>
                    </a:lnTo>
                    <a:lnTo>
                      <a:pt x="534" y="7807"/>
                    </a:lnTo>
                    <a:lnTo>
                      <a:pt x="601" y="8041"/>
                    </a:lnTo>
                    <a:lnTo>
                      <a:pt x="735" y="8274"/>
                    </a:lnTo>
                    <a:lnTo>
                      <a:pt x="868" y="8474"/>
                    </a:lnTo>
                    <a:lnTo>
                      <a:pt x="1035" y="8641"/>
                    </a:lnTo>
                    <a:lnTo>
                      <a:pt x="1235" y="8775"/>
                    </a:lnTo>
                    <a:lnTo>
                      <a:pt x="1468" y="8908"/>
                    </a:lnTo>
                    <a:lnTo>
                      <a:pt x="1702" y="9042"/>
                    </a:lnTo>
                    <a:lnTo>
                      <a:pt x="1969" y="9108"/>
                    </a:lnTo>
                    <a:lnTo>
                      <a:pt x="2202" y="9142"/>
                    </a:lnTo>
                    <a:lnTo>
                      <a:pt x="2469" y="9175"/>
                    </a:lnTo>
                    <a:lnTo>
                      <a:pt x="2703" y="9142"/>
                    </a:lnTo>
                    <a:lnTo>
                      <a:pt x="2936" y="9108"/>
                    </a:lnTo>
                    <a:lnTo>
                      <a:pt x="3203" y="9042"/>
                    </a:lnTo>
                    <a:lnTo>
                      <a:pt x="3437" y="8975"/>
                    </a:lnTo>
                    <a:lnTo>
                      <a:pt x="3637" y="8841"/>
                    </a:lnTo>
                    <a:lnTo>
                      <a:pt x="3871" y="8708"/>
                    </a:lnTo>
                    <a:lnTo>
                      <a:pt x="4271" y="8408"/>
                    </a:lnTo>
                    <a:lnTo>
                      <a:pt x="4638" y="8041"/>
                    </a:lnTo>
                    <a:lnTo>
                      <a:pt x="4938" y="7640"/>
                    </a:lnTo>
                    <a:lnTo>
                      <a:pt x="5105" y="7907"/>
                    </a:lnTo>
                    <a:lnTo>
                      <a:pt x="5305" y="8174"/>
                    </a:lnTo>
                    <a:lnTo>
                      <a:pt x="5505" y="8408"/>
                    </a:lnTo>
                    <a:lnTo>
                      <a:pt x="5739" y="8608"/>
                    </a:lnTo>
                    <a:lnTo>
                      <a:pt x="6006" y="8775"/>
                    </a:lnTo>
                    <a:lnTo>
                      <a:pt x="6273" y="8908"/>
                    </a:lnTo>
                    <a:lnTo>
                      <a:pt x="6573" y="8975"/>
                    </a:lnTo>
                    <a:lnTo>
                      <a:pt x="6873" y="9008"/>
                    </a:lnTo>
                    <a:lnTo>
                      <a:pt x="6573" y="13679"/>
                    </a:lnTo>
                    <a:lnTo>
                      <a:pt x="6273" y="18383"/>
                    </a:lnTo>
                    <a:lnTo>
                      <a:pt x="6006" y="23054"/>
                    </a:lnTo>
                    <a:lnTo>
                      <a:pt x="5806" y="27758"/>
                    </a:lnTo>
                    <a:lnTo>
                      <a:pt x="5605" y="33129"/>
                    </a:lnTo>
                    <a:lnTo>
                      <a:pt x="5605" y="33229"/>
                    </a:lnTo>
                    <a:lnTo>
                      <a:pt x="5672" y="33296"/>
                    </a:lnTo>
                    <a:lnTo>
                      <a:pt x="5739" y="33329"/>
                    </a:lnTo>
                    <a:lnTo>
                      <a:pt x="5906" y="33329"/>
                    </a:lnTo>
                    <a:lnTo>
                      <a:pt x="5972" y="33296"/>
                    </a:lnTo>
                    <a:lnTo>
                      <a:pt x="6039" y="33229"/>
                    </a:lnTo>
                    <a:lnTo>
                      <a:pt x="6073" y="33129"/>
                    </a:lnTo>
                    <a:lnTo>
                      <a:pt x="6239" y="28392"/>
                    </a:lnTo>
                    <a:lnTo>
                      <a:pt x="6440" y="23688"/>
                    </a:lnTo>
                    <a:lnTo>
                      <a:pt x="6706" y="18984"/>
                    </a:lnTo>
                    <a:lnTo>
                      <a:pt x="6973" y="14279"/>
                    </a:lnTo>
                    <a:lnTo>
                      <a:pt x="7340" y="8975"/>
                    </a:lnTo>
                    <a:lnTo>
                      <a:pt x="7641" y="8875"/>
                    </a:lnTo>
                    <a:lnTo>
                      <a:pt x="7907" y="8741"/>
                    </a:lnTo>
                    <a:lnTo>
                      <a:pt x="8141" y="8574"/>
                    </a:lnTo>
                    <a:lnTo>
                      <a:pt x="8341" y="8374"/>
                    </a:lnTo>
                    <a:lnTo>
                      <a:pt x="8441" y="8207"/>
                    </a:lnTo>
                    <a:lnTo>
                      <a:pt x="8541" y="8041"/>
                    </a:lnTo>
                    <a:lnTo>
                      <a:pt x="8608" y="7974"/>
                    </a:lnTo>
                    <a:lnTo>
                      <a:pt x="8641" y="7907"/>
                    </a:lnTo>
                    <a:lnTo>
                      <a:pt x="8742" y="7874"/>
                    </a:lnTo>
                    <a:lnTo>
                      <a:pt x="8808" y="7907"/>
                    </a:lnTo>
                    <a:lnTo>
                      <a:pt x="8975" y="8041"/>
                    </a:lnTo>
                    <a:lnTo>
                      <a:pt x="9142" y="8174"/>
                    </a:lnTo>
                    <a:lnTo>
                      <a:pt x="9309" y="8308"/>
                    </a:lnTo>
                    <a:lnTo>
                      <a:pt x="9509" y="8408"/>
                    </a:lnTo>
                    <a:lnTo>
                      <a:pt x="9809" y="8508"/>
                    </a:lnTo>
                    <a:lnTo>
                      <a:pt x="10109" y="8541"/>
                    </a:lnTo>
                    <a:lnTo>
                      <a:pt x="10476" y="8541"/>
                    </a:lnTo>
                    <a:lnTo>
                      <a:pt x="10777" y="8441"/>
                    </a:lnTo>
                    <a:lnTo>
                      <a:pt x="11044" y="8341"/>
                    </a:lnTo>
                    <a:lnTo>
                      <a:pt x="11277" y="8174"/>
                    </a:lnTo>
                    <a:lnTo>
                      <a:pt x="11511" y="7974"/>
                    </a:lnTo>
                    <a:lnTo>
                      <a:pt x="11744" y="7740"/>
                    </a:lnTo>
                    <a:lnTo>
                      <a:pt x="11911" y="7473"/>
                    </a:lnTo>
                    <a:lnTo>
                      <a:pt x="12044" y="7207"/>
                    </a:lnTo>
                    <a:lnTo>
                      <a:pt x="12211" y="6840"/>
                    </a:lnTo>
                    <a:lnTo>
                      <a:pt x="12311" y="6439"/>
                    </a:lnTo>
                    <a:lnTo>
                      <a:pt x="12345" y="6039"/>
                    </a:lnTo>
                    <a:lnTo>
                      <a:pt x="12345" y="5639"/>
                    </a:lnTo>
                    <a:lnTo>
                      <a:pt x="12311" y="5238"/>
                    </a:lnTo>
                    <a:lnTo>
                      <a:pt x="12178" y="4838"/>
                    </a:lnTo>
                    <a:lnTo>
                      <a:pt x="12044" y="4471"/>
                    </a:lnTo>
                    <a:lnTo>
                      <a:pt x="11811" y="4137"/>
                    </a:lnTo>
                    <a:lnTo>
                      <a:pt x="11611" y="3904"/>
                    </a:lnTo>
                    <a:lnTo>
                      <a:pt x="11344" y="3704"/>
                    </a:lnTo>
                    <a:lnTo>
                      <a:pt x="11077" y="3537"/>
                    </a:lnTo>
                    <a:lnTo>
                      <a:pt x="10810" y="3403"/>
                    </a:lnTo>
                    <a:lnTo>
                      <a:pt x="10510" y="3337"/>
                    </a:lnTo>
                    <a:lnTo>
                      <a:pt x="10209" y="3303"/>
                    </a:lnTo>
                    <a:lnTo>
                      <a:pt x="9909" y="3303"/>
                    </a:lnTo>
                    <a:lnTo>
                      <a:pt x="9576" y="3337"/>
                    </a:lnTo>
                    <a:lnTo>
                      <a:pt x="9709" y="3070"/>
                    </a:lnTo>
                    <a:lnTo>
                      <a:pt x="9776" y="2769"/>
                    </a:lnTo>
                    <a:lnTo>
                      <a:pt x="9842" y="2469"/>
                    </a:lnTo>
                    <a:lnTo>
                      <a:pt x="9842" y="2169"/>
                    </a:lnTo>
                    <a:lnTo>
                      <a:pt x="9842" y="1902"/>
                    </a:lnTo>
                    <a:lnTo>
                      <a:pt x="9809" y="1668"/>
                    </a:lnTo>
                    <a:lnTo>
                      <a:pt x="9742" y="1435"/>
                    </a:lnTo>
                    <a:lnTo>
                      <a:pt x="9642" y="1201"/>
                    </a:lnTo>
                    <a:lnTo>
                      <a:pt x="9509" y="1001"/>
                    </a:lnTo>
                    <a:lnTo>
                      <a:pt x="9342" y="834"/>
                    </a:lnTo>
                    <a:lnTo>
                      <a:pt x="9175" y="701"/>
                    </a:lnTo>
                    <a:lnTo>
                      <a:pt x="8908" y="601"/>
                    </a:lnTo>
                    <a:lnTo>
                      <a:pt x="8641" y="534"/>
                    </a:lnTo>
                    <a:lnTo>
                      <a:pt x="8341" y="534"/>
                    </a:lnTo>
                    <a:lnTo>
                      <a:pt x="8041" y="567"/>
                    </a:lnTo>
                    <a:lnTo>
                      <a:pt x="7774" y="634"/>
                    </a:lnTo>
                    <a:lnTo>
                      <a:pt x="7507" y="734"/>
                    </a:lnTo>
                    <a:lnTo>
                      <a:pt x="7240" y="901"/>
                    </a:lnTo>
                    <a:lnTo>
                      <a:pt x="7007" y="1068"/>
                    </a:lnTo>
                    <a:lnTo>
                      <a:pt x="6773" y="1301"/>
                    </a:lnTo>
                    <a:lnTo>
                      <a:pt x="6740" y="1101"/>
                    </a:lnTo>
                    <a:lnTo>
                      <a:pt x="6640" y="968"/>
                    </a:lnTo>
                    <a:lnTo>
                      <a:pt x="6440" y="668"/>
                    </a:lnTo>
                    <a:lnTo>
                      <a:pt x="6173" y="401"/>
                    </a:lnTo>
                    <a:lnTo>
                      <a:pt x="5872" y="200"/>
                    </a:lnTo>
                    <a:lnTo>
                      <a:pt x="5539" y="67"/>
                    </a:lnTo>
                    <a:lnTo>
                      <a:pt x="51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0"/>
              <p:cNvSpPr/>
              <p:nvPr/>
            </p:nvSpPr>
            <p:spPr>
              <a:xfrm>
                <a:off x="403250" y="3982200"/>
                <a:ext cx="187700" cy="138475"/>
              </a:xfrm>
              <a:custGeom>
                <a:avLst/>
                <a:gdLst/>
                <a:ahLst/>
                <a:cxnLst/>
                <a:rect l="l" t="t" r="r" b="b"/>
                <a:pathLst>
                  <a:path w="7508" h="5539" extrusionOk="0">
                    <a:moveTo>
                      <a:pt x="6573" y="2069"/>
                    </a:moveTo>
                    <a:lnTo>
                      <a:pt x="6707" y="2236"/>
                    </a:lnTo>
                    <a:lnTo>
                      <a:pt x="6773" y="2436"/>
                    </a:lnTo>
                    <a:lnTo>
                      <a:pt x="6773" y="2636"/>
                    </a:lnTo>
                    <a:lnTo>
                      <a:pt x="6740" y="2803"/>
                    </a:lnTo>
                    <a:lnTo>
                      <a:pt x="6673" y="3003"/>
                    </a:lnTo>
                    <a:lnTo>
                      <a:pt x="6573" y="3170"/>
                    </a:lnTo>
                    <a:lnTo>
                      <a:pt x="6440" y="3304"/>
                    </a:lnTo>
                    <a:lnTo>
                      <a:pt x="6240" y="3437"/>
                    </a:lnTo>
                    <a:lnTo>
                      <a:pt x="5973" y="3504"/>
                    </a:lnTo>
                    <a:lnTo>
                      <a:pt x="5639" y="3571"/>
                    </a:lnTo>
                    <a:lnTo>
                      <a:pt x="5039" y="3604"/>
                    </a:lnTo>
                    <a:lnTo>
                      <a:pt x="3604" y="3737"/>
                    </a:lnTo>
                    <a:lnTo>
                      <a:pt x="2903" y="3804"/>
                    </a:lnTo>
                    <a:lnTo>
                      <a:pt x="2203" y="3838"/>
                    </a:lnTo>
                    <a:lnTo>
                      <a:pt x="1869" y="3838"/>
                    </a:lnTo>
                    <a:lnTo>
                      <a:pt x="1535" y="3804"/>
                    </a:lnTo>
                    <a:lnTo>
                      <a:pt x="1202" y="3771"/>
                    </a:lnTo>
                    <a:lnTo>
                      <a:pt x="902" y="3637"/>
                    </a:lnTo>
                    <a:lnTo>
                      <a:pt x="768" y="3571"/>
                    </a:lnTo>
                    <a:lnTo>
                      <a:pt x="635" y="3471"/>
                    </a:lnTo>
                    <a:lnTo>
                      <a:pt x="535" y="3337"/>
                    </a:lnTo>
                    <a:lnTo>
                      <a:pt x="501" y="3204"/>
                    </a:lnTo>
                    <a:lnTo>
                      <a:pt x="468" y="3070"/>
                    </a:lnTo>
                    <a:lnTo>
                      <a:pt x="501" y="2903"/>
                    </a:lnTo>
                    <a:lnTo>
                      <a:pt x="568" y="2770"/>
                    </a:lnTo>
                    <a:lnTo>
                      <a:pt x="668" y="2636"/>
                    </a:lnTo>
                    <a:lnTo>
                      <a:pt x="801" y="2536"/>
                    </a:lnTo>
                    <a:lnTo>
                      <a:pt x="968" y="2470"/>
                    </a:lnTo>
                    <a:lnTo>
                      <a:pt x="1102" y="2403"/>
                    </a:lnTo>
                    <a:lnTo>
                      <a:pt x="1269" y="2370"/>
                    </a:lnTo>
                    <a:lnTo>
                      <a:pt x="1936" y="2370"/>
                    </a:lnTo>
                    <a:lnTo>
                      <a:pt x="2036" y="2336"/>
                    </a:lnTo>
                    <a:lnTo>
                      <a:pt x="2103" y="2303"/>
                    </a:lnTo>
                    <a:lnTo>
                      <a:pt x="2837" y="2303"/>
                    </a:lnTo>
                    <a:lnTo>
                      <a:pt x="3537" y="2269"/>
                    </a:lnTo>
                    <a:lnTo>
                      <a:pt x="5039" y="2269"/>
                    </a:lnTo>
                    <a:lnTo>
                      <a:pt x="5439" y="2236"/>
                    </a:lnTo>
                    <a:lnTo>
                      <a:pt x="5839" y="2203"/>
                    </a:lnTo>
                    <a:lnTo>
                      <a:pt x="6240" y="2136"/>
                    </a:lnTo>
                    <a:lnTo>
                      <a:pt x="6573" y="2069"/>
                    </a:lnTo>
                    <a:close/>
                    <a:moveTo>
                      <a:pt x="2336" y="1"/>
                    </a:moveTo>
                    <a:lnTo>
                      <a:pt x="2003" y="34"/>
                    </a:lnTo>
                    <a:lnTo>
                      <a:pt x="1669" y="68"/>
                    </a:lnTo>
                    <a:lnTo>
                      <a:pt x="1369" y="168"/>
                    </a:lnTo>
                    <a:lnTo>
                      <a:pt x="1068" y="268"/>
                    </a:lnTo>
                    <a:lnTo>
                      <a:pt x="868" y="334"/>
                    </a:lnTo>
                    <a:lnTo>
                      <a:pt x="735" y="435"/>
                    </a:lnTo>
                    <a:lnTo>
                      <a:pt x="601" y="535"/>
                    </a:lnTo>
                    <a:lnTo>
                      <a:pt x="468" y="668"/>
                    </a:lnTo>
                    <a:lnTo>
                      <a:pt x="401" y="768"/>
                    </a:lnTo>
                    <a:lnTo>
                      <a:pt x="334" y="902"/>
                    </a:lnTo>
                    <a:lnTo>
                      <a:pt x="268" y="1035"/>
                    </a:lnTo>
                    <a:lnTo>
                      <a:pt x="268" y="1169"/>
                    </a:lnTo>
                    <a:lnTo>
                      <a:pt x="268" y="1269"/>
                    </a:lnTo>
                    <a:lnTo>
                      <a:pt x="268" y="1402"/>
                    </a:lnTo>
                    <a:lnTo>
                      <a:pt x="301" y="1536"/>
                    </a:lnTo>
                    <a:lnTo>
                      <a:pt x="368" y="1636"/>
                    </a:lnTo>
                    <a:lnTo>
                      <a:pt x="468" y="1769"/>
                    </a:lnTo>
                    <a:lnTo>
                      <a:pt x="568" y="1869"/>
                    </a:lnTo>
                    <a:lnTo>
                      <a:pt x="801" y="2036"/>
                    </a:lnTo>
                    <a:lnTo>
                      <a:pt x="535" y="2169"/>
                    </a:lnTo>
                    <a:lnTo>
                      <a:pt x="401" y="2269"/>
                    </a:lnTo>
                    <a:lnTo>
                      <a:pt x="268" y="2370"/>
                    </a:lnTo>
                    <a:lnTo>
                      <a:pt x="201" y="2470"/>
                    </a:lnTo>
                    <a:lnTo>
                      <a:pt x="101" y="2603"/>
                    </a:lnTo>
                    <a:lnTo>
                      <a:pt x="34" y="2770"/>
                    </a:lnTo>
                    <a:lnTo>
                      <a:pt x="1" y="2937"/>
                    </a:lnTo>
                    <a:lnTo>
                      <a:pt x="1" y="3104"/>
                    </a:lnTo>
                    <a:lnTo>
                      <a:pt x="1" y="3270"/>
                    </a:lnTo>
                    <a:lnTo>
                      <a:pt x="34" y="3404"/>
                    </a:lnTo>
                    <a:lnTo>
                      <a:pt x="101" y="3537"/>
                    </a:lnTo>
                    <a:lnTo>
                      <a:pt x="268" y="3737"/>
                    </a:lnTo>
                    <a:lnTo>
                      <a:pt x="501" y="3938"/>
                    </a:lnTo>
                    <a:lnTo>
                      <a:pt x="735" y="4071"/>
                    </a:lnTo>
                    <a:lnTo>
                      <a:pt x="1035" y="4171"/>
                    </a:lnTo>
                    <a:lnTo>
                      <a:pt x="1302" y="4238"/>
                    </a:lnTo>
                    <a:lnTo>
                      <a:pt x="1602" y="4271"/>
                    </a:lnTo>
                    <a:lnTo>
                      <a:pt x="1702" y="4271"/>
                    </a:lnTo>
                    <a:lnTo>
                      <a:pt x="1869" y="4571"/>
                    </a:lnTo>
                    <a:lnTo>
                      <a:pt x="2069" y="4838"/>
                    </a:lnTo>
                    <a:lnTo>
                      <a:pt x="2303" y="5039"/>
                    </a:lnTo>
                    <a:lnTo>
                      <a:pt x="2570" y="5239"/>
                    </a:lnTo>
                    <a:lnTo>
                      <a:pt x="2870" y="5372"/>
                    </a:lnTo>
                    <a:lnTo>
                      <a:pt x="3170" y="5472"/>
                    </a:lnTo>
                    <a:lnTo>
                      <a:pt x="3504" y="5539"/>
                    </a:lnTo>
                    <a:lnTo>
                      <a:pt x="4138" y="5539"/>
                    </a:lnTo>
                    <a:lnTo>
                      <a:pt x="4471" y="5439"/>
                    </a:lnTo>
                    <a:lnTo>
                      <a:pt x="4772" y="5305"/>
                    </a:lnTo>
                    <a:lnTo>
                      <a:pt x="5039" y="5139"/>
                    </a:lnTo>
                    <a:lnTo>
                      <a:pt x="5272" y="4905"/>
                    </a:lnTo>
                    <a:lnTo>
                      <a:pt x="5472" y="4672"/>
                    </a:lnTo>
                    <a:lnTo>
                      <a:pt x="5606" y="4371"/>
                    </a:lnTo>
                    <a:lnTo>
                      <a:pt x="5672" y="4038"/>
                    </a:lnTo>
                    <a:lnTo>
                      <a:pt x="6073" y="3971"/>
                    </a:lnTo>
                    <a:lnTo>
                      <a:pt x="6440" y="3838"/>
                    </a:lnTo>
                    <a:lnTo>
                      <a:pt x="6607" y="3771"/>
                    </a:lnTo>
                    <a:lnTo>
                      <a:pt x="6740" y="3671"/>
                    </a:lnTo>
                    <a:lnTo>
                      <a:pt x="6873" y="3537"/>
                    </a:lnTo>
                    <a:lnTo>
                      <a:pt x="7007" y="3404"/>
                    </a:lnTo>
                    <a:lnTo>
                      <a:pt x="7107" y="3237"/>
                    </a:lnTo>
                    <a:lnTo>
                      <a:pt x="7174" y="3037"/>
                    </a:lnTo>
                    <a:lnTo>
                      <a:pt x="7240" y="2837"/>
                    </a:lnTo>
                    <a:lnTo>
                      <a:pt x="7240" y="2636"/>
                    </a:lnTo>
                    <a:lnTo>
                      <a:pt x="7207" y="2436"/>
                    </a:lnTo>
                    <a:lnTo>
                      <a:pt x="7174" y="2236"/>
                    </a:lnTo>
                    <a:lnTo>
                      <a:pt x="7107" y="2069"/>
                    </a:lnTo>
                    <a:lnTo>
                      <a:pt x="7007" y="1869"/>
                    </a:lnTo>
                    <a:lnTo>
                      <a:pt x="7174" y="1769"/>
                    </a:lnTo>
                    <a:lnTo>
                      <a:pt x="7307" y="1636"/>
                    </a:lnTo>
                    <a:lnTo>
                      <a:pt x="7407" y="1536"/>
                    </a:lnTo>
                    <a:lnTo>
                      <a:pt x="7474" y="1402"/>
                    </a:lnTo>
                    <a:lnTo>
                      <a:pt x="7507" y="1269"/>
                    </a:lnTo>
                    <a:lnTo>
                      <a:pt x="7507" y="1135"/>
                    </a:lnTo>
                    <a:lnTo>
                      <a:pt x="7474" y="1002"/>
                    </a:lnTo>
                    <a:lnTo>
                      <a:pt x="7441" y="902"/>
                    </a:lnTo>
                    <a:lnTo>
                      <a:pt x="7341" y="735"/>
                    </a:lnTo>
                    <a:lnTo>
                      <a:pt x="7240" y="601"/>
                    </a:lnTo>
                    <a:lnTo>
                      <a:pt x="7107" y="468"/>
                    </a:lnTo>
                    <a:lnTo>
                      <a:pt x="6940" y="368"/>
                    </a:lnTo>
                    <a:lnTo>
                      <a:pt x="6773" y="268"/>
                    </a:lnTo>
                    <a:lnTo>
                      <a:pt x="6573" y="201"/>
                    </a:lnTo>
                    <a:lnTo>
                      <a:pt x="6373" y="134"/>
                    </a:lnTo>
                    <a:lnTo>
                      <a:pt x="6206" y="134"/>
                    </a:lnTo>
                    <a:lnTo>
                      <a:pt x="5239" y="68"/>
                    </a:lnTo>
                    <a:lnTo>
                      <a:pt x="42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0"/>
              <p:cNvSpPr/>
              <p:nvPr/>
            </p:nvSpPr>
            <p:spPr>
              <a:xfrm>
                <a:off x="377400" y="3164825"/>
                <a:ext cx="40050" cy="42575"/>
              </a:xfrm>
              <a:custGeom>
                <a:avLst/>
                <a:gdLst/>
                <a:ahLst/>
                <a:cxnLst/>
                <a:rect l="l" t="t" r="r" b="b"/>
                <a:pathLst>
                  <a:path w="1602" h="1703" extrusionOk="0">
                    <a:moveTo>
                      <a:pt x="234" y="1"/>
                    </a:moveTo>
                    <a:lnTo>
                      <a:pt x="134" y="34"/>
                    </a:lnTo>
                    <a:lnTo>
                      <a:pt x="67" y="67"/>
                    </a:lnTo>
                    <a:lnTo>
                      <a:pt x="34" y="167"/>
                    </a:lnTo>
                    <a:lnTo>
                      <a:pt x="1" y="234"/>
                    </a:lnTo>
                    <a:lnTo>
                      <a:pt x="34" y="334"/>
                    </a:lnTo>
                    <a:lnTo>
                      <a:pt x="67" y="401"/>
                    </a:lnTo>
                    <a:lnTo>
                      <a:pt x="401" y="668"/>
                    </a:lnTo>
                    <a:lnTo>
                      <a:pt x="668" y="968"/>
                    </a:lnTo>
                    <a:lnTo>
                      <a:pt x="968" y="1302"/>
                    </a:lnTo>
                    <a:lnTo>
                      <a:pt x="1001" y="1368"/>
                    </a:lnTo>
                    <a:lnTo>
                      <a:pt x="1035" y="1368"/>
                    </a:lnTo>
                    <a:lnTo>
                      <a:pt x="1068" y="1435"/>
                    </a:lnTo>
                    <a:lnTo>
                      <a:pt x="1168" y="1602"/>
                    </a:lnTo>
                    <a:lnTo>
                      <a:pt x="1235" y="1669"/>
                    </a:lnTo>
                    <a:lnTo>
                      <a:pt x="1335" y="1702"/>
                    </a:lnTo>
                    <a:lnTo>
                      <a:pt x="1402" y="1702"/>
                    </a:lnTo>
                    <a:lnTo>
                      <a:pt x="1502" y="1669"/>
                    </a:lnTo>
                    <a:lnTo>
                      <a:pt x="1569" y="1602"/>
                    </a:lnTo>
                    <a:lnTo>
                      <a:pt x="1602" y="1535"/>
                    </a:lnTo>
                    <a:lnTo>
                      <a:pt x="1602" y="1435"/>
                    </a:lnTo>
                    <a:lnTo>
                      <a:pt x="1569" y="1368"/>
                    </a:lnTo>
                    <a:lnTo>
                      <a:pt x="1302" y="1001"/>
                    </a:lnTo>
                    <a:lnTo>
                      <a:pt x="1035" y="668"/>
                    </a:lnTo>
                    <a:lnTo>
                      <a:pt x="735" y="368"/>
                    </a:lnTo>
                    <a:lnTo>
                      <a:pt x="401" y="67"/>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0"/>
              <p:cNvSpPr/>
              <p:nvPr/>
            </p:nvSpPr>
            <p:spPr>
              <a:xfrm>
                <a:off x="429950" y="3123125"/>
                <a:ext cx="35050" cy="44225"/>
              </a:xfrm>
              <a:custGeom>
                <a:avLst/>
                <a:gdLst/>
                <a:ahLst/>
                <a:cxnLst/>
                <a:rect l="l" t="t" r="r" b="b"/>
                <a:pathLst>
                  <a:path w="1402" h="1769" extrusionOk="0">
                    <a:moveTo>
                      <a:pt x="234" y="0"/>
                    </a:moveTo>
                    <a:lnTo>
                      <a:pt x="134" y="34"/>
                    </a:lnTo>
                    <a:lnTo>
                      <a:pt x="67" y="67"/>
                    </a:lnTo>
                    <a:lnTo>
                      <a:pt x="0" y="134"/>
                    </a:lnTo>
                    <a:lnTo>
                      <a:pt x="0" y="234"/>
                    </a:lnTo>
                    <a:lnTo>
                      <a:pt x="0" y="301"/>
                    </a:lnTo>
                    <a:lnTo>
                      <a:pt x="67" y="401"/>
                    </a:lnTo>
                    <a:lnTo>
                      <a:pt x="534" y="1001"/>
                    </a:lnTo>
                    <a:lnTo>
                      <a:pt x="968" y="1669"/>
                    </a:lnTo>
                    <a:lnTo>
                      <a:pt x="1035" y="1735"/>
                    </a:lnTo>
                    <a:lnTo>
                      <a:pt x="1135" y="1769"/>
                    </a:lnTo>
                    <a:lnTo>
                      <a:pt x="1201" y="1769"/>
                    </a:lnTo>
                    <a:lnTo>
                      <a:pt x="1302" y="1735"/>
                    </a:lnTo>
                    <a:lnTo>
                      <a:pt x="1368" y="1669"/>
                    </a:lnTo>
                    <a:lnTo>
                      <a:pt x="1402" y="1602"/>
                    </a:lnTo>
                    <a:lnTo>
                      <a:pt x="1402" y="1502"/>
                    </a:lnTo>
                    <a:lnTo>
                      <a:pt x="1368" y="1435"/>
                    </a:lnTo>
                    <a:lnTo>
                      <a:pt x="901" y="734"/>
                    </a:lnTo>
                    <a:lnTo>
                      <a:pt x="401" y="67"/>
                    </a:lnTo>
                    <a:lnTo>
                      <a:pt x="3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0"/>
              <p:cNvSpPr/>
              <p:nvPr/>
            </p:nvSpPr>
            <p:spPr>
              <a:xfrm>
                <a:off x="528375" y="3099775"/>
                <a:ext cx="11700" cy="65900"/>
              </a:xfrm>
              <a:custGeom>
                <a:avLst/>
                <a:gdLst/>
                <a:ahLst/>
                <a:cxnLst/>
                <a:rect l="l" t="t" r="r" b="b"/>
                <a:pathLst>
                  <a:path w="468" h="2636" extrusionOk="0">
                    <a:moveTo>
                      <a:pt x="134" y="0"/>
                    </a:moveTo>
                    <a:lnTo>
                      <a:pt x="67" y="34"/>
                    </a:lnTo>
                    <a:lnTo>
                      <a:pt x="0" y="100"/>
                    </a:lnTo>
                    <a:lnTo>
                      <a:pt x="0" y="200"/>
                    </a:lnTo>
                    <a:lnTo>
                      <a:pt x="0" y="2402"/>
                    </a:lnTo>
                    <a:lnTo>
                      <a:pt x="0" y="2502"/>
                    </a:lnTo>
                    <a:lnTo>
                      <a:pt x="67" y="2569"/>
                    </a:lnTo>
                    <a:lnTo>
                      <a:pt x="134" y="2636"/>
                    </a:lnTo>
                    <a:lnTo>
                      <a:pt x="300" y="2636"/>
                    </a:lnTo>
                    <a:lnTo>
                      <a:pt x="367" y="2569"/>
                    </a:lnTo>
                    <a:lnTo>
                      <a:pt x="434" y="2502"/>
                    </a:lnTo>
                    <a:lnTo>
                      <a:pt x="467" y="2402"/>
                    </a:lnTo>
                    <a:lnTo>
                      <a:pt x="467" y="200"/>
                    </a:lnTo>
                    <a:lnTo>
                      <a:pt x="434" y="100"/>
                    </a:lnTo>
                    <a:lnTo>
                      <a:pt x="367" y="34"/>
                    </a:lnTo>
                    <a:lnTo>
                      <a:pt x="3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0"/>
              <p:cNvSpPr/>
              <p:nvPr/>
            </p:nvSpPr>
            <p:spPr>
              <a:xfrm>
                <a:off x="581750" y="3134800"/>
                <a:ext cx="19200" cy="38400"/>
              </a:xfrm>
              <a:custGeom>
                <a:avLst/>
                <a:gdLst/>
                <a:ahLst/>
                <a:cxnLst/>
                <a:rect l="l" t="t" r="r" b="b"/>
                <a:pathLst>
                  <a:path w="768" h="1536" extrusionOk="0">
                    <a:moveTo>
                      <a:pt x="501" y="1"/>
                    </a:moveTo>
                    <a:lnTo>
                      <a:pt x="401" y="34"/>
                    </a:lnTo>
                    <a:lnTo>
                      <a:pt x="334" y="101"/>
                    </a:lnTo>
                    <a:lnTo>
                      <a:pt x="301" y="167"/>
                    </a:lnTo>
                    <a:lnTo>
                      <a:pt x="0" y="1235"/>
                    </a:lnTo>
                    <a:lnTo>
                      <a:pt x="0" y="1335"/>
                    </a:lnTo>
                    <a:lnTo>
                      <a:pt x="34" y="1435"/>
                    </a:lnTo>
                    <a:lnTo>
                      <a:pt x="67" y="1502"/>
                    </a:lnTo>
                    <a:lnTo>
                      <a:pt x="167" y="1535"/>
                    </a:lnTo>
                    <a:lnTo>
                      <a:pt x="234" y="1535"/>
                    </a:lnTo>
                    <a:lnTo>
                      <a:pt x="334" y="1502"/>
                    </a:lnTo>
                    <a:lnTo>
                      <a:pt x="401" y="1468"/>
                    </a:lnTo>
                    <a:lnTo>
                      <a:pt x="434" y="1368"/>
                    </a:lnTo>
                    <a:lnTo>
                      <a:pt x="734" y="301"/>
                    </a:lnTo>
                    <a:lnTo>
                      <a:pt x="768" y="201"/>
                    </a:lnTo>
                    <a:lnTo>
                      <a:pt x="734" y="134"/>
                    </a:lnTo>
                    <a:lnTo>
                      <a:pt x="668" y="67"/>
                    </a:lnTo>
                    <a:lnTo>
                      <a:pt x="601" y="34"/>
                    </a:lnTo>
                    <a:lnTo>
                      <a:pt x="5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0"/>
              <p:cNvSpPr/>
              <p:nvPr/>
            </p:nvSpPr>
            <p:spPr>
              <a:xfrm>
                <a:off x="634300" y="3172325"/>
                <a:ext cx="33375" cy="42575"/>
              </a:xfrm>
              <a:custGeom>
                <a:avLst/>
                <a:gdLst/>
                <a:ahLst/>
                <a:cxnLst/>
                <a:rect l="l" t="t" r="r" b="b"/>
                <a:pathLst>
                  <a:path w="1335" h="1703" extrusionOk="0">
                    <a:moveTo>
                      <a:pt x="1034" y="1"/>
                    </a:moveTo>
                    <a:lnTo>
                      <a:pt x="968" y="68"/>
                    </a:lnTo>
                    <a:lnTo>
                      <a:pt x="467" y="701"/>
                    </a:lnTo>
                    <a:lnTo>
                      <a:pt x="34" y="1369"/>
                    </a:lnTo>
                    <a:lnTo>
                      <a:pt x="0" y="1469"/>
                    </a:lnTo>
                    <a:lnTo>
                      <a:pt x="0" y="1536"/>
                    </a:lnTo>
                    <a:lnTo>
                      <a:pt x="34" y="1636"/>
                    </a:lnTo>
                    <a:lnTo>
                      <a:pt x="100" y="1669"/>
                    </a:lnTo>
                    <a:lnTo>
                      <a:pt x="200" y="1702"/>
                    </a:lnTo>
                    <a:lnTo>
                      <a:pt x="267" y="1702"/>
                    </a:lnTo>
                    <a:lnTo>
                      <a:pt x="367" y="1669"/>
                    </a:lnTo>
                    <a:lnTo>
                      <a:pt x="434" y="1602"/>
                    </a:lnTo>
                    <a:lnTo>
                      <a:pt x="834" y="968"/>
                    </a:lnTo>
                    <a:lnTo>
                      <a:pt x="934" y="802"/>
                    </a:lnTo>
                    <a:lnTo>
                      <a:pt x="1001" y="735"/>
                    </a:lnTo>
                    <a:lnTo>
                      <a:pt x="1001" y="701"/>
                    </a:lnTo>
                    <a:lnTo>
                      <a:pt x="1034" y="701"/>
                    </a:lnTo>
                    <a:lnTo>
                      <a:pt x="1268" y="401"/>
                    </a:lnTo>
                    <a:lnTo>
                      <a:pt x="1335" y="301"/>
                    </a:lnTo>
                    <a:lnTo>
                      <a:pt x="1335" y="234"/>
                    </a:lnTo>
                    <a:lnTo>
                      <a:pt x="1335" y="134"/>
                    </a:lnTo>
                    <a:lnTo>
                      <a:pt x="1268" y="68"/>
                    </a:lnTo>
                    <a:lnTo>
                      <a:pt x="1201" y="34"/>
                    </a:lnTo>
                    <a:lnTo>
                      <a:pt x="11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0"/>
              <p:cNvSpPr/>
              <p:nvPr/>
            </p:nvSpPr>
            <p:spPr>
              <a:xfrm>
                <a:off x="674325" y="3236550"/>
                <a:ext cx="26725" cy="21725"/>
              </a:xfrm>
              <a:custGeom>
                <a:avLst/>
                <a:gdLst/>
                <a:ahLst/>
                <a:cxnLst/>
                <a:rect l="l" t="t" r="r" b="b"/>
                <a:pathLst>
                  <a:path w="1069" h="869" extrusionOk="0">
                    <a:moveTo>
                      <a:pt x="801" y="1"/>
                    </a:moveTo>
                    <a:lnTo>
                      <a:pt x="701" y="34"/>
                    </a:lnTo>
                    <a:lnTo>
                      <a:pt x="101" y="434"/>
                    </a:lnTo>
                    <a:lnTo>
                      <a:pt x="34" y="501"/>
                    </a:lnTo>
                    <a:lnTo>
                      <a:pt x="1" y="568"/>
                    </a:lnTo>
                    <a:lnTo>
                      <a:pt x="1" y="668"/>
                    </a:lnTo>
                    <a:lnTo>
                      <a:pt x="34" y="768"/>
                    </a:lnTo>
                    <a:lnTo>
                      <a:pt x="101" y="835"/>
                    </a:lnTo>
                    <a:lnTo>
                      <a:pt x="167" y="868"/>
                    </a:lnTo>
                    <a:lnTo>
                      <a:pt x="268" y="868"/>
                    </a:lnTo>
                    <a:lnTo>
                      <a:pt x="334" y="835"/>
                    </a:lnTo>
                    <a:lnTo>
                      <a:pt x="935" y="434"/>
                    </a:lnTo>
                    <a:lnTo>
                      <a:pt x="1001" y="368"/>
                    </a:lnTo>
                    <a:lnTo>
                      <a:pt x="1035" y="301"/>
                    </a:lnTo>
                    <a:lnTo>
                      <a:pt x="1068" y="201"/>
                    </a:lnTo>
                    <a:lnTo>
                      <a:pt x="1035" y="101"/>
                    </a:lnTo>
                    <a:lnTo>
                      <a:pt x="968" y="34"/>
                    </a:lnTo>
                    <a:lnTo>
                      <a:pt x="9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0"/>
              <p:cNvSpPr/>
              <p:nvPr/>
            </p:nvSpPr>
            <p:spPr>
              <a:xfrm>
                <a:off x="640125" y="3318300"/>
                <a:ext cx="20875" cy="51725"/>
              </a:xfrm>
              <a:custGeom>
                <a:avLst/>
                <a:gdLst/>
                <a:ahLst/>
                <a:cxnLst/>
                <a:rect l="l" t="t" r="r" b="b"/>
                <a:pathLst>
                  <a:path w="835" h="2069" extrusionOk="0">
                    <a:moveTo>
                      <a:pt x="468" y="0"/>
                    </a:moveTo>
                    <a:lnTo>
                      <a:pt x="401" y="67"/>
                    </a:lnTo>
                    <a:lnTo>
                      <a:pt x="334" y="134"/>
                    </a:lnTo>
                    <a:lnTo>
                      <a:pt x="301" y="200"/>
                    </a:lnTo>
                    <a:lnTo>
                      <a:pt x="301" y="301"/>
                    </a:lnTo>
                    <a:lnTo>
                      <a:pt x="368" y="467"/>
                    </a:lnTo>
                    <a:lnTo>
                      <a:pt x="368" y="668"/>
                    </a:lnTo>
                    <a:lnTo>
                      <a:pt x="368" y="868"/>
                    </a:lnTo>
                    <a:lnTo>
                      <a:pt x="368" y="968"/>
                    </a:lnTo>
                    <a:lnTo>
                      <a:pt x="368" y="1001"/>
                    </a:lnTo>
                    <a:lnTo>
                      <a:pt x="301" y="1201"/>
                    </a:lnTo>
                    <a:lnTo>
                      <a:pt x="234" y="1368"/>
                    </a:lnTo>
                    <a:lnTo>
                      <a:pt x="168" y="1535"/>
                    </a:lnTo>
                    <a:lnTo>
                      <a:pt x="67" y="1668"/>
                    </a:lnTo>
                    <a:lnTo>
                      <a:pt x="1" y="1768"/>
                    </a:lnTo>
                    <a:lnTo>
                      <a:pt x="1" y="1835"/>
                    </a:lnTo>
                    <a:lnTo>
                      <a:pt x="1" y="1935"/>
                    </a:lnTo>
                    <a:lnTo>
                      <a:pt x="67" y="2002"/>
                    </a:lnTo>
                    <a:lnTo>
                      <a:pt x="134" y="2035"/>
                    </a:lnTo>
                    <a:lnTo>
                      <a:pt x="234" y="2069"/>
                    </a:lnTo>
                    <a:lnTo>
                      <a:pt x="301" y="2069"/>
                    </a:lnTo>
                    <a:lnTo>
                      <a:pt x="368" y="2002"/>
                    </a:lnTo>
                    <a:lnTo>
                      <a:pt x="535" y="1802"/>
                    </a:lnTo>
                    <a:lnTo>
                      <a:pt x="635" y="1602"/>
                    </a:lnTo>
                    <a:lnTo>
                      <a:pt x="735" y="1368"/>
                    </a:lnTo>
                    <a:lnTo>
                      <a:pt x="801" y="1135"/>
                    </a:lnTo>
                    <a:lnTo>
                      <a:pt x="835" y="901"/>
                    </a:lnTo>
                    <a:lnTo>
                      <a:pt x="835" y="668"/>
                    </a:lnTo>
                    <a:lnTo>
                      <a:pt x="801" y="401"/>
                    </a:lnTo>
                    <a:lnTo>
                      <a:pt x="768" y="167"/>
                    </a:lnTo>
                    <a:lnTo>
                      <a:pt x="701" y="100"/>
                    </a:lnTo>
                    <a:lnTo>
                      <a:pt x="635" y="34"/>
                    </a:lnTo>
                    <a:lnTo>
                      <a:pt x="5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0"/>
              <p:cNvSpPr/>
              <p:nvPr/>
            </p:nvSpPr>
            <p:spPr>
              <a:xfrm>
                <a:off x="409100" y="3271575"/>
                <a:ext cx="26700" cy="51750"/>
              </a:xfrm>
              <a:custGeom>
                <a:avLst/>
                <a:gdLst/>
                <a:ahLst/>
                <a:cxnLst/>
                <a:rect l="l" t="t" r="r" b="b"/>
                <a:pathLst>
                  <a:path w="1068" h="2070" extrusionOk="0">
                    <a:moveTo>
                      <a:pt x="267" y="1"/>
                    </a:moveTo>
                    <a:lnTo>
                      <a:pt x="200" y="34"/>
                    </a:lnTo>
                    <a:lnTo>
                      <a:pt x="134" y="101"/>
                    </a:lnTo>
                    <a:lnTo>
                      <a:pt x="100" y="168"/>
                    </a:lnTo>
                    <a:lnTo>
                      <a:pt x="34" y="435"/>
                    </a:lnTo>
                    <a:lnTo>
                      <a:pt x="0" y="702"/>
                    </a:lnTo>
                    <a:lnTo>
                      <a:pt x="34" y="968"/>
                    </a:lnTo>
                    <a:lnTo>
                      <a:pt x="100" y="1235"/>
                    </a:lnTo>
                    <a:lnTo>
                      <a:pt x="200" y="1469"/>
                    </a:lnTo>
                    <a:lnTo>
                      <a:pt x="334" y="1669"/>
                    </a:lnTo>
                    <a:lnTo>
                      <a:pt x="501" y="1869"/>
                    </a:lnTo>
                    <a:lnTo>
                      <a:pt x="734" y="2036"/>
                    </a:lnTo>
                    <a:lnTo>
                      <a:pt x="801" y="2069"/>
                    </a:lnTo>
                    <a:lnTo>
                      <a:pt x="901" y="2069"/>
                    </a:lnTo>
                    <a:lnTo>
                      <a:pt x="968" y="2036"/>
                    </a:lnTo>
                    <a:lnTo>
                      <a:pt x="1035" y="1969"/>
                    </a:lnTo>
                    <a:lnTo>
                      <a:pt x="1068" y="1869"/>
                    </a:lnTo>
                    <a:lnTo>
                      <a:pt x="1068" y="1769"/>
                    </a:lnTo>
                    <a:lnTo>
                      <a:pt x="1035" y="1702"/>
                    </a:lnTo>
                    <a:lnTo>
                      <a:pt x="968" y="1636"/>
                    </a:lnTo>
                    <a:lnTo>
                      <a:pt x="901" y="1602"/>
                    </a:lnTo>
                    <a:lnTo>
                      <a:pt x="801" y="1536"/>
                    </a:lnTo>
                    <a:lnTo>
                      <a:pt x="734" y="1469"/>
                    </a:lnTo>
                    <a:lnTo>
                      <a:pt x="701" y="1436"/>
                    </a:lnTo>
                    <a:lnTo>
                      <a:pt x="701" y="1402"/>
                    </a:lnTo>
                    <a:lnTo>
                      <a:pt x="601" y="1235"/>
                    </a:lnTo>
                    <a:lnTo>
                      <a:pt x="567" y="1169"/>
                    </a:lnTo>
                    <a:lnTo>
                      <a:pt x="534" y="1169"/>
                    </a:lnTo>
                    <a:lnTo>
                      <a:pt x="501" y="1069"/>
                    </a:lnTo>
                    <a:lnTo>
                      <a:pt x="467" y="868"/>
                    </a:lnTo>
                    <a:lnTo>
                      <a:pt x="467" y="835"/>
                    </a:lnTo>
                    <a:lnTo>
                      <a:pt x="467" y="802"/>
                    </a:lnTo>
                    <a:lnTo>
                      <a:pt x="467" y="702"/>
                    </a:lnTo>
                    <a:lnTo>
                      <a:pt x="467" y="568"/>
                    </a:lnTo>
                    <a:lnTo>
                      <a:pt x="467" y="501"/>
                    </a:lnTo>
                    <a:lnTo>
                      <a:pt x="534" y="301"/>
                    </a:lnTo>
                    <a:lnTo>
                      <a:pt x="534" y="201"/>
                    </a:lnTo>
                    <a:lnTo>
                      <a:pt x="501" y="134"/>
                    </a:lnTo>
                    <a:lnTo>
                      <a:pt x="467" y="68"/>
                    </a:lnTo>
                    <a:lnTo>
                      <a:pt x="367" y="34"/>
                    </a:lnTo>
                    <a:lnTo>
                      <a:pt x="2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0"/>
              <p:cNvSpPr/>
              <p:nvPr/>
            </p:nvSpPr>
            <p:spPr>
              <a:xfrm>
                <a:off x="445800" y="3382525"/>
                <a:ext cx="25" cy="850"/>
              </a:xfrm>
              <a:custGeom>
                <a:avLst/>
                <a:gdLst/>
                <a:ahLst/>
                <a:cxnLst/>
                <a:rect l="l" t="t" r="r" b="b"/>
                <a:pathLst>
                  <a:path w="1" h="34" extrusionOk="0">
                    <a:moveTo>
                      <a:pt x="0" y="0"/>
                    </a:moveTo>
                    <a:lnTo>
                      <a:pt x="0" y="0"/>
                    </a:lnTo>
                    <a:lnTo>
                      <a:pt x="0" y="34"/>
                    </a:lnTo>
                    <a:lnTo>
                      <a:pt x="0" y="34"/>
                    </a:lnTo>
                    <a:lnTo>
                      <a:pt x="0" y="34"/>
                    </a:lnTo>
                    <a:lnTo>
                      <a:pt x="0" y="34"/>
                    </a:ln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0"/>
              <p:cNvSpPr/>
              <p:nvPr/>
            </p:nvSpPr>
            <p:spPr>
              <a:xfrm>
                <a:off x="416600" y="3373350"/>
                <a:ext cx="42575" cy="21700"/>
              </a:xfrm>
              <a:custGeom>
                <a:avLst/>
                <a:gdLst/>
                <a:ahLst/>
                <a:cxnLst/>
                <a:rect l="l" t="t" r="r" b="b"/>
                <a:pathLst>
                  <a:path w="1703" h="868" extrusionOk="0">
                    <a:moveTo>
                      <a:pt x="201" y="0"/>
                    </a:moveTo>
                    <a:lnTo>
                      <a:pt x="101" y="34"/>
                    </a:lnTo>
                    <a:lnTo>
                      <a:pt x="34" y="100"/>
                    </a:lnTo>
                    <a:lnTo>
                      <a:pt x="1" y="200"/>
                    </a:lnTo>
                    <a:lnTo>
                      <a:pt x="1" y="267"/>
                    </a:lnTo>
                    <a:lnTo>
                      <a:pt x="34" y="367"/>
                    </a:lnTo>
                    <a:lnTo>
                      <a:pt x="167" y="567"/>
                    </a:lnTo>
                    <a:lnTo>
                      <a:pt x="334" y="701"/>
                    </a:lnTo>
                    <a:lnTo>
                      <a:pt x="534" y="801"/>
                    </a:lnTo>
                    <a:lnTo>
                      <a:pt x="768" y="868"/>
                    </a:lnTo>
                    <a:lnTo>
                      <a:pt x="1001" y="868"/>
                    </a:lnTo>
                    <a:lnTo>
                      <a:pt x="1202" y="834"/>
                    </a:lnTo>
                    <a:lnTo>
                      <a:pt x="1435" y="768"/>
                    </a:lnTo>
                    <a:lnTo>
                      <a:pt x="1635" y="634"/>
                    </a:lnTo>
                    <a:lnTo>
                      <a:pt x="1669" y="567"/>
                    </a:lnTo>
                    <a:lnTo>
                      <a:pt x="1702" y="467"/>
                    </a:lnTo>
                    <a:lnTo>
                      <a:pt x="1669" y="367"/>
                    </a:lnTo>
                    <a:lnTo>
                      <a:pt x="1635" y="300"/>
                    </a:lnTo>
                    <a:lnTo>
                      <a:pt x="1535" y="267"/>
                    </a:lnTo>
                    <a:lnTo>
                      <a:pt x="1469" y="234"/>
                    </a:lnTo>
                    <a:lnTo>
                      <a:pt x="1368" y="267"/>
                    </a:lnTo>
                    <a:lnTo>
                      <a:pt x="1302" y="300"/>
                    </a:lnTo>
                    <a:lnTo>
                      <a:pt x="1268" y="334"/>
                    </a:lnTo>
                    <a:lnTo>
                      <a:pt x="1202" y="367"/>
                    </a:lnTo>
                    <a:lnTo>
                      <a:pt x="1168" y="367"/>
                    </a:lnTo>
                    <a:lnTo>
                      <a:pt x="1168" y="401"/>
                    </a:lnTo>
                    <a:lnTo>
                      <a:pt x="1068" y="401"/>
                    </a:lnTo>
                    <a:lnTo>
                      <a:pt x="1035" y="434"/>
                    </a:lnTo>
                    <a:lnTo>
                      <a:pt x="835" y="434"/>
                    </a:lnTo>
                    <a:lnTo>
                      <a:pt x="668" y="367"/>
                    </a:lnTo>
                    <a:lnTo>
                      <a:pt x="634" y="367"/>
                    </a:lnTo>
                    <a:lnTo>
                      <a:pt x="568" y="300"/>
                    </a:lnTo>
                    <a:lnTo>
                      <a:pt x="534" y="300"/>
                    </a:lnTo>
                    <a:lnTo>
                      <a:pt x="501" y="234"/>
                    </a:lnTo>
                    <a:lnTo>
                      <a:pt x="468" y="200"/>
                    </a:lnTo>
                    <a:lnTo>
                      <a:pt x="401" y="134"/>
                    </a:lnTo>
                    <a:lnTo>
                      <a:pt x="368" y="67"/>
                    </a:lnTo>
                    <a:lnTo>
                      <a:pt x="267" y="34"/>
                    </a:lnTo>
                    <a:lnTo>
                      <a:pt x="2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0"/>
              <p:cNvSpPr/>
              <p:nvPr/>
            </p:nvSpPr>
            <p:spPr>
              <a:xfrm>
                <a:off x="442450" y="3384175"/>
                <a:ext cx="25" cy="25"/>
              </a:xfrm>
              <a:custGeom>
                <a:avLst/>
                <a:gdLst/>
                <a:ahLst/>
                <a:cxnLst/>
                <a:rect l="l" t="t" r="r" b="b"/>
                <a:pathLst>
                  <a:path w="1" h="1" extrusionOk="0">
                    <a:moveTo>
                      <a:pt x="1" y="1"/>
                    </a:moveTo>
                    <a:lnTo>
                      <a:pt x="1" y="1"/>
                    </a:lnTo>
                    <a:lnTo>
                      <a:pt x="1" y="1"/>
                    </a:lnTo>
                    <a:lnTo>
                      <a:pt x="1" y="1"/>
                    </a:lnTo>
                    <a:lnTo>
                      <a:pt x="1" y="1"/>
                    </a:lnTo>
                    <a:lnTo>
                      <a:pt x="1" y="1"/>
                    </a:lnTo>
                    <a:lnTo>
                      <a:pt x="1" y="1"/>
                    </a:ln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 name="Group 11">
            <a:extLst>
              <a:ext uri="{FF2B5EF4-FFF2-40B4-BE49-F238E27FC236}">
                <a16:creationId xmlns:a16="http://schemas.microsoft.com/office/drawing/2014/main" id="{1B58B212-143F-A3EC-108C-07A6A3260ECB}"/>
              </a:ext>
            </a:extLst>
          </p:cNvPr>
          <p:cNvGrpSpPr/>
          <p:nvPr/>
        </p:nvGrpSpPr>
        <p:grpSpPr>
          <a:xfrm>
            <a:off x="518469" y="1610673"/>
            <a:ext cx="1536632" cy="2024885"/>
            <a:chOff x="726669" y="1378715"/>
            <a:chExt cx="1536632" cy="2024885"/>
          </a:xfrm>
        </p:grpSpPr>
        <p:sp>
          <p:nvSpPr>
            <p:cNvPr id="999" name="Google Shape;999;p50"/>
            <p:cNvSpPr/>
            <p:nvPr/>
          </p:nvSpPr>
          <p:spPr>
            <a:xfrm>
              <a:off x="726669" y="1378715"/>
              <a:ext cx="1536632" cy="1536632"/>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8" name="Google Shape;1018;p50"/>
            <p:cNvGrpSpPr/>
            <p:nvPr/>
          </p:nvGrpSpPr>
          <p:grpSpPr>
            <a:xfrm>
              <a:off x="792304" y="1552448"/>
              <a:ext cx="1432271" cy="1851152"/>
              <a:chOff x="2080550" y="3234900"/>
              <a:chExt cx="613075" cy="792375"/>
            </a:xfrm>
          </p:grpSpPr>
          <p:sp>
            <p:nvSpPr>
              <p:cNvPr id="1019" name="Google Shape;1019;p50"/>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0"/>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0"/>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0"/>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0"/>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0"/>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0"/>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0"/>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0"/>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0"/>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0"/>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32" name="Google Shape;1032;p50"/>
          <p:cNvSpPr/>
          <p:nvPr/>
        </p:nvSpPr>
        <p:spPr>
          <a:xfrm>
            <a:off x="357608" y="327384"/>
            <a:ext cx="185486" cy="172178"/>
          </a:xfrm>
          <a:prstGeom prst="flowChartManualInpu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0"/>
          <p:cNvSpPr/>
          <p:nvPr/>
        </p:nvSpPr>
        <p:spPr>
          <a:xfrm>
            <a:off x="581516" y="327384"/>
            <a:ext cx="185486" cy="172178"/>
          </a:xfrm>
          <a:prstGeom prst="flowChartManualInpu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itle 6">
            <a:extLst>
              <a:ext uri="{FF2B5EF4-FFF2-40B4-BE49-F238E27FC236}">
                <a16:creationId xmlns:a16="http://schemas.microsoft.com/office/drawing/2014/main" id="{9D39A423-30C0-A385-8D7A-6009C0B1F758}"/>
              </a:ext>
            </a:extLst>
          </p:cNvPr>
          <p:cNvSpPr>
            <a:spLocks noGrp="1"/>
          </p:cNvSpPr>
          <p:nvPr>
            <p:ph type="title"/>
          </p:nvPr>
        </p:nvSpPr>
        <p:spPr>
          <a:xfrm>
            <a:off x="2583762" y="1104448"/>
            <a:ext cx="3976476" cy="1114492"/>
          </a:xfrm>
        </p:spPr>
        <p:txBody>
          <a:bodyPr/>
          <a:lstStyle/>
          <a:p>
            <a:r>
              <a:rPr lang="vi-VN" sz="4400" dirty="0">
                <a:solidFill>
                  <a:srgbClr val="C00000"/>
                </a:solidFill>
                <a:latin typeface="Arial" panose="020B0604020202020204" pitchFamily="34" charset="0"/>
                <a:cs typeface="Arial" panose="020B0604020202020204" pitchFamily="34" charset="0"/>
              </a:rPr>
              <a:t>LUYỆN TẬP</a:t>
            </a:r>
          </a:p>
        </p:txBody>
      </p:sp>
      <p:sp>
        <p:nvSpPr>
          <p:cNvPr id="13" name="Freeform 57">
            <a:extLst>
              <a:ext uri="{FF2B5EF4-FFF2-40B4-BE49-F238E27FC236}">
                <a16:creationId xmlns:a16="http://schemas.microsoft.com/office/drawing/2014/main" id="{84ED86CB-F52B-8CCC-07BA-614E296CA6B3}"/>
              </a:ext>
            </a:extLst>
          </p:cNvPr>
          <p:cNvSpPr/>
          <p:nvPr/>
        </p:nvSpPr>
        <p:spPr>
          <a:xfrm>
            <a:off x="2684729" y="2571750"/>
            <a:ext cx="3680426" cy="2387676"/>
          </a:xfrm>
          <a:custGeom>
            <a:avLst/>
            <a:gdLst/>
            <a:ahLst/>
            <a:cxnLst/>
            <a:rect l="l" t="t" r="r" b="b"/>
            <a:pathLst>
              <a:path w="1588373" h="1030457">
                <a:moveTo>
                  <a:pt x="0" y="0"/>
                </a:moveTo>
                <a:lnTo>
                  <a:pt x="1588373" y="0"/>
                </a:lnTo>
                <a:lnTo>
                  <a:pt x="1588373" y="1030457"/>
                </a:lnTo>
                <a:lnTo>
                  <a:pt x="0" y="103045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3" name="Title 2">
            <a:extLst>
              <a:ext uri="{FF2B5EF4-FFF2-40B4-BE49-F238E27FC236}">
                <a16:creationId xmlns:a16="http://schemas.microsoft.com/office/drawing/2014/main" id="{B9B59DDC-E4DF-3A02-8EB8-130BE22EA08A}"/>
              </a:ext>
            </a:extLst>
          </p:cNvPr>
          <p:cNvSpPr>
            <a:spLocks noGrp="1"/>
          </p:cNvSpPr>
          <p:nvPr>
            <p:ph type="title"/>
          </p:nvPr>
        </p:nvSpPr>
        <p:spPr>
          <a:xfrm>
            <a:off x="413657" y="342507"/>
            <a:ext cx="8316686" cy="100732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r>
              <a:rPr lang="vi-VN" sz="2200" dirty="0">
                <a:latin typeface="Arial" panose="020B0604020202020204" pitchFamily="34" charset="0"/>
                <a:cs typeface="Arial" panose="020B0604020202020204" pitchFamily="34" charset="0"/>
              </a:rPr>
              <a:t>Câu 1. </a:t>
            </a:r>
            <a:r>
              <a:rPr lang="vi-VN" sz="2200" b="0" dirty="0">
                <a:latin typeface="Arial" panose="020B0604020202020204" pitchFamily="34" charset="0"/>
                <a:cs typeface="Arial" panose="020B0604020202020204" pitchFamily="34" charset="0"/>
              </a:rPr>
              <a:t>Mạng điện trong nhà là</a:t>
            </a:r>
          </a:p>
        </p:txBody>
      </p:sp>
      <p:sp>
        <p:nvSpPr>
          <p:cNvPr id="4" name="Rectangle: Rounded Corners 3">
            <a:extLst>
              <a:ext uri="{FF2B5EF4-FFF2-40B4-BE49-F238E27FC236}">
                <a16:creationId xmlns:a16="http://schemas.microsoft.com/office/drawing/2014/main" id="{1BEA1C3A-D46D-EBB2-9D7B-F9F4A1D0F699}"/>
              </a:ext>
            </a:extLst>
          </p:cNvPr>
          <p:cNvSpPr/>
          <p:nvPr/>
        </p:nvSpPr>
        <p:spPr>
          <a:xfrm>
            <a:off x="413657" y="1640114"/>
            <a:ext cx="3914604" cy="1416565"/>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108000" rtlCol="0" anchor="ctr"/>
          <a:lstStyle/>
          <a:p>
            <a:pPr algn="just">
              <a:lnSpc>
                <a:spcPct val="150000"/>
              </a:lnSpc>
            </a:pPr>
            <a:r>
              <a:rPr lang="vi-VN" sz="2000" dirty="0">
                <a:effectLst/>
                <a:latin typeface="Arial" panose="020B0604020202020204" pitchFamily="34" charset="0"/>
                <a:ea typeface="Calibri" panose="020F0502020204030204" pitchFamily="34" charset="0"/>
                <a:cs typeface="Arial" panose="020B0604020202020204" pitchFamily="34" charset="0"/>
              </a:rPr>
              <a:t>A. Mạng điện thể hiện cách phân phối điện, kết nối và bố trí các thiết bị điện</a:t>
            </a:r>
          </a:p>
        </p:txBody>
      </p:sp>
      <p:sp>
        <p:nvSpPr>
          <p:cNvPr id="5" name="Rectangle: Rounded Corners 4">
            <a:extLst>
              <a:ext uri="{FF2B5EF4-FFF2-40B4-BE49-F238E27FC236}">
                <a16:creationId xmlns:a16="http://schemas.microsoft.com/office/drawing/2014/main" id="{4589E7F6-03AF-1F05-933E-1E1DC29E0323}"/>
              </a:ext>
            </a:extLst>
          </p:cNvPr>
          <p:cNvSpPr/>
          <p:nvPr/>
        </p:nvSpPr>
        <p:spPr>
          <a:xfrm>
            <a:off x="4815739" y="1640114"/>
            <a:ext cx="3914604" cy="1416565"/>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108000" rtlCol="0" anchor="ctr"/>
          <a:lstStyle/>
          <a:p>
            <a:pPr algn="just">
              <a:lnSpc>
                <a:spcPct val="150000"/>
              </a:lnSpc>
            </a:pPr>
            <a:r>
              <a:rPr lang="vi-VN" sz="2000" dirty="0">
                <a:effectLst/>
                <a:latin typeface="Arial" panose="020B0604020202020204" pitchFamily="34" charset="0"/>
                <a:ea typeface="Calibri" panose="020F0502020204030204" pitchFamily="34" charset="0"/>
                <a:cs typeface="Arial" panose="020B0604020202020204" pitchFamily="34" charset="0"/>
              </a:rPr>
              <a:t>C. Mạng điện thể hiện cách kết nối và bố trí các thiết bị điện</a:t>
            </a:r>
          </a:p>
        </p:txBody>
      </p:sp>
      <p:sp>
        <p:nvSpPr>
          <p:cNvPr id="6" name="Rectangle: Rounded Corners 5">
            <a:extLst>
              <a:ext uri="{FF2B5EF4-FFF2-40B4-BE49-F238E27FC236}">
                <a16:creationId xmlns:a16="http://schemas.microsoft.com/office/drawing/2014/main" id="{F62EE14B-6C55-FDC5-9476-A63A8F77A8C4}"/>
              </a:ext>
            </a:extLst>
          </p:cNvPr>
          <p:cNvSpPr/>
          <p:nvPr/>
        </p:nvSpPr>
        <p:spPr>
          <a:xfrm>
            <a:off x="413657" y="3346964"/>
            <a:ext cx="3914604" cy="1416565"/>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108000" rtlCol="0" anchor="ctr"/>
          <a:lstStyle/>
          <a:p>
            <a:pPr marL="0" marR="0" algn="just">
              <a:lnSpc>
                <a:spcPct val="150000"/>
              </a:lnSpc>
              <a:spcBef>
                <a:spcPts val="0"/>
              </a:spcBef>
              <a:spcAft>
                <a:spcPts val="0"/>
              </a:spcAft>
            </a:pPr>
            <a:r>
              <a:rPr lang="vi-VN" sz="2000" dirty="0">
                <a:effectLst/>
                <a:latin typeface="Arial" panose="020B0604020202020204" pitchFamily="34" charset="0"/>
                <a:ea typeface="Calibri" panose="020F0502020204030204" pitchFamily="34" charset="0"/>
                <a:cs typeface="Arial" panose="020B0604020202020204" pitchFamily="34" charset="0"/>
              </a:rPr>
              <a:t>B. Mạng điện thể hiện cách sắp xếp đồ dùng điện trong nhà</a:t>
            </a:r>
          </a:p>
        </p:txBody>
      </p:sp>
      <p:sp>
        <p:nvSpPr>
          <p:cNvPr id="7" name="Rectangle: Rounded Corners 6">
            <a:extLst>
              <a:ext uri="{FF2B5EF4-FFF2-40B4-BE49-F238E27FC236}">
                <a16:creationId xmlns:a16="http://schemas.microsoft.com/office/drawing/2014/main" id="{AD58095F-6991-AA3F-3DD9-85E47517ADBA}"/>
              </a:ext>
            </a:extLst>
          </p:cNvPr>
          <p:cNvSpPr/>
          <p:nvPr/>
        </p:nvSpPr>
        <p:spPr>
          <a:xfrm>
            <a:off x="4815739" y="3346964"/>
            <a:ext cx="3914604" cy="1416565"/>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108000" rtlCol="0" anchor="ctr"/>
          <a:lstStyle/>
          <a:p>
            <a:pPr algn="just">
              <a:lnSpc>
                <a:spcPct val="150000"/>
              </a:lnSpc>
            </a:pPr>
            <a:r>
              <a:rPr lang="vi-VN" sz="2000" dirty="0">
                <a:effectLst/>
                <a:latin typeface="Arial" panose="020B0604020202020204" pitchFamily="34" charset="0"/>
                <a:ea typeface="Calibri" panose="020F0502020204030204" pitchFamily="34" charset="0"/>
                <a:cs typeface="Arial" panose="020B0604020202020204" pitchFamily="34" charset="0"/>
              </a:rPr>
              <a:t>D. Mạng điện thể hiện cách phân phối điện</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Horizontal)">
                                      <p:cBhvr>
                                        <p:cTn id="10" dur="500"/>
                                        <p:tgtEl>
                                          <p:spTgt spid="4"/>
                                        </p:tgtEl>
                                      </p:cBhvr>
                                    </p:animEffect>
                                  </p:childTnLst>
                                </p:cTn>
                              </p:par>
                              <p:par>
                                <p:cTn id="11" presetID="16" presetClass="entr" presetSubtype="4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Horizontal)">
                                      <p:cBhvr>
                                        <p:cTn id="13" dur="500"/>
                                        <p:tgtEl>
                                          <p:spTgt spid="6"/>
                                        </p:tgtEl>
                                      </p:cBhvr>
                                    </p:animEffect>
                                  </p:childTnLst>
                                </p:cTn>
                              </p:par>
                              <p:par>
                                <p:cTn id="14" presetID="16" presetClass="entr" presetSubtype="42"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Horizontal)">
                                      <p:cBhvr>
                                        <p:cTn id="16" dur="500"/>
                                        <p:tgtEl>
                                          <p:spTgt spid="5"/>
                                        </p:tgtEl>
                                      </p:cBhvr>
                                    </p:animEffect>
                                  </p:childTnLst>
                                </p:cTn>
                              </p:par>
                              <p:par>
                                <p:cTn id="17" presetID="16" presetClass="entr" presetSubtype="4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1" nodeType="clickEffect">
                                  <p:stCondLst>
                                    <p:cond delay="0"/>
                                  </p:stCondLst>
                                  <p:childTnLst>
                                    <p:animClr clrSpc="rgb" dir="cw">
                                      <p:cBhvr>
                                        <p:cTn id="24" dur="500" fill="hold"/>
                                        <p:tgtEl>
                                          <p:spTgt spid="4"/>
                                        </p:tgtEl>
                                        <p:attrNameLst>
                                          <p:attrName>fillcolor</p:attrName>
                                        </p:attrNameLst>
                                      </p:cBhvr>
                                      <p:to>
                                        <a:srgbClr val="92D050"/>
                                      </p:to>
                                    </p:animClr>
                                    <p:set>
                                      <p:cBhvr>
                                        <p:cTn id="25" dur="500" fill="hold"/>
                                        <p:tgtEl>
                                          <p:spTgt spid="4"/>
                                        </p:tgtEl>
                                        <p:attrNameLst>
                                          <p:attrName>fill.type</p:attrName>
                                        </p:attrNameLst>
                                      </p:cBhvr>
                                      <p:to>
                                        <p:strVal val="solid"/>
                                      </p:to>
                                    </p:set>
                                    <p:set>
                                      <p:cBhvr>
                                        <p:cTn id="26" dur="5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24" presetClass="emph" presetSubtype="0" fill="hold" grpId="1" nodeType="clickEffect">
                                  <p:stCondLst>
                                    <p:cond delay="0"/>
                                  </p:stCondLst>
                                  <p:childTnLst>
                                    <p:animClr clrSpc="hsl" dir="cw">
                                      <p:cBhvr override="childStyle">
                                        <p:cTn id="31" dur="500" fill="hold"/>
                                        <p:tgtEl>
                                          <p:spTgt spid="6"/>
                                        </p:tgtEl>
                                        <p:attrNameLst>
                                          <p:attrName>style.color</p:attrName>
                                        </p:attrNameLst>
                                      </p:cBhvr>
                                      <p:by>
                                        <p:hsl h="0" s="-12549" l="-25098"/>
                                      </p:by>
                                    </p:animClr>
                                    <p:animClr clrSpc="hsl" dir="cw">
                                      <p:cBhvr>
                                        <p:cTn id="32" dur="500" fill="hold"/>
                                        <p:tgtEl>
                                          <p:spTgt spid="6"/>
                                        </p:tgtEl>
                                        <p:attrNameLst>
                                          <p:attrName>fillcolor</p:attrName>
                                        </p:attrNameLst>
                                      </p:cBhvr>
                                      <p:by>
                                        <p:hsl h="0" s="-12549" l="-25098"/>
                                      </p:by>
                                    </p:animClr>
                                    <p:animClr clrSpc="hsl" dir="cw">
                                      <p:cBhvr>
                                        <p:cTn id="33" dur="500" fill="hold"/>
                                        <p:tgtEl>
                                          <p:spTgt spid="6"/>
                                        </p:tgtEl>
                                        <p:attrNameLst>
                                          <p:attrName>stroke.color</p:attrName>
                                        </p:attrNameLst>
                                      </p:cBhvr>
                                      <p:by>
                                        <p:hsl h="0" s="-12549" l="-25098"/>
                                      </p:by>
                                    </p:animClr>
                                    <p:set>
                                      <p:cBhvr>
                                        <p:cTn id="34" dur="500" fill="hold"/>
                                        <p:tgtEl>
                                          <p:spTgt spid="6"/>
                                        </p:tgtEl>
                                        <p:attrNameLst>
                                          <p:attrName>fill.type</p:attrName>
                                        </p:attrNameLst>
                                      </p:cBhvr>
                                      <p:to>
                                        <p:strVal val="solid"/>
                                      </p:to>
                                    </p:set>
                                  </p:childTnLst>
                                </p:cTn>
                              </p:par>
                            </p:childTnLst>
                          </p:cTn>
                        </p:par>
                      </p:childTnLst>
                    </p:cTn>
                  </p:par>
                </p:childTnLst>
              </p:cTn>
              <p:nextCondLst>
                <p:cond evt="onClick" delay="0">
                  <p:tgtEl>
                    <p:spTgt spid="6"/>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4" presetClass="emph" presetSubtype="0" fill="hold" grpId="1" nodeType="clickEffect">
                                  <p:stCondLst>
                                    <p:cond delay="0"/>
                                  </p:stCondLst>
                                  <p:childTnLst>
                                    <p:animClr clrSpc="hsl" dir="cw">
                                      <p:cBhvr override="childStyle">
                                        <p:cTn id="39" dur="500" fill="hold"/>
                                        <p:tgtEl>
                                          <p:spTgt spid="5"/>
                                        </p:tgtEl>
                                        <p:attrNameLst>
                                          <p:attrName>style.color</p:attrName>
                                        </p:attrNameLst>
                                      </p:cBhvr>
                                      <p:by>
                                        <p:hsl h="0" s="-12549" l="-25098"/>
                                      </p:by>
                                    </p:animClr>
                                    <p:animClr clrSpc="hsl" dir="cw">
                                      <p:cBhvr>
                                        <p:cTn id="40" dur="500" fill="hold"/>
                                        <p:tgtEl>
                                          <p:spTgt spid="5"/>
                                        </p:tgtEl>
                                        <p:attrNameLst>
                                          <p:attrName>fillcolor</p:attrName>
                                        </p:attrNameLst>
                                      </p:cBhvr>
                                      <p:by>
                                        <p:hsl h="0" s="-12549" l="-25098"/>
                                      </p:by>
                                    </p:animClr>
                                    <p:animClr clrSpc="hsl" dir="cw">
                                      <p:cBhvr>
                                        <p:cTn id="41" dur="500" fill="hold"/>
                                        <p:tgtEl>
                                          <p:spTgt spid="5"/>
                                        </p:tgtEl>
                                        <p:attrNameLst>
                                          <p:attrName>stroke.color</p:attrName>
                                        </p:attrNameLst>
                                      </p:cBhvr>
                                      <p:by>
                                        <p:hsl h="0" s="-12549" l="-25098"/>
                                      </p:by>
                                    </p:animClr>
                                    <p:set>
                                      <p:cBhvr>
                                        <p:cTn id="42" dur="500" fill="hold"/>
                                        <p:tgtEl>
                                          <p:spTgt spid="5"/>
                                        </p:tgtEl>
                                        <p:attrNameLst>
                                          <p:attrName>fill.type</p:attrName>
                                        </p:attrNameLst>
                                      </p:cBhvr>
                                      <p:to>
                                        <p:strVal val="solid"/>
                                      </p:to>
                                    </p:set>
                                  </p:childTnLst>
                                </p:cTn>
                              </p:par>
                            </p:childTnLst>
                          </p:cTn>
                        </p:par>
                      </p:childTnLst>
                    </p:cTn>
                  </p:par>
                </p:childTnLst>
              </p:cTn>
              <p:nextCondLst>
                <p:cond evt="onClick" delay="0">
                  <p:tgtEl>
                    <p:spTgt spid="5"/>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24" presetClass="emph" presetSubtype="0" fill="hold" grpId="1" nodeType="clickEffect">
                                  <p:stCondLst>
                                    <p:cond delay="0"/>
                                  </p:stCondLst>
                                  <p:childTnLst>
                                    <p:animClr clrSpc="hsl" dir="cw">
                                      <p:cBhvr override="childStyle">
                                        <p:cTn id="47" dur="500" fill="hold"/>
                                        <p:tgtEl>
                                          <p:spTgt spid="7"/>
                                        </p:tgtEl>
                                        <p:attrNameLst>
                                          <p:attrName>style.color</p:attrName>
                                        </p:attrNameLst>
                                      </p:cBhvr>
                                      <p:by>
                                        <p:hsl h="0" s="-12549" l="-25098"/>
                                      </p:by>
                                    </p:animClr>
                                    <p:animClr clrSpc="hsl" dir="cw">
                                      <p:cBhvr>
                                        <p:cTn id="48" dur="500" fill="hold"/>
                                        <p:tgtEl>
                                          <p:spTgt spid="7"/>
                                        </p:tgtEl>
                                        <p:attrNameLst>
                                          <p:attrName>fillcolor</p:attrName>
                                        </p:attrNameLst>
                                      </p:cBhvr>
                                      <p:by>
                                        <p:hsl h="0" s="-12549" l="-25098"/>
                                      </p:by>
                                    </p:animClr>
                                    <p:animClr clrSpc="hsl" dir="cw">
                                      <p:cBhvr>
                                        <p:cTn id="49" dur="500" fill="hold"/>
                                        <p:tgtEl>
                                          <p:spTgt spid="7"/>
                                        </p:tgtEl>
                                        <p:attrNameLst>
                                          <p:attrName>stroke.color</p:attrName>
                                        </p:attrNameLst>
                                      </p:cBhvr>
                                      <p:by>
                                        <p:hsl h="0" s="-12549" l="-25098"/>
                                      </p:by>
                                    </p:animClr>
                                    <p:set>
                                      <p:cBhvr>
                                        <p:cTn id="50" dur="500" fill="hold"/>
                                        <p:tgtEl>
                                          <p:spTgt spid="7"/>
                                        </p:tgtEl>
                                        <p:attrNameLst>
                                          <p:attrName>fill.type</p:attrName>
                                        </p:attrNameLst>
                                      </p:cBhvr>
                                      <p:to>
                                        <p:strVal val="solid"/>
                                      </p:to>
                                    </p:set>
                                  </p:childTnLst>
                                </p:cTn>
                              </p:par>
                            </p:childTnLst>
                          </p:cTn>
                        </p:par>
                      </p:childTnLst>
                    </p:cTn>
                  </p:par>
                </p:childTnLst>
              </p:cTn>
              <p:nextCondLst>
                <p:cond evt="onClick" delay="0">
                  <p:tgtEl>
                    <p:spTgt spid="7"/>
                  </p:tgtEl>
                </p:cond>
              </p:nextCondLst>
            </p:seq>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3" name="Title 2">
            <a:extLst>
              <a:ext uri="{FF2B5EF4-FFF2-40B4-BE49-F238E27FC236}">
                <a16:creationId xmlns:a16="http://schemas.microsoft.com/office/drawing/2014/main" id="{B9B59DDC-E4DF-3A02-8EB8-130BE22EA08A}"/>
              </a:ext>
            </a:extLst>
          </p:cNvPr>
          <p:cNvSpPr>
            <a:spLocks noGrp="1"/>
          </p:cNvSpPr>
          <p:nvPr>
            <p:ph type="title"/>
          </p:nvPr>
        </p:nvSpPr>
        <p:spPr>
          <a:xfrm>
            <a:off x="413657" y="342507"/>
            <a:ext cx="8316686" cy="100732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r>
              <a:rPr lang="vi-VN" sz="2200" dirty="0">
                <a:latin typeface="Arial" panose="020B0604020202020204" pitchFamily="34" charset="0"/>
                <a:cs typeface="Arial" panose="020B0604020202020204" pitchFamily="34" charset="0"/>
              </a:rPr>
              <a:t>Câu 2. </a:t>
            </a:r>
            <a:r>
              <a:rPr lang="vi-VN" sz="2200" b="0" dirty="0">
                <a:latin typeface="Arial" panose="020B0604020202020204" pitchFamily="34" charset="0"/>
                <a:cs typeface="Arial" panose="020B0604020202020204" pitchFamily="34" charset="0"/>
              </a:rPr>
              <a:t>Sơ đồ mạng điện trong nhà là</a:t>
            </a:r>
          </a:p>
        </p:txBody>
      </p:sp>
      <p:sp>
        <p:nvSpPr>
          <p:cNvPr id="4" name="Rectangle: Rounded Corners 3">
            <a:extLst>
              <a:ext uri="{FF2B5EF4-FFF2-40B4-BE49-F238E27FC236}">
                <a16:creationId xmlns:a16="http://schemas.microsoft.com/office/drawing/2014/main" id="{1BEA1C3A-D46D-EBB2-9D7B-F9F4A1D0F699}"/>
              </a:ext>
            </a:extLst>
          </p:cNvPr>
          <p:cNvSpPr/>
          <p:nvPr/>
        </p:nvSpPr>
        <p:spPr>
          <a:xfrm>
            <a:off x="413657" y="1640114"/>
            <a:ext cx="3701143" cy="1416565"/>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108000" rtlCol="0" anchor="ctr"/>
          <a:lstStyle/>
          <a:p>
            <a:pPr algn="just">
              <a:lnSpc>
                <a:spcPct val="150000"/>
              </a:lnSpc>
            </a:pPr>
            <a:r>
              <a:rPr lang="vi-VN" sz="2000" dirty="0">
                <a:latin typeface="Arial" panose="020B0604020202020204" pitchFamily="34" charset="0"/>
                <a:cs typeface="Arial" panose="020B0604020202020204" pitchFamily="34" charset="0"/>
              </a:rPr>
              <a:t>A. Sơ đồ thể hiện sự kết nối các thiết bị điện trong nhà </a:t>
            </a:r>
          </a:p>
        </p:txBody>
      </p:sp>
      <p:sp>
        <p:nvSpPr>
          <p:cNvPr id="5" name="Rectangle: Rounded Corners 4">
            <a:extLst>
              <a:ext uri="{FF2B5EF4-FFF2-40B4-BE49-F238E27FC236}">
                <a16:creationId xmlns:a16="http://schemas.microsoft.com/office/drawing/2014/main" id="{4589E7F6-03AF-1F05-933E-1E1DC29E0323}"/>
              </a:ext>
            </a:extLst>
          </p:cNvPr>
          <p:cNvSpPr/>
          <p:nvPr/>
        </p:nvSpPr>
        <p:spPr>
          <a:xfrm>
            <a:off x="4492171" y="1640114"/>
            <a:ext cx="4238172" cy="1416565"/>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108000" rtlCol="0" anchor="ctr"/>
          <a:lstStyle/>
          <a:p>
            <a:pPr algn="just">
              <a:lnSpc>
                <a:spcPct val="150000"/>
              </a:lnSpc>
            </a:pPr>
            <a:r>
              <a:rPr lang="vi-VN" sz="2000" dirty="0">
                <a:latin typeface="Arial" panose="020B0604020202020204" pitchFamily="34" charset="0"/>
                <a:cs typeface="Arial" panose="020B0604020202020204" pitchFamily="34" charset="0"/>
              </a:rPr>
              <a:t>C. Sơ đồ thể hiện sự kết nối và phân bố các thiết bị điện trong nhà</a:t>
            </a:r>
          </a:p>
        </p:txBody>
      </p:sp>
      <p:sp>
        <p:nvSpPr>
          <p:cNvPr id="6" name="Rectangle: Rounded Corners 5">
            <a:extLst>
              <a:ext uri="{FF2B5EF4-FFF2-40B4-BE49-F238E27FC236}">
                <a16:creationId xmlns:a16="http://schemas.microsoft.com/office/drawing/2014/main" id="{F62EE14B-6C55-FDC5-9476-A63A8F77A8C4}"/>
              </a:ext>
            </a:extLst>
          </p:cNvPr>
          <p:cNvSpPr/>
          <p:nvPr/>
        </p:nvSpPr>
        <p:spPr>
          <a:xfrm>
            <a:off x="413657" y="3346964"/>
            <a:ext cx="3701143" cy="1416565"/>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108000" rtlCol="0" anchor="ctr"/>
          <a:lstStyle/>
          <a:p>
            <a:pPr algn="just">
              <a:lnSpc>
                <a:spcPct val="150000"/>
              </a:lnSpc>
            </a:pPr>
            <a:r>
              <a:rPr lang="vi-VN" sz="2000" dirty="0">
                <a:latin typeface="Arial" panose="020B0604020202020204" pitchFamily="34" charset="0"/>
                <a:cs typeface="Arial" panose="020B0604020202020204" pitchFamily="34" charset="0"/>
              </a:rPr>
              <a:t>B. Sơ đồ thể hiện sự phân bố các thiết bị điện trong nhà </a:t>
            </a:r>
          </a:p>
        </p:txBody>
      </p:sp>
      <p:sp>
        <p:nvSpPr>
          <p:cNvPr id="7" name="Rectangle: Rounded Corners 6">
            <a:extLst>
              <a:ext uri="{FF2B5EF4-FFF2-40B4-BE49-F238E27FC236}">
                <a16:creationId xmlns:a16="http://schemas.microsoft.com/office/drawing/2014/main" id="{AD58095F-6991-AA3F-3DD9-85E47517ADBA}"/>
              </a:ext>
            </a:extLst>
          </p:cNvPr>
          <p:cNvSpPr/>
          <p:nvPr/>
        </p:nvSpPr>
        <p:spPr>
          <a:xfrm>
            <a:off x="4492171" y="3346964"/>
            <a:ext cx="4238172" cy="1416565"/>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108000" rtlCol="0" anchor="ctr"/>
          <a:lstStyle/>
          <a:p>
            <a:pPr algn="just">
              <a:lnSpc>
                <a:spcPct val="150000"/>
              </a:lnSpc>
            </a:pPr>
            <a:r>
              <a:rPr lang="vi-VN" sz="2000" dirty="0">
                <a:latin typeface="Arial" panose="020B0604020202020204" pitchFamily="34" charset="0"/>
                <a:cs typeface="Arial" panose="020B0604020202020204" pitchFamily="34" charset="0"/>
              </a:rPr>
              <a:t>D. Sơ đồ thể hiện sự kết nối hoặc phân bố các thiết bị điện trong nhà</a:t>
            </a:r>
          </a:p>
        </p:txBody>
      </p:sp>
    </p:spTree>
    <p:extLst>
      <p:ext uri="{BB962C8B-B14F-4D97-AF65-F5344CB8AC3E}">
        <p14:creationId xmlns:p14="http://schemas.microsoft.com/office/powerpoint/2010/main" val="370335559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Horizontal)">
                                      <p:cBhvr>
                                        <p:cTn id="10" dur="500"/>
                                        <p:tgtEl>
                                          <p:spTgt spid="4"/>
                                        </p:tgtEl>
                                      </p:cBhvr>
                                    </p:animEffect>
                                  </p:childTnLst>
                                </p:cTn>
                              </p:par>
                              <p:par>
                                <p:cTn id="11" presetID="16" presetClass="entr" presetSubtype="4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Horizontal)">
                                      <p:cBhvr>
                                        <p:cTn id="13" dur="500"/>
                                        <p:tgtEl>
                                          <p:spTgt spid="6"/>
                                        </p:tgtEl>
                                      </p:cBhvr>
                                    </p:animEffect>
                                  </p:childTnLst>
                                </p:cTn>
                              </p:par>
                              <p:par>
                                <p:cTn id="14" presetID="16" presetClass="entr" presetSubtype="42"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Horizontal)">
                                      <p:cBhvr>
                                        <p:cTn id="16" dur="500"/>
                                        <p:tgtEl>
                                          <p:spTgt spid="5"/>
                                        </p:tgtEl>
                                      </p:cBhvr>
                                    </p:animEffect>
                                  </p:childTnLst>
                                </p:cTn>
                              </p:par>
                              <p:par>
                                <p:cTn id="17" presetID="16" presetClass="entr" presetSubtype="4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24" presetClass="emph" presetSubtype="0" fill="hold" grpId="1" nodeType="clickEffect">
                                  <p:stCondLst>
                                    <p:cond delay="0"/>
                                  </p:stCondLst>
                                  <p:childTnLst>
                                    <p:animClr clrSpc="hsl" dir="cw">
                                      <p:cBhvr override="childStyle">
                                        <p:cTn id="24" dur="500" fill="hold"/>
                                        <p:tgtEl>
                                          <p:spTgt spid="4"/>
                                        </p:tgtEl>
                                        <p:attrNameLst>
                                          <p:attrName>style.color</p:attrName>
                                        </p:attrNameLst>
                                      </p:cBhvr>
                                      <p:by>
                                        <p:hsl h="0" s="-12549" l="-25098"/>
                                      </p:by>
                                    </p:animClr>
                                    <p:animClr clrSpc="hsl" dir="cw">
                                      <p:cBhvr>
                                        <p:cTn id="25" dur="500" fill="hold"/>
                                        <p:tgtEl>
                                          <p:spTgt spid="4"/>
                                        </p:tgtEl>
                                        <p:attrNameLst>
                                          <p:attrName>fillcolor</p:attrName>
                                        </p:attrNameLst>
                                      </p:cBhvr>
                                      <p:by>
                                        <p:hsl h="0" s="-12549" l="-25098"/>
                                      </p:by>
                                    </p:animClr>
                                    <p:animClr clrSpc="hsl" dir="cw">
                                      <p:cBhvr>
                                        <p:cTn id="26" dur="500" fill="hold"/>
                                        <p:tgtEl>
                                          <p:spTgt spid="4"/>
                                        </p:tgtEl>
                                        <p:attrNameLst>
                                          <p:attrName>stroke.color</p:attrName>
                                        </p:attrNameLst>
                                      </p:cBhvr>
                                      <p:by>
                                        <p:hsl h="0" s="-12549" l="-25098"/>
                                      </p:by>
                                    </p:animClr>
                                    <p:set>
                                      <p:cBhvr>
                                        <p:cTn id="27" dur="500" fill="hold"/>
                                        <p:tgtEl>
                                          <p:spTgt spid="4"/>
                                        </p:tgtEl>
                                        <p:attrNameLst>
                                          <p:attrName>fill.type</p:attrName>
                                        </p:attrNameLst>
                                      </p:cBhvr>
                                      <p:to>
                                        <p:strVal val="solid"/>
                                      </p:to>
                                    </p:set>
                                  </p:childTnLst>
                                </p:cTn>
                              </p:par>
                            </p:childTnLst>
                          </p:cTn>
                        </p:par>
                      </p:childTnLst>
                    </p:cTn>
                  </p:par>
                </p:childTnLst>
              </p:cTn>
              <p:nextCondLst>
                <p:cond evt="onClick" delay="0">
                  <p:tgtEl>
                    <p:spTgt spid="4"/>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6"/>
                                        </p:tgtEl>
                                        <p:attrNameLst>
                                          <p:attrName>style.color</p:attrName>
                                        </p:attrNameLst>
                                      </p:cBhvr>
                                      <p:by>
                                        <p:hsl h="0" s="-12549" l="-25098"/>
                                      </p:by>
                                    </p:animClr>
                                    <p:animClr clrSpc="hsl" dir="cw">
                                      <p:cBhvr>
                                        <p:cTn id="33" dur="500" fill="hold"/>
                                        <p:tgtEl>
                                          <p:spTgt spid="6"/>
                                        </p:tgtEl>
                                        <p:attrNameLst>
                                          <p:attrName>fillcolor</p:attrName>
                                        </p:attrNameLst>
                                      </p:cBhvr>
                                      <p:by>
                                        <p:hsl h="0" s="-12549" l="-25098"/>
                                      </p:by>
                                    </p:animClr>
                                    <p:animClr clrSpc="hsl" dir="cw">
                                      <p:cBhvr>
                                        <p:cTn id="34" dur="500" fill="hold"/>
                                        <p:tgtEl>
                                          <p:spTgt spid="6"/>
                                        </p:tgtEl>
                                        <p:attrNameLst>
                                          <p:attrName>stroke.color</p:attrName>
                                        </p:attrNameLst>
                                      </p:cBhvr>
                                      <p:by>
                                        <p:hsl h="0" s="-12549" l="-25098"/>
                                      </p:by>
                                    </p:animClr>
                                    <p:set>
                                      <p:cBhvr>
                                        <p:cTn id="35" dur="500" fill="hold"/>
                                        <p:tgtEl>
                                          <p:spTgt spid="6"/>
                                        </p:tgtEl>
                                        <p:attrNameLst>
                                          <p:attrName>fill.type</p:attrName>
                                        </p:attrNameLst>
                                      </p:cBhvr>
                                      <p:to>
                                        <p:strVal val="solid"/>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5"/>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grpId="1" nodeType="clickEffect">
                                  <p:stCondLst>
                                    <p:cond delay="0"/>
                                  </p:stCondLst>
                                  <p:childTnLst>
                                    <p:animClr clrSpc="rgb" dir="cw">
                                      <p:cBhvr>
                                        <p:cTn id="40" dur="500" fill="hold"/>
                                        <p:tgtEl>
                                          <p:spTgt spid="5"/>
                                        </p:tgtEl>
                                        <p:attrNameLst>
                                          <p:attrName>fillcolor</p:attrName>
                                        </p:attrNameLst>
                                      </p:cBhvr>
                                      <p:to>
                                        <a:srgbClr val="92D050"/>
                                      </p:to>
                                    </p:animClr>
                                    <p:set>
                                      <p:cBhvr>
                                        <p:cTn id="41" dur="500" fill="hold"/>
                                        <p:tgtEl>
                                          <p:spTgt spid="5"/>
                                        </p:tgtEl>
                                        <p:attrNameLst>
                                          <p:attrName>fill.type</p:attrName>
                                        </p:attrNameLst>
                                      </p:cBhvr>
                                      <p:to>
                                        <p:strVal val="solid"/>
                                      </p:to>
                                    </p:set>
                                    <p:set>
                                      <p:cBhvr>
                                        <p:cTn id="42" dur="5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24" presetClass="emph" presetSubtype="0" fill="hold" grpId="1" nodeType="clickEffect">
                                  <p:stCondLst>
                                    <p:cond delay="0"/>
                                  </p:stCondLst>
                                  <p:childTnLst>
                                    <p:animClr clrSpc="hsl" dir="cw">
                                      <p:cBhvr override="childStyle">
                                        <p:cTn id="47" dur="500" fill="hold"/>
                                        <p:tgtEl>
                                          <p:spTgt spid="7"/>
                                        </p:tgtEl>
                                        <p:attrNameLst>
                                          <p:attrName>style.color</p:attrName>
                                        </p:attrNameLst>
                                      </p:cBhvr>
                                      <p:by>
                                        <p:hsl h="0" s="-12549" l="-25098"/>
                                      </p:by>
                                    </p:animClr>
                                    <p:animClr clrSpc="hsl" dir="cw">
                                      <p:cBhvr>
                                        <p:cTn id="48" dur="500" fill="hold"/>
                                        <p:tgtEl>
                                          <p:spTgt spid="7"/>
                                        </p:tgtEl>
                                        <p:attrNameLst>
                                          <p:attrName>fillcolor</p:attrName>
                                        </p:attrNameLst>
                                      </p:cBhvr>
                                      <p:by>
                                        <p:hsl h="0" s="-12549" l="-25098"/>
                                      </p:by>
                                    </p:animClr>
                                    <p:animClr clrSpc="hsl" dir="cw">
                                      <p:cBhvr>
                                        <p:cTn id="49" dur="500" fill="hold"/>
                                        <p:tgtEl>
                                          <p:spTgt spid="7"/>
                                        </p:tgtEl>
                                        <p:attrNameLst>
                                          <p:attrName>stroke.color</p:attrName>
                                        </p:attrNameLst>
                                      </p:cBhvr>
                                      <p:by>
                                        <p:hsl h="0" s="-12549" l="-25098"/>
                                      </p:by>
                                    </p:animClr>
                                    <p:set>
                                      <p:cBhvr>
                                        <p:cTn id="50" dur="500" fill="hold"/>
                                        <p:tgtEl>
                                          <p:spTgt spid="7"/>
                                        </p:tgtEl>
                                        <p:attrNameLst>
                                          <p:attrName>fill.type</p:attrName>
                                        </p:attrNameLst>
                                      </p:cBhvr>
                                      <p:to>
                                        <p:strVal val="solid"/>
                                      </p:to>
                                    </p:set>
                                  </p:childTnLst>
                                </p:cTn>
                              </p:par>
                            </p:childTnLst>
                          </p:cTn>
                        </p:par>
                      </p:childTnLst>
                    </p:cTn>
                  </p:par>
                </p:childTnLst>
              </p:cTn>
              <p:nextCondLst>
                <p:cond evt="onClick" delay="0">
                  <p:tgtEl>
                    <p:spTgt spid="7"/>
                  </p:tgtEl>
                </p:cond>
              </p:nextCondLst>
            </p:seq>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3" name="Title 2">
            <a:extLst>
              <a:ext uri="{FF2B5EF4-FFF2-40B4-BE49-F238E27FC236}">
                <a16:creationId xmlns:a16="http://schemas.microsoft.com/office/drawing/2014/main" id="{B9B59DDC-E4DF-3A02-8EB8-130BE22EA08A}"/>
              </a:ext>
            </a:extLst>
          </p:cNvPr>
          <p:cNvSpPr>
            <a:spLocks noGrp="1"/>
          </p:cNvSpPr>
          <p:nvPr>
            <p:ph type="title"/>
          </p:nvPr>
        </p:nvSpPr>
        <p:spPr>
          <a:xfrm>
            <a:off x="413657" y="342506"/>
            <a:ext cx="8316686" cy="1094407"/>
          </a:xfrm>
          <a:prstGeom prst="roundRect">
            <a:avLst/>
          </a:prstGeom>
        </p:spPr>
        <p:style>
          <a:lnRef idx="1">
            <a:schemeClr val="accent3"/>
          </a:lnRef>
          <a:fillRef idx="2">
            <a:schemeClr val="accent3"/>
          </a:fillRef>
          <a:effectRef idx="1">
            <a:schemeClr val="accent3"/>
          </a:effectRef>
          <a:fontRef idx="minor">
            <a:schemeClr val="dk1"/>
          </a:fontRef>
        </p:style>
        <p:txBody>
          <a:bodyPr bIns="108000" anchor="ctr"/>
          <a:lstStyle/>
          <a:p>
            <a:pPr algn="ctr">
              <a:lnSpc>
                <a:spcPct val="150000"/>
              </a:lnSpc>
            </a:pPr>
            <a:r>
              <a:rPr lang="vi-VN" sz="2200" dirty="0">
                <a:latin typeface="Arial" panose="020B0604020202020204" pitchFamily="34" charset="0"/>
                <a:cs typeface="Arial" panose="020B0604020202020204" pitchFamily="34" charset="0"/>
              </a:rPr>
              <a:t>Câu 3. </a:t>
            </a:r>
            <a:r>
              <a:rPr lang="vi-VN" sz="2200" b="0" dirty="0">
                <a:latin typeface="Arial" panose="020B0604020202020204" pitchFamily="34" charset="0"/>
                <a:cs typeface="Arial" panose="020B0604020202020204" pitchFamily="34" charset="0"/>
              </a:rPr>
              <a:t>Kí hiệu của công tắc 2 cực </a:t>
            </a:r>
            <a:br>
              <a:rPr lang="vi-VN" sz="2200" b="0" dirty="0">
                <a:latin typeface="Arial" panose="020B0604020202020204" pitchFamily="34" charset="0"/>
                <a:cs typeface="Arial" panose="020B0604020202020204" pitchFamily="34" charset="0"/>
              </a:rPr>
            </a:br>
            <a:r>
              <a:rPr lang="vi-VN" sz="2200" b="0" dirty="0">
                <a:latin typeface="Arial" panose="020B0604020202020204" pitchFamily="34" charset="0"/>
                <a:cs typeface="Arial" panose="020B0604020202020204" pitchFamily="34" charset="0"/>
              </a:rPr>
              <a:t>trên sơ đồ nguyên lí và sơ đồ lắp đặt</a:t>
            </a:r>
          </a:p>
        </p:txBody>
      </p:sp>
      <p:sp>
        <p:nvSpPr>
          <p:cNvPr id="4" name="Rectangle: Rounded Corners 3">
            <a:extLst>
              <a:ext uri="{FF2B5EF4-FFF2-40B4-BE49-F238E27FC236}">
                <a16:creationId xmlns:a16="http://schemas.microsoft.com/office/drawing/2014/main" id="{1BEA1C3A-D46D-EBB2-9D7B-F9F4A1D0F699}"/>
              </a:ext>
            </a:extLst>
          </p:cNvPr>
          <p:cNvSpPr/>
          <p:nvPr/>
        </p:nvSpPr>
        <p:spPr>
          <a:xfrm>
            <a:off x="413657" y="1792515"/>
            <a:ext cx="3914604" cy="1285934"/>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108000" rtlCol="0" anchor="ctr"/>
          <a:lstStyle/>
          <a:p>
            <a:pPr algn="just"/>
            <a:r>
              <a:rPr lang="vi-VN" sz="2200" dirty="0">
                <a:effectLst/>
                <a:latin typeface="Arial" panose="020B0604020202020204" pitchFamily="34" charset="0"/>
                <a:ea typeface="Calibri" panose="020F0502020204030204" pitchFamily="34" charset="0"/>
                <a:cs typeface="Arial" panose="020B0604020202020204" pitchFamily="34" charset="0"/>
              </a:rPr>
              <a:t>A. </a:t>
            </a:r>
          </a:p>
        </p:txBody>
      </p:sp>
      <p:sp>
        <p:nvSpPr>
          <p:cNvPr id="5" name="Rectangle: Rounded Corners 4">
            <a:extLst>
              <a:ext uri="{FF2B5EF4-FFF2-40B4-BE49-F238E27FC236}">
                <a16:creationId xmlns:a16="http://schemas.microsoft.com/office/drawing/2014/main" id="{4589E7F6-03AF-1F05-933E-1E1DC29E0323}"/>
              </a:ext>
            </a:extLst>
          </p:cNvPr>
          <p:cNvSpPr/>
          <p:nvPr/>
        </p:nvSpPr>
        <p:spPr>
          <a:xfrm>
            <a:off x="4815739" y="1792515"/>
            <a:ext cx="3914604" cy="1285934"/>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108000" rtlCol="0" anchor="ctr"/>
          <a:lstStyle/>
          <a:p>
            <a:pPr algn="just"/>
            <a:r>
              <a:rPr lang="vi-VN" sz="2200" dirty="0">
                <a:effectLst/>
                <a:latin typeface="Arial" panose="020B0604020202020204" pitchFamily="34" charset="0"/>
                <a:ea typeface="Calibri" panose="020F0502020204030204" pitchFamily="34" charset="0"/>
                <a:cs typeface="Arial" panose="020B0604020202020204" pitchFamily="34" charset="0"/>
              </a:rPr>
              <a:t>C. </a:t>
            </a:r>
          </a:p>
        </p:txBody>
      </p:sp>
      <p:sp>
        <p:nvSpPr>
          <p:cNvPr id="6" name="Rectangle: Rounded Corners 5">
            <a:extLst>
              <a:ext uri="{FF2B5EF4-FFF2-40B4-BE49-F238E27FC236}">
                <a16:creationId xmlns:a16="http://schemas.microsoft.com/office/drawing/2014/main" id="{F62EE14B-6C55-FDC5-9476-A63A8F77A8C4}"/>
              </a:ext>
            </a:extLst>
          </p:cNvPr>
          <p:cNvSpPr/>
          <p:nvPr/>
        </p:nvSpPr>
        <p:spPr>
          <a:xfrm>
            <a:off x="413657" y="3412280"/>
            <a:ext cx="3914604" cy="1285934"/>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108000" rtlCol="0" anchor="ctr"/>
          <a:lstStyle/>
          <a:p>
            <a:pPr marL="0" marR="0" algn="just">
              <a:spcBef>
                <a:spcPts val="0"/>
              </a:spcBef>
              <a:spcAft>
                <a:spcPts val="0"/>
              </a:spcAft>
            </a:pPr>
            <a:r>
              <a:rPr lang="vi-VN" sz="2200" dirty="0">
                <a:effectLst/>
                <a:latin typeface="Arial" panose="020B0604020202020204" pitchFamily="34" charset="0"/>
                <a:ea typeface="Calibri" panose="020F0502020204030204" pitchFamily="34" charset="0"/>
                <a:cs typeface="Arial" panose="020B0604020202020204" pitchFamily="34" charset="0"/>
              </a:rPr>
              <a:t>B. </a:t>
            </a:r>
          </a:p>
        </p:txBody>
      </p:sp>
      <p:sp>
        <p:nvSpPr>
          <p:cNvPr id="7" name="Rectangle: Rounded Corners 6">
            <a:extLst>
              <a:ext uri="{FF2B5EF4-FFF2-40B4-BE49-F238E27FC236}">
                <a16:creationId xmlns:a16="http://schemas.microsoft.com/office/drawing/2014/main" id="{AD58095F-6991-AA3F-3DD9-85E47517ADBA}"/>
              </a:ext>
            </a:extLst>
          </p:cNvPr>
          <p:cNvSpPr/>
          <p:nvPr/>
        </p:nvSpPr>
        <p:spPr>
          <a:xfrm>
            <a:off x="4815739" y="3412280"/>
            <a:ext cx="3914604" cy="1285934"/>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108000" rtlCol="0" anchor="ctr"/>
          <a:lstStyle/>
          <a:p>
            <a:pPr algn="just"/>
            <a:r>
              <a:rPr lang="vi-VN" sz="2200" dirty="0">
                <a:effectLst/>
                <a:latin typeface="Arial" panose="020B0604020202020204" pitchFamily="34" charset="0"/>
                <a:ea typeface="Calibri" panose="020F0502020204030204" pitchFamily="34" charset="0"/>
                <a:cs typeface="Arial" panose="020B0604020202020204" pitchFamily="34" charset="0"/>
              </a:rPr>
              <a:t>D. </a:t>
            </a:r>
          </a:p>
        </p:txBody>
      </p:sp>
      <p:pic>
        <p:nvPicPr>
          <p:cNvPr id="2" name="Picture 1">
            <a:extLst>
              <a:ext uri="{FF2B5EF4-FFF2-40B4-BE49-F238E27FC236}">
                <a16:creationId xmlns:a16="http://schemas.microsoft.com/office/drawing/2014/main" id="{F633E9ED-54CD-8E6B-FDB2-9C1BE7DDF6D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1429401" y="1889661"/>
            <a:ext cx="2222274" cy="1091642"/>
          </a:xfrm>
          <a:prstGeom prst="rect">
            <a:avLst/>
          </a:prstGeom>
          <a:noFill/>
          <a:ln>
            <a:noFill/>
          </a:ln>
        </p:spPr>
      </p:pic>
      <p:pic>
        <p:nvPicPr>
          <p:cNvPr id="8" name="Picture 7">
            <a:extLst>
              <a:ext uri="{FF2B5EF4-FFF2-40B4-BE49-F238E27FC236}">
                <a16:creationId xmlns:a16="http://schemas.microsoft.com/office/drawing/2014/main" id="{773EE357-0F3E-CAE0-79BF-2B6B452D866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contrast="20000"/>
                    </a14:imgEffect>
                  </a14:imgLayer>
                </a14:imgProps>
              </a:ext>
            </a:extLst>
          </a:blip>
          <a:srcRect/>
          <a:stretch/>
        </p:blipFill>
        <p:spPr>
          <a:xfrm>
            <a:off x="1429400" y="3536274"/>
            <a:ext cx="2222275" cy="1037946"/>
          </a:xfrm>
          <a:prstGeom prst="rect">
            <a:avLst/>
          </a:prstGeom>
          <a:noFill/>
          <a:ln>
            <a:noFill/>
          </a:ln>
        </p:spPr>
      </p:pic>
      <p:pic>
        <p:nvPicPr>
          <p:cNvPr id="9" name="Picture 8">
            <a:extLst>
              <a:ext uri="{FF2B5EF4-FFF2-40B4-BE49-F238E27FC236}">
                <a16:creationId xmlns:a16="http://schemas.microsoft.com/office/drawing/2014/main" id="{72B84445-308C-26E0-2AEB-A35C852AD430}"/>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bright="20000"/>
                    </a14:imgEffect>
                  </a14:imgLayer>
                </a14:imgProps>
              </a:ext>
            </a:extLst>
          </a:blip>
          <a:srcRect/>
          <a:stretch/>
        </p:blipFill>
        <p:spPr>
          <a:xfrm>
            <a:off x="6016171" y="1904951"/>
            <a:ext cx="2222273" cy="1066177"/>
          </a:xfrm>
          <a:prstGeom prst="rect">
            <a:avLst/>
          </a:prstGeom>
          <a:noFill/>
          <a:ln>
            <a:noFill/>
          </a:ln>
        </p:spPr>
      </p:pic>
      <p:pic>
        <p:nvPicPr>
          <p:cNvPr id="10" name="Picture 9">
            <a:extLst>
              <a:ext uri="{FF2B5EF4-FFF2-40B4-BE49-F238E27FC236}">
                <a16:creationId xmlns:a16="http://schemas.microsoft.com/office/drawing/2014/main" id="{2F41319E-A944-4B76-44C4-59B2C387028C}"/>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bright="20000"/>
                    </a14:imgEffect>
                  </a14:imgLayer>
                </a14:imgProps>
              </a:ext>
            </a:extLst>
          </a:blip>
          <a:srcRect l="10316" r="10316"/>
          <a:stretch/>
        </p:blipFill>
        <p:spPr>
          <a:xfrm>
            <a:off x="6016171" y="3508044"/>
            <a:ext cx="2222274" cy="1094406"/>
          </a:xfrm>
          <a:prstGeom prst="rect">
            <a:avLst/>
          </a:prstGeom>
          <a:noFill/>
          <a:ln>
            <a:noFill/>
          </a:ln>
        </p:spPr>
      </p:pic>
    </p:spTree>
    <p:extLst>
      <p:ext uri="{BB962C8B-B14F-4D97-AF65-F5344CB8AC3E}">
        <p14:creationId xmlns:p14="http://schemas.microsoft.com/office/powerpoint/2010/main" val="230472590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Horizontal)">
                                      <p:cBhvr>
                                        <p:cTn id="10" dur="500"/>
                                        <p:tgtEl>
                                          <p:spTgt spid="4"/>
                                        </p:tgtEl>
                                      </p:cBhvr>
                                    </p:animEffect>
                                  </p:childTnLst>
                                </p:cTn>
                              </p:par>
                              <p:par>
                                <p:cTn id="11" presetID="16" presetClass="entr" presetSubtype="37"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par>
                                <p:cTn id="14" presetID="16" presetClass="entr" presetSubtype="4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Horizontal)">
                                      <p:cBhvr>
                                        <p:cTn id="16" dur="500"/>
                                        <p:tgtEl>
                                          <p:spTgt spid="6"/>
                                        </p:tgtEl>
                                      </p:cBhvr>
                                    </p:animEffect>
                                  </p:childTnLst>
                                </p:cTn>
                              </p:par>
                              <p:par>
                                <p:cTn id="17" presetID="16" presetClass="entr" presetSubtype="37"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outVertical)">
                                      <p:cBhvr>
                                        <p:cTn id="19" dur="500"/>
                                        <p:tgtEl>
                                          <p:spTgt spid="8"/>
                                        </p:tgtEl>
                                      </p:cBhvr>
                                    </p:animEffect>
                                  </p:childTnLst>
                                </p:cTn>
                              </p:par>
                              <p:par>
                                <p:cTn id="20" presetID="16" presetClass="entr" presetSubtype="42"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Horizontal)">
                                      <p:cBhvr>
                                        <p:cTn id="22" dur="500"/>
                                        <p:tgtEl>
                                          <p:spTgt spid="5"/>
                                        </p:tgtEl>
                                      </p:cBhvr>
                                    </p:animEffect>
                                  </p:childTnLst>
                                </p:cTn>
                              </p:par>
                              <p:par>
                                <p:cTn id="23" presetID="16" presetClass="entr" presetSubtype="37"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outVertical)">
                                      <p:cBhvr>
                                        <p:cTn id="25" dur="500"/>
                                        <p:tgtEl>
                                          <p:spTgt spid="9"/>
                                        </p:tgtEl>
                                      </p:cBhvr>
                                    </p:animEffect>
                                  </p:childTnLst>
                                </p:cTn>
                              </p:par>
                              <p:par>
                                <p:cTn id="26" presetID="16" presetClass="entr" presetSubtype="42"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outHorizontal)">
                                      <p:cBhvr>
                                        <p:cTn id="28" dur="500"/>
                                        <p:tgtEl>
                                          <p:spTgt spid="7"/>
                                        </p:tgtEl>
                                      </p:cBhvr>
                                    </p:animEffect>
                                  </p:childTnLst>
                                </p:cTn>
                              </p:par>
                              <p:par>
                                <p:cTn id="29" presetID="16" presetClass="entr" presetSubtype="37"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out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grpId="1" nodeType="clickEffect">
                                  <p:stCondLst>
                                    <p:cond delay="0"/>
                                  </p:stCondLst>
                                  <p:childTnLst>
                                    <p:animClr clrSpc="rgb" dir="cw">
                                      <p:cBhvr>
                                        <p:cTn id="36" dur="500" fill="hold"/>
                                        <p:tgtEl>
                                          <p:spTgt spid="4"/>
                                        </p:tgtEl>
                                        <p:attrNameLst>
                                          <p:attrName>fillcolor</p:attrName>
                                        </p:attrNameLst>
                                      </p:cBhvr>
                                      <p:to>
                                        <a:srgbClr val="92D050"/>
                                      </p:to>
                                    </p:animClr>
                                    <p:set>
                                      <p:cBhvr>
                                        <p:cTn id="37" dur="500" fill="hold"/>
                                        <p:tgtEl>
                                          <p:spTgt spid="4"/>
                                        </p:tgtEl>
                                        <p:attrNameLst>
                                          <p:attrName>fill.type</p:attrName>
                                        </p:attrNameLst>
                                      </p:cBhvr>
                                      <p:to>
                                        <p:strVal val="solid"/>
                                      </p:to>
                                    </p:set>
                                    <p:set>
                                      <p:cBhvr>
                                        <p:cTn id="38" dur="5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24" presetClass="emph" presetSubtype="0" fill="hold" grpId="1" nodeType="clickEffect">
                                  <p:stCondLst>
                                    <p:cond delay="0"/>
                                  </p:stCondLst>
                                  <p:childTnLst>
                                    <p:animClr clrSpc="hsl" dir="cw">
                                      <p:cBhvr override="childStyle">
                                        <p:cTn id="43" dur="500" fill="hold"/>
                                        <p:tgtEl>
                                          <p:spTgt spid="6"/>
                                        </p:tgtEl>
                                        <p:attrNameLst>
                                          <p:attrName>style.color</p:attrName>
                                        </p:attrNameLst>
                                      </p:cBhvr>
                                      <p:by>
                                        <p:hsl h="0" s="-12549" l="-25098"/>
                                      </p:by>
                                    </p:animClr>
                                    <p:animClr clrSpc="hsl" dir="cw">
                                      <p:cBhvr>
                                        <p:cTn id="44" dur="500" fill="hold"/>
                                        <p:tgtEl>
                                          <p:spTgt spid="6"/>
                                        </p:tgtEl>
                                        <p:attrNameLst>
                                          <p:attrName>fillcolor</p:attrName>
                                        </p:attrNameLst>
                                      </p:cBhvr>
                                      <p:by>
                                        <p:hsl h="0" s="-12549" l="-25098"/>
                                      </p:by>
                                    </p:animClr>
                                    <p:animClr clrSpc="hsl" dir="cw">
                                      <p:cBhvr>
                                        <p:cTn id="45" dur="500" fill="hold"/>
                                        <p:tgtEl>
                                          <p:spTgt spid="6"/>
                                        </p:tgtEl>
                                        <p:attrNameLst>
                                          <p:attrName>stroke.color</p:attrName>
                                        </p:attrNameLst>
                                      </p:cBhvr>
                                      <p:by>
                                        <p:hsl h="0" s="-12549" l="-25098"/>
                                      </p:by>
                                    </p:animClr>
                                    <p:set>
                                      <p:cBhvr>
                                        <p:cTn id="46" dur="500" fill="hold"/>
                                        <p:tgtEl>
                                          <p:spTgt spid="6"/>
                                        </p:tgtEl>
                                        <p:attrNameLst>
                                          <p:attrName>fill.type</p:attrName>
                                        </p:attrNameLst>
                                      </p:cBhvr>
                                      <p:to>
                                        <p:strVal val="solid"/>
                                      </p:to>
                                    </p:set>
                                  </p:childTnLst>
                                </p:cTn>
                              </p:par>
                            </p:childTnLst>
                          </p:cTn>
                        </p:par>
                      </p:childTnLst>
                    </p:cTn>
                  </p:par>
                </p:childTnLst>
              </p:cTn>
              <p:nextCondLst>
                <p:cond evt="onClick" delay="0">
                  <p:tgtEl>
                    <p:spTgt spid="6"/>
                  </p:tgtEl>
                </p:cond>
              </p:nextCondLst>
            </p:seq>
            <p:seq concurrent="1" nextAc="seek">
              <p:cTn id="47" restart="whenNotActive" fill="hold" evtFilter="cancelBubble" nodeType="interactiveSeq">
                <p:stCondLst>
                  <p:cond evt="onClick" delay="0">
                    <p:tgtEl>
                      <p:spTgt spid="5"/>
                    </p:tgtEl>
                  </p:cond>
                </p:stCondLst>
                <p:endSync evt="end" delay="0">
                  <p:rtn val="all"/>
                </p:endSync>
                <p:childTnLst>
                  <p:par>
                    <p:cTn id="48" fill="hold">
                      <p:stCondLst>
                        <p:cond delay="0"/>
                      </p:stCondLst>
                      <p:childTnLst>
                        <p:par>
                          <p:cTn id="49" fill="hold">
                            <p:stCondLst>
                              <p:cond delay="0"/>
                            </p:stCondLst>
                            <p:childTnLst>
                              <p:par>
                                <p:cTn id="50" presetID="24" presetClass="emph" presetSubtype="0" fill="hold" grpId="1" nodeType="clickEffect">
                                  <p:stCondLst>
                                    <p:cond delay="0"/>
                                  </p:stCondLst>
                                  <p:childTnLst>
                                    <p:animClr clrSpc="hsl" dir="cw">
                                      <p:cBhvr override="childStyle">
                                        <p:cTn id="51" dur="500" fill="hold"/>
                                        <p:tgtEl>
                                          <p:spTgt spid="5"/>
                                        </p:tgtEl>
                                        <p:attrNameLst>
                                          <p:attrName>style.color</p:attrName>
                                        </p:attrNameLst>
                                      </p:cBhvr>
                                      <p:by>
                                        <p:hsl h="0" s="-12549" l="-25098"/>
                                      </p:by>
                                    </p:animClr>
                                    <p:animClr clrSpc="hsl" dir="cw">
                                      <p:cBhvr>
                                        <p:cTn id="52" dur="500" fill="hold"/>
                                        <p:tgtEl>
                                          <p:spTgt spid="5"/>
                                        </p:tgtEl>
                                        <p:attrNameLst>
                                          <p:attrName>fillcolor</p:attrName>
                                        </p:attrNameLst>
                                      </p:cBhvr>
                                      <p:by>
                                        <p:hsl h="0" s="-12549" l="-25098"/>
                                      </p:by>
                                    </p:animClr>
                                    <p:animClr clrSpc="hsl" dir="cw">
                                      <p:cBhvr>
                                        <p:cTn id="53" dur="500" fill="hold"/>
                                        <p:tgtEl>
                                          <p:spTgt spid="5"/>
                                        </p:tgtEl>
                                        <p:attrNameLst>
                                          <p:attrName>stroke.color</p:attrName>
                                        </p:attrNameLst>
                                      </p:cBhvr>
                                      <p:by>
                                        <p:hsl h="0" s="-12549" l="-25098"/>
                                      </p:by>
                                    </p:animClr>
                                    <p:set>
                                      <p:cBhvr>
                                        <p:cTn id="54" dur="500" fill="hold"/>
                                        <p:tgtEl>
                                          <p:spTgt spid="5"/>
                                        </p:tgtEl>
                                        <p:attrNameLst>
                                          <p:attrName>fill.type</p:attrName>
                                        </p:attrNameLst>
                                      </p:cBhvr>
                                      <p:to>
                                        <p:strVal val="solid"/>
                                      </p:to>
                                    </p:set>
                                  </p:childTnLst>
                                </p:cTn>
                              </p:par>
                            </p:childTnLst>
                          </p:cTn>
                        </p:par>
                      </p:childTnLst>
                    </p:cTn>
                  </p:par>
                </p:childTnLst>
              </p:cTn>
              <p:nextCondLst>
                <p:cond evt="onClick" delay="0">
                  <p:tgtEl>
                    <p:spTgt spid="5"/>
                  </p:tgtEl>
                </p:cond>
              </p:nextCondLst>
            </p:seq>
            <p:seq concurrent="1" nextAc="seek">
              <p:cTn id="55" restart="whenNotActive" fill="hold" evtFilter="cancelBubble" nodeType="interactiveSeq">
                <p:stCondLst>
                  <p:cond evt="onClick" delay="0">
                    <p:tgtEl>
                      <p:spTgt spid="7"/>
                    </p:tgtEl>
                  </p:cond>
                </p:stCondLst>
                <p:endSync evt="end" delay="0">
                  <p:rtn val="all"/>
                </p:endSync>
                <p:childTnLst>
                  <p:par>
                    <p:cTn id="56" fill="hold">
                      <p:stCondLst>
                        <p:cond delay="0"/>
                      </p:stCondLst>
                      <p:childTnLst>
                        <p:par>
                          <p:cTn id="57" fill="hold">
                            <p:stCondLst>
                              <p:cond delay="0"/>
                            </p:stCondLst>
                            <p:childTnLst>
                              <p:par>
                                <p:cTn id="58" presetID="24" presetClass="emph" presetSubtype="0" fill="hold" grpId="1" nodeType="clickEffect">
                                  <p:stCondLst>
                                    <p:cond delay="0"/>
                                  </p:stCondLst>
                                  <p:childTnLst>
                                    <p:animClr clrSpc="hsl" dir="cw">
                                      <p:cBhvr override="childStyle">
                                        <p:cTn id="59" dur="500" fill="hold"/>
                                        <p:tgtEl>
                                          <p:spTgt spid="7"/>
                                        </p:tgtEl>
                                        <p:attrNameLst>
                                          <p:attrName>style.color</p:attrName>
                                        </p:attrNameLst>
                                      </p:cBhvr>
                                      <p:by>
                                        <p:hsl h="0" s="-12549" l="-25098"/>
                                      </p:by>
                                    </p:animClr>
                                    <p:animClr clrSpc="hsl" dir="cw">
                                      <p:cBhvr>
                                        <p:cTn id="60" dur="500" fill="hold"/>
                                        <p:tgtEl>
                                          <p:spTgt spid="7"/>
                                        </p:tgtEl>
                                        <p:attrNameLst>
                                          <p:attrName>fillcolor</p:attrName>
                                        </p:attrNameLst>
                                      </p:cBhvr>
                                      <p:by>
                                        <p:hsl h="0" s="-12549" l="-25098"/>
                                      </p:by>
                                    </p:animClr>
                                    <p:animClr clrSpc="hsl" dir="cw">
                                      <p:cBhvr>
                                        <p:cTn id="61" dur="500" fill="hold"/>
                                        <p:tgtEl>
                                          <p:spTgt spid="7"/>
                                        </p:tgtEl>
                                        <p:attrNameLst>
                                          <p:attrName>stroke.color</p:attrName>
                                        </p:attrNameLst>
                                      </p:cBhvr>
                                      <p:by>
                                        <p:hsl h="0" s="-12549" l="-25098"/>
                                      </p:by>
                                    </p:animClr>
                                    <p:set>
                                      <p:cBhvr>
                                        <p:cTn id="62" dur="500" fill="hold"/>
                                        <p:tgtEl>
                                          <p:spTgt spid="7"/>
                                        </p:tgtEl>
                                        <p:attrNameLst>
                                          <p:attrName>fill.type</p:attrName>
                                        </p:attrNameLst>
                                      </p:cBhvr>
                                      <p:to>
                                        <p:strVal val="solid"/>
                                      </p:to>
                                    </p:set>
                                  </p:childTnLst>
                                </p:cTn>
                              </p:par>
                            </p:childTnLst>
                          </p:cTn>
                        </p:par>
                      </p:childTnLst>
                    </p:cTn>
                  </p:par>
                </p:childTnLst>
              </p:cTn>
              <p:nextCondLst>
                <p:cond evt="onClick" delay="0">
                  <p:tgtEl>
                    <p:spTgt spid="7"/>
                  </p:tgtEl>
                </p:cond>
              </p:nextCondLst>
            </p:seq>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3" name="Title 2">
            <a:extLst>
              <a:ext uri="{FF2B5EF4-FFF2-40B4-BE49-F238E27FC236}">
                <a16:creationId xmlns:a16="http://schemas.microsoft.com/office/drawing/2014/main" id="{B9B59DDC-E4DF-3A02-8EB8-130BE22EA08A}"/>
              </a:ext>
            </a:extLst>
          </p:cNvPr>
          <p:cNvSpPr>
            <a:spLocks noGrp="1"/>
          </p:cNvSpPr>
          <p:nvPr>
            <p:ph type="title"/>
          </p:nvPr>
        </p:nvSpPr>
        <p:spPr>
          <a:xfrm>
            <a:off x="413657" y="342506"/>
            <a:ext cx="8316686" cy="1094407"/>
          </a:xfrm>
          <a:prstGeom prst="roundRect">
            <a:avLst/>
          </a:prstGeom>
        </p:spPr>
        <p:style>
          <a:lnRef idx="1">
            <a:schemeClr val="accent3"/>
          </a:lnRef>
          <a:fillRef idx="2">
            <a:schemeClr val="accent3"/>
          </a:fillRef>
          <a:effectRef idx="1">
            <a:schemeClr val="accent3"/>
          </a:effectRef>
          <a:fontRef idx="minor">
            <a:schemeClr val="dk1"/>
          </a:fontRef>
        </p:style>
        <p:txBody>
          <a:bodyPr bIns="108000" anchor="ctr"/>
          <a:lstStyle/>
          <a:p>
            <a:pPr algn="ctr">
              <a:lnSpc>
                <a:spcPct val="150000"/>
              </a:lnSpc>
            </a:pPr>
            <a:r>
              <a:rPr lang="vi-VN" sz="2200" dirty="0">
                <a:latin typeface="Arial" panose="020B0604020202020204" pitchFamily="34" charset="0"/>
                <a:cs typeface="Arial" panose="020B0604020202020204" pitchFamily="34" charset="0"/>
              </a:rPr>
              <a:t>Câu 4. </a:t>
            </a:r>
            <a:r>
              <a:rPr lang="vi-VN" sz="2200" b="0" dirty="0">
                <a:latin typeface="Arial" panose="020B0604020202020204" pitchFamily="34" charset="0"/>
                <a:cs typeface="Arial" panose="020B0604020202020204" pitchFamily="34" charset="0"/>
              </a:rPr>
              <a:t>Kí hiệu của công tắc 3 cực </a:t>
            </a:r>
            <a:br>
              <a:rPr lang="vi-VN" sz="2200" b="0" dirty="0">
                <a:latin typeface="Arial" panose="020B0604020202020204" pitchFamily="34" charset="0"/>
                <a:cs typeface="Arial" panose="020B0604020202020204" pitchFamily="34" charset="0"/>
              </a:rPr>
            </a:br>
            <a:r>
              <a:rPr lang="vi-VN" sz="2200" b="0" dirty="0">
                <a:latin typeface="Arial" panose="020B0604020202020204" pitchFamily="34" charset="0"/>
                <a:cs typeface="Arial" panose="020B0604020202020204" pitchFamily="34" charset="0"/>
              </a:rPr>
              <a:t>trên sơ đồ nguyên lí và sơ đồ lắp đặt</a:t>
            </a:r>
          </a:p>
        </p:txBody>
      </p:sp>
      <p:sp>
        <p:nvSpPr>
          <p:cNvPr id="4" name="Rectangle: Rounded Corners 3">
            <a:extLst>
              <a:ext uri="{FF2B5EF4-FFF2-40B4-BE49-F238E27FC236}">
                <a16:creationId xmlns:a16="http://schemas.microsoft.com/office/drawing/2014/main" id="{1BEA1C3A-D46D-EBB2-9D7B-F9F4A1D0F699}"/>
              </a:ext>
            </a:extLst>
          </p:cNvPr>
          <p:cNvSpPr/>
          <p:nvPr/>
        </p:nvSpPr>
        <p:spPr>
          <a:xfrm>
            <a:off x="413657" y="1792515"/>
            <a:ext cx="3914604" cy="1285934"/>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108000" rtlCol="0" anchor="ctr"/>
          <a:lstStyle/>
          <a:p>
            <a:pPr algn="just"/>
            <a:r>
              <a:rPr lang="vi-VN" sz="2200" dirty="0">
                <a:effectLst/>
                <a:latin typeface="Arial" panose="020B0604020202020204" pitchFamily="34" charset="0"/>
                <a:ea typeface="Calibri" panose="020F0502020204030204" pitchFamily="34" charset="0"/>
                <a:cs typeface="Arial" panose="020B0604020202020204" pitchFamily="34" charset="0"/>
              </a:rPr>
              <a:t>A. </a:t>
            </a:r>
          </a:p>
        </p:txBody>
      </p:sp>
      <p:sp>
        <p:nvSpPr>
          <p:cNvPr id="5" name="Rectangle: Rounded Corners 4">
            <a:extLst>
              <a:ext uri="{FF2B5EF4-FFF2-40B4-BE49-F238E27FC236}">
                <a16:creationId xmlns:a16="http://schemas.microsoft.com/office/drawing/2014/main" id="{4589E7F6-03AF-1F05-933E-1E1DC29E0323}"/>
              </a:ext>
            </a:extLst>
          </p:cNvPr>
          <p:cNvSpPr/>
          <p:nvPr/>
        </p:nvSpPr>
        <p:spPr>
          <a:xfrm>
            <a:off x="4815739" y="1792515"/>
            <a:ext cx="3914604" cy="1285934"/>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108000" rtlCol="0" anchor="ctr"/>
          <a:lstStyle/>
          <a:p>
            <a:pPr algn="just"/>
            <a:r>
              <a:rPr lang="vi-VN" sz="2200" dirty="0">
                <a:effectLst/>
                <a:latin typeface="Arial" panose="020B0604020202020204" pitchFamily="34" charset="0"/>
                <a:ea typeface="Calibri" panose="020F0502020204030204" pitchFamily="34" charset="0"/>
                <a:cs typeface="Arial" panose="020B0604020202020204" pitchFamily="34" charset="0"/>
              </a:rPr>
              <a:t>C. </a:t>
            </a:r>
          </a:p>
        </p:txBody>
      </p:sp>
      <p:sp>
        <p:nvSpPr>
          <p:cNvPr id="6" name="Rectangle: Rounded Corners 5">
            <a:extLst>
              <a:ext uri="{FF2B5EF4-FFF2-40B4-BE49-F238E27FC236}">
                <a16:creationId xmlns:a16="http://schemas.microsoft.com/office/drawing/2014/main" id="{F62EE14B-6C55-FDC5-9476-A63A8F77A8C4}"/>
              </a:ext>
            </a:extLst>
          </p:cNvPr>
          <p:cNvSpPr/>
          <p:nvPr/>
        </p:nvSpPr>
        <p:spPr>
          <a:xfrm>
            <a:off x="413657" y="3412280"/>
            <a:ext cx="3914604" cy="1285934"/>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108000" rtlCol="0" anchor="ctr"/>
          <a:lstStyle/>
          <a:p>
            <a:pPr marL="0" marR="0" algn="just">
              <a:spcBef>
                <a:spcPts val="0"/>
              </a:spcBef>
              <a:spcAft>
                <a:spcPts val="0"/>
              </a:spcAft>
            </a:pPr>
            <a:r>
              <a:rPr lang="vi-VN" sz="2200" dirty="0">
                <a:effectLst/>
                <a:latin typeface="Arial" panose="020B0604020202020204" pitchFamily="34" charset="0"/>
                <a:ea typeface="Calibri" panose="020F0502020204030204" pitchFamily="34" charset="0"/>
                <a:cs typeface="Arial" panose="020B0604020202020204" pitchFamily="34" charset="0"/>
              </a:rPr>
              <a:t>B. </a:t>
            </a:r>
          </a:p>
        </p:txBody>
      </p:sp>
      <p:sp>
        <p:nvSpPr>
          <p:cNvPr id="7" name="Rectangle: Rounded Corners 6">
            <a:extLst>
              <a:ext uri="{FF2B5EF4-FFF2-40B4-BE49-F238E27FC236}">
                <a16:creationId xmlns:a16="http://schemas.microsoft.com/office/drawing/2014/main" id="{AD58095F-6991-AA3F-3DD9-85E47517ADBA}"/>
              </a:ext>
            </a:extLst>
          </p:cNvPr>
          <p:cNvSpPr/>
          <p:nvPr/>
        </p:nvSpPr>
        <p:spPr>
          <a:xfrm>
            <a:off x="4815739" y="3412280"/>
            <a:ext cx="3914604" cy="1285934"/>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108000" rtlCol="0" anchor="ctr"/>
          <a:lstStyle/>
          <a:p>
            <a:pPr algn="just"/>
            <a:r>
              <a:rPr lang="vi-VN" sz="2200" dirty="0">
                <a:effectLst/>
                <a:latin typeface="Arial" panose="020B0604020202020204" pitchFamily="34" charset="0"/>
                <a:ea typeface="Calibri" panose="020F0502020204030204" pitchFamily="34" charset="0"/>
                <a:cs typeface="Arial" panose="020B0604020202020204" pitchFamily="34" charset="0"/>
              </a:rPr>
              <a:t>D. </a:t>
            </a:r>
          </a:p>
        </p:txBody>
      </p:sp>
      <p:pic>
        <p:nvPicPr>
          <p:cNvPr id="2" name="Picture 1">
            <a:extLst>
              <a:ext uri="{FF2B5EF4-FFF2-40B4-BE49-F238E27FC236}">
                <a16:creationId xmlns:a16="http://schemas.microsoft.com/office/drawing/2014/main" id="{F633E9ED-54CD-8E6B-FDB2-9C1BE7DDF6D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1429401" y="1889661"/>
            <a:ext cx="2222274" cy="1091642"/>
          </a:xfrm>
          <a:prstGeom prst="rect">
            <a:avLst/>
          </a:prstGeom>
          <a:noFill/>
          <a:ln>
            <a:noFill/>
          </a:ln>
        </p:spPr>
      </p:pic>
      <p:pic>
        <p:nvPicPr>
          <p:cNvPr id="8" name="Picture 7">
            <a:extLst>
              <a:ext uri="{FF2B5EF4-FFF2-40B4-BE49-F238E27FC236}">
                <a16:creationId xmlns:a16="http://schemas.microsoft.com/office/drawing/2014/main" id="{773EE357-0F3E-CAE0-79BF-2B6B452D866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contrast="20000"/>
                    </a14:imgEffect>
                  </a14:imgLayer>
                </a14:imgProps>
              </a:ext>
            </a:extLst>
          </a:blip>
          <a:srcRect/>
          <a:stretch/>
        </p:blipFill>
        <p:spPr>
          <a:xfrm>
            <a:off x="1429400" y="3536274"/>
            <a:ext cx="2222275" cy="1037946"/>
          </a:xfrm>
          <a:prstGeom prst="rect">
            <a:avLst/>
          </a:prstGeom>
          <a:noFill/>
          <a:ln>
            <a:noFill/>
          </a:ln>
        </p:spPr>
      </p:pic>
      <p:pic>
        <p:nvPicPr>
          <p:cNvPr id="9" name="Picture 8">
            <a:extLst>
              <a:ext uri="{FF2B5EF4-FFF2-40B4-BE49-F238E27FC236}">
                <a16:creationId xmlns:a16="http://schemas.microsoft.com/office/drawing/2014/main" id="{72B84445-308C-26E0-2AEB-A35C852AD430}"/>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bright="20000"/>
                    </a14:imgEffect>
                  </a14:imgLayer>
                </a14:imgProps>
              </a:ext>
            </a:extLst>
          </a:blip>
          <a:srcRect/>
          <a:stretch/>
        </p:blipFill>
        <p:spPr>
          <a:xfrm>
            <a:off x="6016171" y="1904951"/>
            <a:ext cx="2222273" cy="1066177"/>
          </a:xfrm>
          <a:prstGeom prst="rect">
            <a:avLst/>
          </a:prstGeom>
          <a:noFill/>
          <a:ln>
            <a:noFill/>
          </a:ln>
        </p:spPr>
      </p:pic>
      <p:pic>
        <p:nvPicPr>
          <p:cNvPr id="10" name="Picture 9">
            <a:extLst>
              <a:ext uri="{FF2B5EF4-FFF2-40B4-BE49-F238E27FC236}">
                <a16:creationId xmlns:a16="http://schemas.microsoft.com/office/drawing/2014/main" id="{2F41319E-A944-4B76-44C4-59B2C387028C}"/>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bright="20000"/>
                    </a14:imgEffect>
                  </a14:imgLayer>
                </a14:imgProps>
              </a:ext>
            </a:extLst>
          </a:blip>
          <a:srcRect l="10316" r="10316"/>
          <a:stretch/>
        </p:blipFill>
        <p:spPr>
          <a:xfrm>
            <a:off x="6016171" y="3508044"/>
            <a:ext cx="2222274" cy="1094406"/>
          </a:xfrm>
          <a:prstGeom prst="rect">
            <a:avLst/>
          </a:prstGeom>
          <a:noFill/>
          <a:ln>
            <a:noFill/>
          </a:ln>
        </p:spPr>
      </p:pic>
    </p:spTree>
    <p:extLst>
      <p:ext uri="{BB962C8B-B14F-4D97-AF65-F5344CB8AC3E}">
        <p14:creationId xmlns:p14="http://schemas.microsoft.com/office/powerpoint/2010/main" val="133786759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Horizontal)">
                                      <p:cBhvr>
                                        <p:cTn id="10" dur="500"/>
                                        <p:tgtEl>
                                          <p:spTgt spid="4"/>
                                        </p:tgtEl>
                                      </p:cBhvr>
                                    </p:animEffect>
                                  </p:childTnLst>
                                </p:cTn>
                              </p:par>
                              <p:par>
                                <p:cTn id="11" presetID="16" presetClass="entr" presetSubtype="37"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par>
                                <p:cTn id="14" presetID="16" presetClass="entr" presetSubtype="4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Horizontal)">
                                      <p:cBhvr>
                                        <p:cTn id="16" dur="500"/>
                                        <p:tgtEl>
                                          <p:spTgt spid="6"/>
                                        </p:tgtEl>
                                      </p:cBhvr>
                                    </p:animEffect>
                                  </p:childTnLst>
                                </p:cTn>
                              </p:par>
                              <p:par>
                                <p:cTn id="17" presetID="16" presetClass="entr" presetSubtype="37"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outVertical)">
                                      <p:cBhvr>
                                        <p:cTn id="19" dur="500"/>
                                        <p:tgtEl>
                                          <p:spTgt spid="8"/>
                                        </p:tgtEl>
                                      </p:cBhvr>
                                    </p:animEffect>
                                  </p:childTnLst>
                                </p:cTn>
                              </p:par>
                              <p:par>
                                <p:cTn id="20" presetID="16" presetClass="entr" presetSubtype="42"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Horizontal)">
                                      <p:cBhvr>
                                        <p:cTn id="22" dur="500"/>
                                        <p:tgtEl>
                                          <p:spTgt spid="5"/>
                                        </p:tgtEl>
                                      </p:cBhvr>
                                    </p:animEffect>
                                  </p:childTnLst>
                                </p:cTn>
                              </p:par>
                              <p:par>
                                <p:cTn id="23" presetID="16" presetClass="entr" presetSubtype="37"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outVertical)">
                                      <p:cBhvr>
                                        <p:cTn id="25" dur="500"/>
                                        <p:tgtEl>
                                          <p:spTgt spid="9"/>
                                        </p:tgtEl>
                                      </p:cBhvr>
                                    </p:animEffect>
                                  </p:childTnLst>
                                </p:cTn>
                              </p:par>
                              <p:par>
                                <p:cTn id="26" presetID="16" presetClass="entr" presetSubtype="42"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outHorizontal)">
                                      <p:cBhvr>
                                        <p:cTn id="28" dur="500"/>
                                        <p:tgtEl>
                                          <p:spTgt spid="7"/>
                                        </p:tgtEl>
                                      </p:cBhvr>
                                    </p:animEffect>
                                  </p:childTnLst>
                                </p:cTn>
                              </p:par>
                              <p:par>
                                <p:cTn id="29" presetID="16" presetClass="entr" presetSubtype="37"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out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24" presetClass="emph" presetSubtype="0" fill="hold" grpId="1" nodeType="clickEffect">
                                  <p:stCondLst>
                                    <p:cond delay="0"/>
                                  </p:stCondLst>
                                  <p:childTnLst>
                                    <p:animClr clrSpc="hsl" dir="cw">
                                      <p:cBhvr override="childStyle">
                                        <p:cTn id="36" dur="500" fill="hold"/>
                                        <p:tgtEl>
                                          <p:spTgt spid="4"/>
                                        </p:tgtEl>
                                        <p:attrNameLst>
                                          <p:attrName>style.color</p:attrName>
                                        </p:attrNameLst>
                                      </p:cBhvr>
                                      <p:by>
                                        <p:hsl h="0" s="-12549" l="-25098"/>
                                      </p:by>
                                    </p:animClr>
                                    <p:animClr clrSpc="hsl" dir="cw">
                                      <p:cBhvr>
                                        <p:cTn id="37" dur="500" fill="hold"/>
                                        <p:tgtEl>
                                          <p:spTgt spid="4"/>
                                        </p:tgtEl>
                                        <p:attrNameLst>
                                          <p:attrName>fillcolor</p:attrName>
                                        </p:attrNameLst>
                                      </p:cBhvr>
                                      <p:by>
                                        <p:hsl h="0" s="-12549" l="-25098"/>
                                      </p:by>
                                    </p:animClr>
                                    <p:animClr clrSpc="hsl" dir="cw">
                                      <p:cBhvr>
                                        <p:cTn id="38" dur="500" fill="hold"/>
                                        <p:tgtEl>
                                          <p:spTgt spid="4"/>
                                        </p:tgtEl>
                                        <p:attrNameLst>
                                          <p:attrName>stroke.color</p:attrName>
                                        </p:attrNameLst>
                                      </p:cBhvr>
                                      <p:by>
                                        <p:hsl h="0" s="-12549" l="-25098"/>
                                      </p:by>
                                    </p:animClr>
                                    <p:set>
                                      <p:cBhvr>
                                        <p:cTn id="39" dur="500" fill="hold"/>
                                        <p:tgtEl>
                                          <p:spTgt spid="4"/>
                                        </p:tgtEl>
                                        <p:attrNameLst>
                                          <p:attrName>fill.type</p:attrName>
                                        </p:attrNameLst>
                                      </p:cBhvr>
                                      <p:to>
                                        <p:strVal val="solid"/>
                                      </p:to>
                                    </p:set>
                                  </p:childTnLst>
                                </p:cTn>
                              </p:par>
                            </p:childTnLst>
                          </p:cTn>
                        </p:par>
                      </p:childTnLst>
                    </p:cTn>
                  </p:par>
                </p:childTnLst>
              </p:cTn>
              <p:nextCondLst>
                <p:cond evt="onClick" delay="0">
                  <p:tgtEl>
                    <p:spTgt spid="4"/>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grpId="1" nodeType="clickEffect">
                                  <p:stCondLst>
                                    <p:cond delay="0"/>
                                  </p:stCondLst>
                                  <p:childTnLst>
                                    <p:animClr clrSpc="rgb" dir="cw">
                                      <p:cBhvr>
                                        <p:cTn id="44" dur="500" fill="hold"/>
                                        <p:tgtEl>
                                          <p:spTgt spid="6"/>
                                        </p:tgtEl>
                                        <p:attrNameLst>
                                          <p:attrName>fillcolor</p:attrName>
                                        </p:attrNameLst>
                                      </p:cBhvr>
                                      <p:to>
                                        <a:srgbClr val="92D050"/>
                                      </p:to>
                                    </p:animClr>
                                    <p:set>
                                      <p:cBhvr>
                                        <p:cTn id="45" dur="500" fill="hold"/>
                                        <p:tgtEl>
                                          <p:spTgt spid="6"/>
                                        </p:tgtEl>
                                        <p:attrNameLst>
                                          <p:attrName>fill.type</p:attrName>
                                        </p:attrNameLst>
                                      </p:cBhvr>
                                      <p:to>
                                        <p:strVal val="solid"/>
                                      </p:to>
                                    </p:set>
                                    <p:set>
                                      <p:cBhvr>
                                        <p:cTn id="46" dur="5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7" restart="whenNotActive" fill="hold" evtFilter="cancelBubble" nodeType="interactiveSeq">
                <p:stCondLst>
                  <p:cond evt="onClick" delay="0">
                    <p:tgtEl>
                      <p:spTgt spid="5"/>
                    </p:tgtEl>
                  </p:cond>
                </p:stCondLst>
                <p:endSync evt="end" delay="0">
                  <p:rtn val="all"/>
                </p:endSync>
                <p:childTnLst>
                  <p:par>
                    <p:cTn id="48" fill="hold">
                      <p:stCondLst>
                        <p:cond delay="0"/>
                      </p:stCondLst>
                      <p:childTnLst>
                        <p:par>
                          <p:cTn id="49" fill="hold">
                            <p:stCondLst>
                              <p:cond delay="0"/>
                            </p:stCondLst>
                            <p:childTnLst>
                              <p:par>
                                <p:cTn id="50" presetID="24" presetClass="emph" presetSubtype="0" fill="hold" grpId="1" nodeType="clickEffect">
                                  <p:stCondLst>
                                    <p:cond delay="0"/>
                                  </p:stCondLst>
                                  <p:childTnLst>
                                    <p:animClr clrSpc="hsl" dir="cw">
                                      <p:cBhvr override="childStyle">
                                        <p:cTn id="51" dur="500" fill="hold"/>
                                        <p:tgtEl>
                                          <p:spTgt spid="5"/>
                                        </p:tgtEl>
                                        <p:attrNameLst>
                                          <p:attrName>style.color</p:attrName>
                                        </p:attrNameLst>
                                      </p:cBhvr>
                                      <p:by>
                                        <p:hsl h="0" s="-12549" l="-25098"/>
                                      </p:by>
                                    </p:animClr>
                                    <p:animClr clrSpc="hsl" dir="cw">
                                      <p:cBhvr>
                                        <p:cTn id="52" dur="500" fill="hold"/>
                                        <p:tgtEl>
                                          <p:spTgt spid="5"/>
                                        </p:tgtEl>
                                        <p:attrNameLst>
                                          <p:attrName>fillcolor</p:attrName>
                                        </p:attrNameLst>
                                      </p:cBhvr>
                                      <p:by>
                                        <p:hsl h="0" s="-12549" l="-25098"/>
                                      </p:by>
                                    </p:animClr>
                                    <p:animClr clrSpc="hsl" dir="cw">
                                      <p:cBhvr>
                                        <p:cTn id="53" dur="500" fill="hold"/>
                                        <p:tgtEl>
                                          <p:spTgt spid="5"/>
                                        </p:tgtEl>
                                        <p:attrNameLst>
                                          <p:attrName>stroke.color</p:attrName>
                                        </p:attrNameLst>
                                      </p:cBhvr>
                                      <p:by>
                                        <p:hsl h="0" s="-12549" l="-25098"/>
                                      </p:by>
                                    </p:animClr>
                                    <p:set>
                                      <p:cBhvr>
                                        <p:cTn id="54" dur="500" fill="hold"/>
                                        <p:tgtEl>
                                          <p:spTgt spid="5"/>
                                        </p:tgtEl>
                                        <p:attrNameLst>
                                          <p:attrName>fill.type</p:attrName>
                                        </p:attrNameLst>
                                      </p:cBhvr>
                                      <p:to>
                                        <p:strVal val="solid"/>
                                      </p:to>
                                    </p:set>
                                  </p:childTnLst>
                                </p:cTn>
                              </p:par>
                            </p:childTnLst>
                          </p:cTn>
                        </p:par>
                      </p:childTnLst>
                    </p:cTn>
                  </p:par>
                </p:childTnLst>
              </p:cTn>
              <p:nextCondLst>
                <p:cond evt="onClick" delay="0">
                  <p:tgtEl>
                    <p:spTgt spid="5"/>
                  </p:tgtEl>
                </p:cond>
              </p:nextCondLst>
            </p:seq>
            <p:seq concurrent="1" nextAc="seek">
              <p:cTn id="55" restart="whenNotActive" fill="hold" evtFilter="cancelBubble" nodeType="interactiveSeq">
                <p:stCondLst>
                  <p:cond evt="onClick" delay="0">
                    <p:tgtEl>
                      <p:spTgt spid="7"/>
                    </p:tgtEl>
                  </p:cond>
                </p:stCondLst>
                <p:endSync evt="end" delay="0">
                  <p:rtn val="all"/>
                </p:endSync>
                <p:childTnLst>
                  <p:par>
                    <p:cTn id="56" fill="hold">
                      <p:stCondLst>
                        <p:cond delay="0"/>
                      </p:stCondLst>
                      <p:childTnLst>
                        <p:par>
                          <p:cTn id="57" fill="hold">
                            <p:stCondLst>
                              <p:cond delay="0"/>
                            </p:stCondLst>
                            <p:childTnLst>
                              <p:par>
                                <p:cTn id="58" presetID="24" presetClass="emph" presetSubtype="0" fill="hold" grpId="1" nodeType="clickEffect">
                                  <p:stCondLst>
                                    <p:cond delay="0"/>
                                  </p:stCondLst>
                                  <p:childTnLst>
                                    <p:animClr clrSpc="hsl" dir="cw">
                                      <p:cBhvr override="childStyle">
                                        <p:cTn id="59" dur="500" fill="hold"/>
                                        <p:tgtEl>
                                          <p:spTgt spid="7"/>
                                        </p:tgtEl>
                                        <p:attrNameLst>
                                          <p:attrName>style.color</p:attrName>
                                        </p:attrNameLst>
                                      </p:cBhvr>
                                      <p:by>
                                        <p:hsl h="0" s="-12549" l="-25098"/>
                                      </p:by>
                                    </p:animClr>
                                    <p:animClr clrSpc="hsl" dir="cw">
                                      <p:cBhvr>
                                        <p:cTn id="60" dur="500" fill="hold"/>
                                        <p:tgtEl>
                                          <p:spTgt spid="7"/>
                                        </p:tgtEl>
                                        <p:attrNameLst>
                                          <p:attrName>fillcolor</p:attrName>
                                        </p:attrNameLst>
                                      </p:cBhvr>
                                      <p:by>
                                        <p:hsl h="0" s="-12549" l="-25098"/>
                                      </p:by>
                                    </p:animClr>
                                    <p:animClr clrSpc="hsl" dir="cw">
                                      <p:cBhvr>
                                        <p:cTn id="61" dur="500" fill="hold"/>
                                        <p:tgtEl>
                                          <p:spTgt spid="7"/>
                                        </p:tgtEl>
                                        <p:attrNameLst>
                                          <p:attrName>stroke.color</p:attrName>
                                        </p:attrNameLst>
                                      </p:cBhvr>
                                      <p:by>
                                        <p:hsl h="0" s="-12549" l="-25098"/>
                                      </p:by>
                                    </p:animClr>
                                    <p:set>
                                      <p:cBhvr>
                                        <p:cTn id="62" dur="500" fill="hold"/>
                                        <p:tgtEl>
                                          <p:spTgt spid="7"/>
                                        </p:tgtEl>
                                        <p:attrNameLst>
                                          <p:attrName>fill.type</p:attrName>
                                        </p:attrNameLst>
                                      </p:cBhvr>
                                      <p:to>
                                        <p:strVal val="solid"/>
                                      </p:to>
                                    </p:set>
                                  </p:childTnLst>
                                </p:cTn>
                              </p:par>
                            </p:childTnLst>
                          </p:cTn>
                        </p:par>
                      </p:childTnLst>
                    </p:cTn>
                  </p:par>
                </p:childTnLst>
              </p:cTn>
              <p:nextCondLst>
                <p:cond evt="onClick" delay="0">
                  <p:tgtEl>
                    <p:spTgt spid="7"/>
                  </p:tgtEl>
                </p:cond>
              </p:nextCondLst>
            </p:seq>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3" name="Title 2">
            <a:extLst>
              <a:ext uri="{FF2B5EF4-FFF2-40B4-BE49-F238E27FC236}">
                <a16:creationId xmlns:a16="http://schemas.microsoft.com/office/drawing/2014/main" id="{B9B59DDC-E4DF-3A02-8EB8-130BE22EA08A}"/>
              </a:ext>
            </a:extLst>
          </p:cNvPr>
          <p:cNvSpPr>
            <a:spLocks noGrp="1"/>
          </p:cNvSpPr>
          <p:nvPr>
            <p:ph type="title"/>
          </p:nvPr>
        </p:nvSpPr>
        <p:spPr>
          <a:xfrm>
            <a:off x="413657" y="342506"/>
            <a:ext cx="8316686" cy="1094407"/>
          </a:xfrm>
          <a:prstGeom prst="roundRect">
            <a:avLst/>
          </a:prstGeom>
        </p:spPr>
        <p:style>
          <a:lnRef idx="1">
            <a:schemeClr val="accent3"/>
          </a:lnRef>
          <a:fillRef idx="2">
            <a:schemeClr val="accent3"/>
          </a:fillRef>
          <a:effectRef idx="1">
            <a:schemeClr val="accent3"/>
          </a:effectRef>
          <a:fontRef idx="minor">
            <a:schemeClr val="dk1"/>
          </a:fontRef>
        </p:style>
        <p:txBody>
          <a:bodyPr bIns="108000" anchor="ctr"/>
          <a:lstStyle/>
          <a:p>
            <a:pPr algn="ctr">
              <a:lnSpc>
                <a:spcPct val="150000"/>
              </a:lnSpc>
            </a:pPr>
            <a:r>
              <a:rPr lang="vi-VN" sz="2200" dirty="0">
                <a:latin typeface="Arial" panose="020B0604020202020204" pitchFamily="34" charset="0"/>
                <a:cs typeface="Arial" panose="020B0604020202020204" pitchFamily="34" charset="0"/>
              </a:rPr>
              <a:t>Câu 5. </a:t>
            </a:r>
            <a:r>
              <a:rPr lang="vi-VN" sz="2200" b="0" dirty="0">
                <a:latin typeface="Arial" panose="020B0604020202020204" pitchFamily="34" charset="0"/>
                <a:cs typeface="Arial" panose="020B0604020202020204" pitchFamily="34" charset="0"/>
              </a:rPr>
              <a:t>Kí hiệu của ổ cắm điện </a:t>
            </a:r>
            <a:br>
              <a:rPr lang="vi-VN" sz="2200" b="0" dirty="0">
                <a:latin typeface="Arial" panose="020B0604020202020204" pitchFamily="34" charset="0"/>
                <a:cs typeface="Arial" panose="020B0604020202020204" pitchFamily="34" charset="0"/>
              </a:rPr>
            </a:br>
            <a:r>
              <a:rPr lang="vi-VN" sz="2200" b="0" dirty="0">
                <a:latin typeface="Arial" panose="020B0604020202020204" pitchFamily="34" charset="0"/>
                <a:cs typeface="Arial" panose="020B0604020202020204" pitchFamily="34" charset="0"/>
              </a:rPr>
              <a:t>trên sơ đồ nguyên lí và sơ đồ lắp đặt</a:t>
            </a:r>
          </a:p>
        </p:txBody>
      </p:sp>
      <p:sp>
        <p:nvSpPr>
          <p:cNvPr id="4" name="Rectangle: Rounded Corners 3">
            <a:extLst>
              <a:ext uri="{FF2B5EF4-FFF2-40B4-BE49-F238E27FC236}">
                <a16:creationId xmlns:a16="http://schemas.microsoft.com/office/drawing/2014/main" id="{1BEA1C3A-D46D-EBB2-9D7B-F9F4A1D0F699}"/>
              </a:ext>
            </a:extLst>
          </p:cNvPr>
          <p:cNvSpPr/>
          <p:nvPr/>
        </p:nvSpPr>
        <p:spPr>
          <a:xfrm>
            <a:off x="413657" y="1792515"/>
            <a:ext cx="3914604" cy="1285934"/>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108000" rtlCol="0" anchor="ctr"/>
          <a:lstStyle/>
          <a:p>
            <a:pPr algn="just"/>
            <a:r>
              <a:rPr lang="vi-VN" sz="2200" dirty="0">
                <a:effectLst/>
                <a:latin typeface="Arial" panose="020B0604020202020204" pitchFamily="34" charset="0"/>
                <a:ea typeface="Calibri" panose="020F0502020204030204" pitchFamily="34" charset="0"/>
                <a:cs typeface="Arial" panose="020B0604020202020204" pitchFamily="34" charset="0"/>
              </a:rPr>
              <a:t>A. </a:t>
            </a:r>
          </a:p>
        </p:txBody>
      </p:sp>
      <p:sp>
        <p:nvSpPr>
          <p:cNvPr id="5" name="Rectangle: Rounded Corners 4">
            <a:extLst>
              <a:ext uri="{FF2B5EF4-FFF2-40B4-BE49-F238E27FC236}">
                <a16:creationId xmlns:a16="http://schemas.microsoft.com/office/drawing/2014/main" id="{4589E7F6-03AF-1F05-933E-1E1DC29E0323}"/>
              </a:ext>
            </a:extLst>
          </p:cNvPr>
          <p:cNvSpPr/>
          <p:nvPr/>
        </p:nvSpPr>
        <p:spPr>
          <a:xfrm>
            <a:off x="4815739" y="1792515"/>
            <a:ext cx="3914604" cy="1285934"/>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108000" rtlCol="0" anchor="ctr"/>
          <a:lstStyle/>
          <a:p>
            <a:pPr algn="just"/>
            <a:r>
              <a:rPr lang="vi-VN" sz="2200" dirty="0">
                <a:effectLst/>
                <a:latin typeface="Arial" panose="020B0604020202020204" pitchFamily="34" charset="0"/>
                <a:ea typeface="Calibri" panose="020F0502020204030204" pitchFamily="34" charset="0"/>
                <a:cs typeface="Arial" panose="020B0604020202020204" pitchFamily="34" charset="0"/>
              </a:rPr>
              <a:t>C. </a:t>
            </a:r>
          </a:p>
        </p:txBody>
      </p:sp>
      <p:sp>
        <p:nvSpPr>
          <p:cNvPr id="6" name="Rectangle: Rounded Corners 5">
            <a:extLst>
              <a:ext uri="{FF2B5EF4-FFF2-40B4-BE49-F238E27FC236}">
                <a16:creationId xmlns:a16="http://schemas.microsoft.com/office/drawing/2014/main" id="{F62EE14B-6C55-FDC5-9476-A63A8F77A8C4}"/>
              </a:ext>
            </a:extLst>
          </p:cNvPr>
          <p:cNvSpPr/>
          <p:nvPr/>
        </p:nvSpPr>
        <p:spPr>
          <a:xfrm>
            <a:off x="413657" y="3412280"/>
            <a:ext cx="3914604" cy="1285934"/>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108000" rtlCol="0" anchor="ctr"/>
          <a:lstStyle/>
          <a:p>
            <a:pPr marL="0" marR="0" algn="just">
              <a:spcBef>
                <a:spcPts val="0"/>
              </a:spcBef>
              <a:spcAft>
                <a:spcPts val="0"/>
              </a:spcAft>
            </a:pPr>
            <a:r>
              <a:rPr lang="vi-VN" sz="2200" dirty="0">
                <a:effectLst/>
                <a:latin typeface="Arial" panose="020B0604020202020204" pitchFamily="34" charset="0"/>
                <a:ea typeface="Calibri" panose="020F0502020204030204" pitchFamily="34" charset="0"/>
                <a:cs typeface="Arial" panose="020B0604020202020204" pitchFamily="34" charset="0"/>
              </a:rPr>
              <a:t>B. </a:t>
            </a:r>
          </a:p>
        </p:txBody>
      </p:sp>
      <p:sp>
        <p:nvSpPr>
          <p:cNvPr id="7" name="Rectangle: Rounded Corners 6">
            <a:extLst>
              <a:ext uri="{FF2B5EF4-FFF2-40B4-BE49-F238E27FC236}">
                <a16:creationId xmlns:a16="http://schemas.microsoft.com/office/drawing/2014/main" id="{AD58095F-6991-AA3F-3DD9-85E47517ADBA}"/>
              </a:ext>
            </a:extLst>
          </p:cNvPr>
          <p:cNvSpPr/>
          <p:nvPr/>
        </p:nvSpPr>
        <p:spPr>
          <a:xfrm>
            <a:off x="4815739" y="3412280"/>
            <a:ext cx="3914604" cy="1285934"/>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108000" rtlCol="0" anchor="ctr"/>
          <a:lstStyle/>
          <a:p>
            <a:pPr algn="just"/>
            <a:r>
              <a:rPr lang="vi-VN" sz="2200" dirty="0">
                <a:effectLst/>
                <a:latin typeface="Arial" panose="020B0604020202020204" pitchFamily="34" charset="0"/>
                <a:ea typeface="Calibri" panose="020F0502020204030204" pitchFamily="34" charset="0"/>
                <a:cs typeface="Arial" panose="020B0604020202020204" pitchFamily="34" charset="0"/>
              </a:rPr>
              <a:t>D. </a:t>
            </a:r>
          </a:p>
        </p:txBody>
      </p:sp>
      <p:pic>
        <p:nvPicPr>
          <p:cNvPr id="2" name="Picture 1">
            <a:extLst>
              <a:ext uri="{FF2B5EF4-FFF2-40B4-BE49-F238E27FC236}">
                <a16:creationId xmlns:a16="http://schemas.microsoft.com/office/drawing/2014/main" id="{F633E9ED-54CD-8E6B-FDB2-9C1BE7DDF6D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1429401" y="1889661"/>
            <a:ext cx="2222274" cy="1091642"/>
          </a:xfrm>
          <a:prstGeom prst="rect">
            <a:avLst/>
          </a:prstGeom>
          <a:noFill/>
          <a:ln>
            <a:noFill/>
          </a:ln>
        </p:spPr>
      </p:pic>
      <p:pic>
        <p:nvPicPr>
          <p:cNvPr id="8" name="Picture 7">
            <a:extLst>
              <a:ext uri="{FF2B5EF4-FFF2-40B4-BE49-F238E27FC236}">
                <a16:creationId xmlns:a16="http://schemas.microsoft.com/office/drawing/2014/main" id="{773EE357-0F3E-CAE0-79BF-2B6B452D866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contrast="20000"/>
                    </a14:imgEffect>
                  </a14:imgLayer>
                </a14:imgProps>
              </a:ext>
            </a:extLst>
          </a:blip>
          <a:srcRect/>
          <a:stretch/>
        </p:blipFill>
        <p:spPr>
          <a:xfrm>
            <a:off x="1429400" y="3536274"/>
            <a:ext cx="2222275" cy="1037946"/>
          </a:xfrm>
          <a:prstGeom prst="rect">
            <a:avLst/>
          </a:prstGeom>
          <a:noFill/>
          <a:ln>
            <a:noFill/>
          </a:ln>
        </p:spPr>
      </p:pic>
      <p:pic>
        <p:nvPicPr>
          <p:cNvPr id="9" name="Picture 8">
            <a:extLst>
              <a:ext uri="{FF2B5EF4-FFF2-40B4-BE49-F238E27FC236}">
                <a16:creationId xmlns:a16="http://schemas.microsoft.com/office/drawing/2014/main" id="{72B84445-308C-26E0-2AEB-A35C852AD430}"/>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bright="20000"/>
                    </a14:imgEffect>
                  </a14:imgLayer>
                </a14:imgProps>
              </a:ext>
            </a:extLst>
          </a:blip>
          <a:srcRect/>
          <a:stretch/>
        </p:blipFill>
        <p:spPr>
          <a:xfrm>
            <a:off x="6016171" y="1904951"/>
            <a:ext cx="2222273" cy="1066177"/>
          </a:xfrm>
          <a:prstGeom prst="rect">
            <a:avLst/>
          </a:prstGeom>
          <a:noFill/>
          <a:ln>
            <a:noFill/>
          </a:ln>
        </p:spPr>
      </p:pic>
      <p:pic>
        <p:nvPicPr>
          <p:cNvPr id="10" name="Picture 9">
            <a:extLst>
              <a:ext uri="{FF2B5EF4-FFF2-40B4-BE49-F238E27FC236}">
                <a16:creationId xmlns:a16="http://schemas.microsoft.com/office/drawing/2014/main" id="{2F41319E-A944-4B76-44C4-59B2C387028C}"/>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bright="20000"/>
                    </a14:imgEffect>
                  </a14:imgLayer>
                </a14:imgProps>
              </a:ext>
            </a:extLst>
          </a:blip>
          <a:srcRect l="10316" r="10316"/>
          <a:stretch/>
        </p:blipFill>
        <p:spPr>
          <a:xfrm>
            <a:off x="6016171" y="3508044"/>
            <a:ext cx="2222274" cy="1094406"/>
          </a:xfrm>
          <a:prstGeom prst="rect">
            <a:avLst/>
          </a:prstGeom>
          <a:noFill/>
          <a:ln>
            <a:noFill/>
          </a:ln>
        </p:spPr>
      </p:pic>
    </p:spTree>
    <p:extLst>
      <p:ext uri="{BB962C8B-B14F-4D97-AF65-F5344CB8AC3E}">
        <p14:creationId xmlns:p14="http://schemas.microsoft.com/office/powerpoint/2010/main" val="18777802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Horizontal)">
                                      <p:cBhvr>
                                        <p:cTn id="10" dur="500"/>
                                        <p:tgtEl>
                                          <p:spTgt spid="4"/>
                                        </p:tgtEl>
                                      </p:cBhvr>
                                    </p:animEffect>
                                  </p:childTnLst>
                                </p:cTn>
                              </p:par>
                              <p:par>
                                <p:cTn id="11" presetID="16" presetClass="entr" presetSubtype="37"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par>
                                <p:cTn id="14" presetID="16" presetClass="entr" presetSubtype="4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Horizontal)">
                                      <p:cBhvr>
                                        <p:cTn id="16" dur="500"/>
                                        <p:tgtEl>
                                          <p:spTgt spid="6"/>
                                        </p:tgtEl>
                                      </p:cBhvr>
                                    </p:animEffect>
                                  </p:childTnLst>
                                </p:cTn>
                              </p:par>
                              <p:par>
                                <p:cTn id="17" presetID="16" presetClass="entr" presetSubtype="37"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outVertical)">
                                      <p:cBhvr>
                                        <p:cTn id="19" dur="500"/>
                                        <p:tgtEl>
                                          <p:spTgt spid="8"/>
                                        </p:tgtEl>
                                      </p:cBhvr>
                                    </p:animEffect>
                                  </p:childTnLst>
                                </p:cTn>
                              </p:par>
                              <p:par>
                                <p:cTn id="20" presetID="16" presetClass="entr" presetSubtype="42"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Horizontal)">
                                      <p:cBhvr>
                                        <p:cTn id="22" dur="500"/>
                                        <p:tgtEl>
                                          <p:spTgt spid="5"/>
                                        </p:tgtEl>
                                      </p:cBhvr>
                                    </p:animEffect>
                                  </p:childTnLst>
                                </p:cTn>
                              </p:par>
                              <p:par>
                                <p:cTn id="23" presetID="16" presetClass="entr" presetSubtype="37"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outVertical)">
                                      <p:cBhvr>
                                        <p:cTn id="25" dur="500"/>
                                        <p:tgtEl>
                                          <p:spTgt spid="9"/>
                                        </p:tgtEl>
                                      </p:cBhvr>
                                    </p:animEffect>
                                  </p:childTnLst>
                                </p:cTn>
                              </p:par>
                              <p:par>
                                <p:cTn id="26" presetID="16" presetClass="entr" presetSubtype="42"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outHorizontal)">
                                      <p:cBhvr>
                                        <p:cTn id="28" dur="500"/>
                                        <p:tgtEl>
                                          <p:spTgt spid="7"/>
                                        </p:tgtEl>
                                      </p:cBhvr>
                                    </p:animEffect>
                                  </p:childTnLst>
                                </p:cTn>
                              </p:par>
                              <p:par>
                                <p:cTn id="29" presetID="16" presetClass="entr" presetSubtype="37"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out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24" presetClass="emph" presetSubtype="0" fill="hold" grpId="1" nodeType="clickEffect">
                                  <p:stCondLst>
                                    <p:cond delay="0"/>
                                  </p:stCondLst>
                                  <p:childTnLst>
                                    <p:animClr clrSpc="hsl" dir="cw">
                                      <p:cBhvr override="childStyle">
                                        <p:cTn id="36" dur="500" fill="hold"/>
                                        <p:tgtEl>
                                          <p:spTgt spid="4"/>
                                        </p:tgtEl>
                                        <p:attrNameLst>
                                          <p:attrName>style.color</p:attrName>
                                        </p:attrNameLst>
                                      </p:cBhvr>
                                      <p:by>
                                        <p:hsl h="0" s="-12549" l="-25098"/>
                                      </p:by>
                                    </p:animClr>
                                    <p:animClr clrSpc="hsl" dir="cw">
                                      <p:cBhvr>
                                        <p:cTn id="37" dur="500" fill="hold"/>
                                        <p:tgtEl>
                                          <p:spTgt spid="4"/>
                                        </p:tgtEl>
                                        <p:attrNameLst>
                                          <p:attrName>fillcolor</p:attrName>
                                        </p:attrNameLst>
                                      </p:cBhvr>
                                      <p:by>
                                        <p:hsl h="0" s="-12549" l="-25098"/>
                                      </p:by>
                                    </p:animClr>
                                    <p:animClr clrSpc="hsl" dir="cw">
                                      <p:cBhvr>
                                        <p:cTn id="38" dur="500" fill="hold"/>
                                        <p:tgtEl>
                                          <p:spTgt spid="4"/>
                                        </p:tgtEl>
                                        <p:attrNameLst>
                                          <p:attrName>stroke.color</p:attrName>
                                        </p:attrNameLst>
                                      </p:cBhvr>
                                      <p:by>
                                        <p:hsl h="0" s="-12549" l="-25098"/>
                                      </p:by>
                                    </p:animClr>
                                    <p:set>
                                      <p:cBhvr>
                                        <p:cTn id="39" dur="500" fill="hold"/>
                                        <p:tgtEl>
                                          <p:spTgt spid="4"/>
                                        </p:tgtEl>
                                        <p:attrNameLst>
                                          <p:attrName>fill.type</p:attrName>
                                        </p:attrNameLst>
                                      </p:cBhvr>
                                      <p:to>
                                        <p:strVal val="solid"/>
                                      </p:to>
                                    </p:set>
                                  </p:childTnLst>
                                </p:cTn>
                              </p:par>
                            </p:childTnLst>
                          </p:cTn>
                        </p:par>
                      </p:childTnLst>
                    </p:cTn>
                  </p:par>
                </p:childTnLst>
              </p:cTn>
              <p:nextCondLst>
                <p:cond evt="onClick" delay="0">
                  <p:tgtEl>
                    <p:spTgt spid="4"/>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24" presetClass="emph" presetSubtype="0" fill="hold" grpId="1" nodeType="clickEffect">
                                  <p:stCondLst>
                                    <p:cond delay="0"/>
                                  </p:stCondLst>
                                  <p:childTnLst>
                                    <p:animClr clrSpc="hsl" dir="cw">
                                      <p:cBhvr override="childStyle">
                                        <p:cTn id="44" dur="500" fill="hold"/>
                                        <p:tgtEl>
                                          <p:spTgt spid="6"/>
                                        </p:tgtEl>
                                        <p:attrNameLst>
                                          <p:attrName>style.color</p:attrName>
                                        </p:attrNameLst>
                                      </p:cBhvr>
                                      <p:by>
                                        <p:hsl h="0" s="-12549" l="-25098"/>
                                      </p:by>
                                    </p:animClr>
                                    <p:animClr clrSpc="hsl" dir="cw">
                                      <p:cBhvr>
                                        <p:cTn id="45" dur="500" fill="hold"/>
                                        <p:tgtEl>
                                          <p:spTgt spid="6"/>
                                        </p:tgtEl>
                                        <p:attrNameLst>
                                          <p:attrName>fillcolor</p:attrName>
                                        </p:attrNameLst>
                                      </p:cBhvr>
                                      <p:by>
                                        <p:hsl h="0" s="-12549" l="-25098"/>
                                      </p:by>
                                    </p:animClr>
                                    <p:animClr clrSpc="hsl" dir="cw">
                                      <p:cBhvr>
                                        <p:cTn id="46" dur="500" fill="hold"/>
                                        <p:tgtEl>
                                          <p:spTgt spid="6"/>
                                        </p:tgtEl>
                                        <p:attrNameLst>
                                          <p:attrName>stroke.color</p:attrName>
                                        </p:attrNameLst>
                                      </p:cBhvr>
                                      <p:by>
                                        <p:hsl h="0" s="-12549" l="-25098"/>
                                      </p:by>
                                    </p:animClr>
                                    <p:set>
                                      <p:cBhvr>
                                        <p:cTn id="47" dur="500" fill="hold"/>
                                        <p:tgtEl>
                                          <p:spTgt spid="6"/>
                                        </p:tgtEl>
                                        <p:attrNameLst>
                                          <p:attrName>fill.type</p:attrName>
                                        </p:attrNameLst>
                                      </p:cBhvr>
                                      <p:to>
                                        <p:strVal val="solid"/>
                                      </p:to>
                                    </p:set>
                                  </p:childTnLst>
                                </p:cTn>
                              </p:par>
                            </p:childTnLst>
                          </p:cTn>
                        </p:par>
                      </p:childTnLst>
                    </p:cTn>
                  </p:par>
                </p:childTnLst>
              </p:cTn>
              <p:nextCondLst>
                <p:cond evt="onClick" delay="0">
                  <p:tgtEl>
                    <p:spTgt spid="6"/>
                  </p:tgtEl>
                </p:cond>
              </p:nextCondLst>
            </p:seq>
            <p:seq concurrent="1" nextAc="seek">
              <p:cTn id="48" restart="whenNotActive" fill="hold" evtFilter="cancelBubble" nodeType="interactiveSeq">
                <p:stCondLst>
                  <p:cond evt="onClick" delay="0">
                    <p:tgtEl>
                      <p:spTgt spid="5"/>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grpId="1" nodeType="clickEffect">
                                  <p:stCondLst>
                                    <p:cond delay="0"/>
                                  </p:stCondLst>
                                  <p:childTnLst>
                                    <p:animClr clrSpc="rgb" dir="cw">
                                      <p:cBhvr>
                                        <p:cTn id="52" dur="500" fill="hold"/>
                                        <p:tgtEl>
                                          <p:spTgt spid="5"/>
                                        </p:tgtEl>
                                        <p:attrNameLst>
                                          <p:attrName>fillcolor</p:attrName>
                                        </p:attrNameLst>
                                      </p:cBhvr>
                                      <p:to>
                                        <a:srgbClr val="92D050"/>
                                      </p:to>
                                    </p:animClr>
                                    <p:set>
                                      <p:cBhvr>
                                        <p:cTn id="53" dur="500" fill="hold"/>
                                        <p:tgtEl>
                                          <p:spTgt spid="5"/>
                                        </p:tgtEl>
                                        <p:attrNameLst>
                                          <p:attrName>fill.type</p:attrName>
                                        </p:attrNameLst>
                                      </p:cBhvr>
                                      <p:to>
                                        <p:strVal val="solid"/>
                                      </p:to>
                                    </p:set>
                                    <p:set>
                                      <p:cBhvr>
                                        <p:cTn id="54" dur="5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55" restart="whenNotActive" fill="hold" evtFilter="cancelBubble" nodeType="interactiveSeq">
                <p:stCondLst>
                  <p:cond evt="onClick" delay="0">
                    <p:tgtEl>
                      <p:spTgt spid="7"/>
                    </p:tgtEl>
                  </p:cond>
                </p:stCondLst>
                <p:endSync evt="end" delay="0">
                  <p:rtn val="all"/>
                </p:endSync>
                <p:childTnLst>
                  <p:par>
                    <p:cTn id="56" fill="hold">
                      <p:stCondLst>
                        <p:cond delay="0"/>
                      </p:stCondLst>
                      <p:childTnLst>
                        <p:par>
                          <p:cTn id="57" fill="hold">
                            <p:stCondLst>
                              <p:cond delay="0"/>
                            </p:stCondLst>
                            <p:childTnLst>
                              <p:par>
                                <p:cTn id="58" presetID="24" presetClass="emph" presetSubtype="0" fill="hold" grpId="1" nodeType="clickEffect">
                                  <p:stCondLst>
                                    <p:cond delay="0"/>
                                  </p:stCondLst>
                                  <p:childTnLst>
                                    <p:animClr clrSpc="hsl" dir="cw">
                                      <p:cBhvr override="childStyle">
                                        <p:cTn id="59" dur="500" fill="hold"/>
                                        <p:tgtEl>
                                          <p:spTgt spid="7"/>
                                        </p:tgtEl>
                                        <p:attrNameLst>
                                          <p:attrName>style.color</p:attrName>
                                        </p:attrNameLst>
                                      </p:cBhvr>
                                      <p:by>
                                        <p:hsl h="0" s="-12549" l="-25098"/>
                                      </p:by>
                                    </p:animClr>
                                    <p:animClr clrSpc="hsl" dir="cw">
                                      <p:cBhvr>
                                        <p:cTn id="60" dur="500" fill="hold"/>
                                        <p:tgtEl>
                                          <p:spTgt spid="7"/>
                                        </p:tgtEl>
                                        <p:attrNameLst>
                                          <p:attrName>fillcolor</p:attrName>
                                        </p:attrNameLst>
                                      </p:cBhvr>
                                      <p:by>
                                        <p:hsl h="0" s="-12549" l="-25098"/>
                                      </p:by>
                                    </p:animClr>
                                    <p:animClr clrSpc="hsl" dir="cw">
                                      <p:cBhvr>
                                        <p:cTn id="61" dur="500" fill="hold"/>
                                        <p:tgtEl>
                                          <p:spTgt spid="7"/>
                                        </p:tgtEl>
                                        <p:attrNameLst>
                                          <p:attrName>stroke.color</p:attrName>
                                        </p:attrNameLst>
                                      </p:cBhvr>
                                      <p:by>
                                        <p:hsl h="0" s="-12549" l="-25098"/>
                                      </p:by>
                                    </p:animClr>
                                    <p:set>
                                      <p:cBhvr>
                                        <p:cTn id="62" dur="500" fill="hold"/>
                                        <p:tgtEl>
                                          <p:spTgt spid="7"/>
                                        </p:tgtEl>
                                        <p:attrNameLst>
                                          <p:attrName>fill.type</p:attrName>
                                        </p:attrNameLst>
                                      </p:cBhvr>
                                      <p:to>
                                        <p:strVal val="solid"/>
                                      </p:to>
                                    </p:set>
                                  </p:childTnLst>
                                </p:cTn>
                              </p:par>
                            </p:childTnLst>
                          </p:cTn>
                        </p:par>
                      </p:childTnLst>
                    </p:cTn>
                  </p:par>
                </p:childTnLst>
              </p:cTn>
              <p:nextCondLst>
                <p:cond evt="onClick" delay="0">
                  <p:tgtEl>
                    <p:spTgt spid="7"/>
                  </p:tgtEl>
                </p:cond>
              </p:nextCondLst>
            </p:seq>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3" name="Title 2">
            <a:extLst>
              <a:ext uri="{FF2B5EF4-FFF2-40B4-BE49-F238E27FC236}">
                <a16:creationId xmlns:a16="http://schemas.microsoft.com/office/drawing/2014/main" id="{B9B59DDC-E4DF-3A02-8EB8-130BE22EA08A}"/>
              </a:ext>
            </a:extLst>
          </p:cNvPr>
          <p:cNvSpPr>
            <a:spLocks noGrp="1"/>
          </p:cNvSpPr>
          <p:nvPr>
            <p:ph type="title"/>
          </p:nvPr>
        </p:nvSpPr>
        <p:spPr>
          <a:xfrm>
            <a:off x="413657" y="342506"/>
            <a:ext cx="8316686" cy="1094407"/>
          </a:xfrm>
          <a:prstGeom prst="roundRect">
            <a:avLst/>
          </a:prstGeom>
        </p:spPr>
        <p:style>
          <a:lnRef idx="1">
            <a:schemeClr val="accent3"/>
          </a:lnRef>
          <a:fillRef idx="2">
            <a:schemeClr val="accent3"/>
          </a:fillRef>
          <a:effectRef idx="1">
            <a:schemeClr val="accent3"/>
          </a:effectRef>
          <a:fontRef idx="minor">
            <a:schemeClr val="dk1"/>
          </a:fontRef>
        </p:style>
        <p:txBody>
          <a:bodyPr bIns="108000" anchor="ctr"/>
          <a:lstStyle/>
          <a:p>
            <a:pPr algn="ctr">
              <a:lnSpc>
                <a:spcPct val="150000"/>
              </a:lnSpc>
            </a:pPr>
            <a:r>
              <a:rPr lang="vi-VN" sz="2200" dirty="0">
                <a:latin typeface="Arial" panose="020B0604020202020204" pitchFamily="34" charset="0"/>
                <a:cs typeface="Arial" panose="020B0604020202020204" pitchFamily="34" charset="0"/>
              </a:rPr>
              <a:t>Câu 6. </a:t>
            </a:r>
            <a:r>
              <a:rPr lang="vi-VN" sz="2200" b="0" dirty="0">
                <a:latin typeface="Arial" panose="020B0604020202020204" pitchFamily="34" charset="0"/>
                <a:cs typeface="Arial" panose="020B0604020202020204" pitchFamily="34" charset="0"/>
              </a:rPr>
              <a:t>Kí hiệu của bóng đèn</a:t>
            </a:r>
            <a:br>
              <a:rPr lang="vi-VN" sz="2200" b="0" dirty="0">
                <a:latin typeface="Arial" panose="020B0604020202020204" pitchFamily="34" charset="0"/>
                <a:cs typeface="Arial" panose="020B0604020202020204" pitchFamily="34" charset="0"/>
              </a:rPr>
            </a:br>
            <a:r>
              <a:rPr lang="vi-VN" sz="2200" b="0" dirty="0">
                <a:latin typeface="Arial" panose="020B0604020202020204" pitchFamily="34" charset="0"/>
                <a:cs typeface="Arial" panose="020B0604020202020204" pitchFamily="34" charset="0"/>
              </a:rPr>
              <a:t>trên sơ đồ nguyên lí và sơ đồ lắp đặt</a:t>
            </a:r>
          </a:p>
        </p:txBody>
      </p:sp>
      <p:sp>
        <p:nvSpPr>
          <p:cNvPr id="4" name="Rectangle: Rounded Corners 3">
            <a:extLst>
              <a:ext uri="{FF2B5EF4-FFF2-40B4-BE49-F238E27FC236}">
                <a16:creationId xmlns:a16="http://schemas.microsoft.com/office/drawing/2014/main" id="{1BEA1C3A-D46D-EBB2-9D7B-F9F4A1D0F699}"/>
              </a:ext>
            </a:extLst>
          </p:cNvPr>
          <p:cNvSpPr/>
          <p:nvPr/>
        </p:nvSpPr>
        <p:spPr>
          <a:xfrm>
            <a:off x="413657" y="1792515"/>
            <a:ext cx="3914604" cy="1285934"/>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108000" rtlCol="0" anchor="ctr"/>
          <a:lstStyle/>
          <a:p>
            <a:pPr algn="just"/>
            <a:r>
              <a:rPr lang="vi-VN" sz="2200" dirty="0">
                <a:effectLst/>
                <a:latin typeface="Arial" panose="020B0604020202020204" pitchFamily="34" charset="0"/>
                <a:ea typeface="Calibri" panose="020F0502020204030204" pitchFamily="34" charset="0"/>
                <a:cs typeface="Arial" panose="020B0604020202020204" pitchFamily="34" charset="0"/>
              </a:rPr>
              <a:t>A. </a:t>
            </a:r>
          </a:p>
        </p:txBody>
      </p:sp>
      <p:sp>
        <p:nvSpPr>
          <p:cNvPr id="5" name="Rectangle: Rounded Corners 4">
            <a:extLst>
              <a:ext uri="{FF2B5EF4-FFF2-40B4-BE49-F238E27FC236}">
                <a16:creationId xmlns:a16="http://schemas.microsoft.com/office/drawing/2014/main" id="{4589E7F6-03AF-1F05-933E-1E1DC29E0323}"/>
              </a:ext>
            </a:extLst>
          </p:cNvPr>
          <p:cNvSpPr/>
          <p:nvPr/>
        </p:nvSpPr>
        <p:spPr>
          <a:xfrm>
            <a:off x="4815739" y="1792515"/>
            <a:ext cx="3914604" cy="1285934"/>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108000" rtlCol="0" anchor="ctr"/>
          <a:lstStyle/>
          <a:p>
            <a:pPr algn="just"/>
            <a:r>
              <a:rPr lang="vi-VN" sz="2200" dirty="0">
                <a:effectLst/>
                <a:latin typeface="Arial" panose="020B0604020202020204" pitchFamily="34" charset="0"/>
                <a:ea typeface="Calibri" panose="020F0502020204030204" pitchFamily="34" charset="0"/>
                <a:cs typeface="Arial" panose="020B0604020202020204" pitchFamily="34" charset="0"/>
              </a:rPr>
              <a:t>C. </a:t>
            </a:r>
          </a:p>
        </p:txBody>
      </p:sp>
      <p:sp>
        <p:nvSpPr>
          <p:cNvPr id="6" name="Rectangle: Rounded Corners 5">
            <a:extLst>
              <a:ext uri="{FF2B5EF4-FFF2-40B4-BE49-F238E27FC236}">
                <a16:creationId xmlns:a16="http://schemas.microsoft.com/office/drawing/2014/main" id="{F62EE14B-6C55-FDC5-9476-A63A8F77A8C4}"/>
              </a:ext>
            </a:extLst>
          </p:cNvPr>
          <p:cNvSpPr/>
          <p:nvPr/>
        </p:nvSpPr>
        <p:spPr>
          <a:xfrm>
            <a:off x="413657" y="3412280"/>
            <a:ext cx="3914604" cy="1285934"/>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108000" rtlCol="0" anchor="ctr"/>
          <a:lstStyle/>
          <a:p>
            <a:pPr marL="0" marR="0" algn="just">
              <a:spcBef>
                <a:spcPts val="0"/>
              </a:spcBef>
              <a:spcAft>
                <a:spcPts val="0"/>
              </a:spcAft>
            </a:pPr>
            <a:r>
              <a:rPr lang="vi-VN" sz="2200" dirty="0">
                <a:effectLst/>
                <a:latin typeface="Arial" panose="020B0604020202020204" pitchFamily="34" charset="0"/>
                <a:ea typeface="Calibri" panose="020F0502020204030204" pitchFamily="34" charset="0"/>
                <a:cs typeface="Arial" panose="020B0604020202020204" pitchFamily="34" charset="0"/>
              </a:rPr>
              <a:t>B. </a:t>
            </a:r>
          </a:p>
        </p:txBody>
      </p:sp>
      <p:sp>
        <p:nvSpPr>
          <p:cNvPr id="7" name="Rectangle: Rounded Corners 6">
            <a:extLst>
              <a:ext uri="{FF2B5EF4-FFF2-40B4-BE49-F238E27FC236}">
                <a16:creationId xmlns:a16="http://schemas.microsoft.com/office/drawing/2014/main" id="{AD58095F-6991-AA3F-3DD9-85E47517ADBA}"/>
              </a:ext>
            </a:extLst>
          </p:cNvPr>
          <p:cNvSpPr/>
          <p:nvPr/>
        </p:nvSpPr>
        <p:spPr>
          <a:xfrm>
            <a:off x="4815739" y="3412280"/>
            <a:ext cx="3914604" cy="1285934"/>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108000" rtlCol="0" anchor="ctr"/>
          <a:lstStyle/>
          <a:p>
            <a:pPr algn="just"/>
            <a:r>
              <a:rPr lang="vi-VN" sz="2200" dirty="0">
                <a:effectLst/>
                <a:latin typeface="Arial" panose="020B0604020202020204" pitchFamily="34" charset="0"/>
                <a:ea typeface="Calibri" panose="020F0502020204030204" pitchFamily="34" charset="0"/>
                <a:cs typeface="Arial" panose="020B0604020202020204" pitchFamily="34" charset="0"/>
              </a:rPr>
              <a:t>D. </a:t>
            </a:r>
          </a:p>
        </p:txBody>
      </p:sp>
      <p:pic>
        <p:nvPicPr>
          <p:cNvPr id="2" name="Picture 1">
            <a:extLst>
              <a:ext uri="{FF2B5EF4-FFF2-40B4-BE49-F238E27FC236}">
                <a16:creationId xmlns:a16="http://schemas.microsoft.com/office/drawing/2014/main" id="{F633E9ED-54CD-8E6B-FDB2-9C1BE7DDF6D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1429401" y="1889661"/>
            <a:ext cx="2222274" cy="1091642"/>
          </a:xfrm>
          <a:prstGeom prst="rect">
            <a:avLst/>
          </a:prstGeom>
          <a:noFill/>
          <a:ln>
            <a:noFill/>
          </a:ln>
        </p:spPr>
      </p:pic>
      <p:pic>
        <p:nvPicPr>
          <p:cNvPr id="8" name="Picture 7">
            <a:extLst>
              <a:ext uri="{FF2B5EF4-FFF2-40B4-BE49-F238E27FC236}">
                <a16:creationId xmlns:a16="http://schemas.microsoft.com/office/drawing/2014/main" id="{773EE357-0F3E-CAE0-79BF-2B6B452D866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contrast="20000"/>
                    </a14:imgEffect>
                  </a14:imgLayer>
                </a14:imgProps>
              </a:ext>
            </a:extLst>
          </a:blip>
          <a:srcRect/>
          <a:stretch/>
        </p:blipFill>
        <p:spPr>
          <a:xfrm>
            <a:off x="1429400" y="3536274"/>
            <a:ext cx="2222275" cy="1037946"/>
          </a:xfrm>
          <a:prstGeom prst="rect">
            <a:avLst/>
          </a:prstGeom>
          <a:noFill/>
          <a:ln>
            <a:noFill/>
          </a:ln>
        </p:spPr>
      </p:pic>
      <p:pic>
        <p:nvPicPr>
          <p:cNvPr id="9" name="Picture 8">
            <a:extLst>
              <a:ext uri="{FF2B5EF4-FFF2-40B4-BE49-F238E27FC236}">
                <a16:creationId xmlns:a16="http://schemas.microsoft.com/office/drawing/2014/main" id="{72B84445-308C-26E0-2AEB-A35C852AD430}"/>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bright="20000"/>
                    </a14:imgEffect>
                  </a14:imgLayer>
                </a14:imgProps>
              </a:ext>
            </a:extLst>
          </a:blip>
          <a:srcRect/>
          <a:stretch/>
        </p:blipFill>
        <p:spPr>
          <a:xfrm>
            <a:off x="6016171" y="1904951"/>
            <a:ext cx="2222273" cy="1066177"/>
          </a:xfrm>
          <a:prstGeom prst="rect">
            <a:avLst/>
          </a:prstGeom>
          <a:noFill/>
          <a:ln>
            <a:noFill/>
          </a:ln>
        </p:spPr>
      </p:pic>
      <p:pic>
        <p:nvPicPr>
          <p:cNvPr id="10" name="Picture 9">
            <a:extLst>
              <a:ext uri="{FF2B5EF4-FFF2-40B4-BE49-F238E27FC236}">
                <a16:creationId xmlns:a16="http://schemas.microsoft.com/office/drawing/2014/main" id="{2F41319E-A944-4B76-44C4-59B2C387028C}"/>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bright="20000"/>
                    </a14:imgEffect>
                  </a14:imgLayer>
                </a14:imgProps>
              </a:ext>
            </a:extLst>
          </a:blip>
          <a:srcRect l="10316" r="10316"/>
          <a:stretch/>
        </p:blipFill>
        <p:spPr>
          <a:xfrm>
            <a:off x="6016171" y="3508044"/>
            <a:ext cx="2222274" cy="1094406"/>
          </a:xfrm>
          <a:prstGeom prst="rect">
            <a:avLst/>
          </a:prstGeom>
          <a:noFill/>
          <a:ln>
            <a:noFill/>
          </a:ln>
        </p:spPr>
      </p:pic>
    </p:spTree>
    <p:extLst>
      <p:ext uri="{BB962C8B-B14F-4D97-AF65-F5344CB8AC3E}">
        <p14:creationId xmlns:p14="http://schemas.microsoft.com/office/powerpoint/2010/main" val="38442170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Horizontal)">
                                      <p:cBhvr>
                                        <p:cTn id="10" dur="500"/>
                                        <p:tgtEl>
                                          <p:spTgt spid="4"/>
                                        </p:tgtEl>
                                      </p:cBhvr>
                                    </p:animEffect>
                                  </p:childTnLst>
                                </p:cTn>
                              </p:par>
                              <p:par>
                                <p:cTn id="11" presetID="16" presetClass="entr" presetSubtype="37"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par>
                                <p:cTn id="14" presetID="16" presetClass="entr" presetSubtype="4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Horizontal)">
                                      <p:cBhvr>
                                        <p:cTn id="16" dur="500"/>
                                        <p:tgtEl>
                                          <p:spTgt spid="6"/>
                                        </p:tgtEl>
                                      </p:cBhvr>
                                    </p:animEffect>
                                  </p:childTnLst>
                                </p:cTn>
                              </p:par>
                              <p:par>
                                <p:cTn id="17" presetID="16" presetClass="entr" presetSubtype="37"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outVertical)">
                                      <p:cBhvr>
                                        <p:cTn id="19" dur="500"/>
                                        <p:tgtEl>
                                          <p:spTgt spid="8"/>
                                        </p:tgtEl>
                                      </p:cBhvr>
                                    </p:animEffect>
                                  </p:childTnLst>
                                </p:cTn>
                              </p:par>
                              <p:par>
                                <p:cTn id="20" presetID="16" presetClass="entr" presetSubtype="42"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Horizontal)">
                                      <p:cBhvr>
                                        <p:cTn id="22" dur="500"/>
                                        <p:tgtEl>
                                          <p:spTgt spid="5"/>
                                        </p:tgtEl>
                                      </p:cBhvr>
                                    </p:animEffect>
                                  </p:childTnLst>
                                </p:cTn>
                              </p:par>
                              <p:par>
                                <p:cTn id="23" presetID="16" presetClass="entr" presetSubtype="37"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outVertical)">
                                      <p:cBhvr>
                                        <p:cTn id="25" dur="500"/>
                                        <p:tgtEl>
                                          <p:spTgt spid="9"/>
                                        </p:tgtEl>
                                      </p:cBhvr>
                                    </p:animEffect>
                                  </p:childTnLst>
                                </p:cTn>
                              </p:par>
                              <p:par>
                                <p:cTn id="26" presetID="16" presetClass="entr" presetSubtype="42"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outHorizontal)">
                                      <p:cBhvr>
                                        <p:cTn id="28" dur="500"/>
                                        <p:tgtEl>
                                          <p:spTgt spid="7"/>
                                        </p:tgtEl>
                                      </p:cBhvr>
                                    </p:animEffect>
                                  </p:childTnLst>
                                </p:cTn>
                              </p:par>
                              <p:par>
                                <p:cTn id="29" presetID="16" presetClass="entr" presetSubtype="37"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out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24" presetClass="emph" presetSubtype="0" fill="hold" grpId="1" nodeType="clickEffect">
                                  <p:stCondLst>
                                    <p:cond delay="0"/>
                                  </p:stCondLst>
                                  <p:childTnLst>
                                    <p:animClr clrSpc="hsl" dir="cw">
                                      <p:cBhvr override="childStyle">
                                        <p:cTn id="36" dur="500" fill="hold"/>
                                        <p:tgtEl>
                                          <p:spTgt spid="4"/>
                                        </p:tgtEl>
                                        <p:attrNameLst>
                                          <p:attrName>style.color</p:attrName>
                                        </p:attrNameLst>
                                      </p:cBhvr>
                                      <p:by>
                                        <p:hsl h="0" s="-12549" l="-25098"/>
                                      </p:by>
                                    </p:animClr>
                                    <p:animClr clrSpc="hsl" dir="cw">
                                      <p:cBhvr>
                                        <p:cTn id="37" dur="500" fill="hold"/>
                                        <p:tgtEl>
                                          <p:spTgt spid="4"/>
                                        </p:tgtEl>
                                        <p:attrNameLst>
                                          <p:attrName>fillcolor</p:attrName>
                                        </p:attrNameLst>
                                      </p:cBhvr>
                                      <p:by>
                                        <p:hsl h="0" s="-12549" l="-25098"/>
                                      </p:by>
                                    </p:animClr>
                                    <p:animClr clrSpc="hsl" dir="cw">
                                      <p:cBhvr>
                                        <p:cTn id="38" dur="500" fill="hold"/>
                                        <p:tgtEl>
                                          <p:spTgt spid="4"/>
                                        </p:tgtEl>
                                        <p:attrNameLst>
                                          <p:attrName>stroke.color</p:attrName>
                                        </p:attrNameLst>
                                      </p:cBhvr>
                                      <p:by>
                                        <p:hsl h="0" s="-12549" l="-25098"/>
                                      </p:by>
                                    </p:animClr>
                                    <p:set>
                                      <p:cBhvr>
                                        <p:cTn id="39" dur="500" fill="hold"/>
                                        <p:tgtEl>
                                          <p:spTgt spid="4"/>
                                        </p:tgtEl>
                                        <p:attrNameLst>
                                          <p:attrName>fill.type</p:attrName>
                                        </p:attrNameLst>
                                      </p:cBhvr>
                                      <p:to>
                                        <p:strVal val="solid"/>
                                      </p:to>
                                    </p:set>
                                  </p:childTnLst>
                                </p:cTn>
                              </p:par>
                            </p:childTnLst>
                          </p:cTn>
                        </p:par>
                      </p:childTnLst>
                    </p:cTn>
                  </p:par>
                </p:childTnLst>
              </p:cTn>
              <p:nextCondLst>
                <p:cond evt="onClick" delay="0">
                  <p:tgtEl>
                    <p:spTgt spid="4"/>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24" presetClass="emph" presetSubtype="0" fill="hold" grpId="1" nodeType="clickEffect">
                                  <p:stCondLst>
                                    <p:cond delay="0"/>
                                  </p:stCondLst>
                                  <p:childTnLst>
                                    <p:animClr clrSpc="hsl" dir="cw">
                                      <p:cBhvr override="childStyle">
                                        <p:cTn id="44" dur="500" fill="hold"/>
                                        <p:tgtEl>
                                          <p:spTgt spid="6"/>
                                        </p:tgtEl>
                                        <p:attrNameLst>
                                          <p:attrName>style.color</p:attrName>
                                        </p:attrNameLst>
                                      </p:cBhvr>
                                      <p:by>
                                        <p:hsl h="0" s="-12549" l="-25098"/>
                                      </p:by>
                                    </p:animClr>
                                    <p:animClr clrSpc="hsl" dir="cw">
                                      <p:cBhvr>
                                        <p:cTn id="45" dur="500" fill="hold"/>
                                        <p:tgtEl>
                                          <p:spTgt spid="6"/>
                                        </p:tgtEl>
                                        <p:attrNameLst>
                                          <p:attrName>fillcolor</p:attrName>
                                        </p:attrNameLst>
                                      </p:cBhvr>
                                      <p:by>
                                        <p:hsl h="0" s="-12549" l="-25098"/>
                                      </p:by>
                                    </p:animClr>
                                    <p:animClr clrSpc="hsl" dir="cw">
                                      <p:cBhvr>
                                        <p:cTn id="46" dur="500" fill="hold"/>
                                        <p:tgtEl>
                                          <p:spTgt spid="6"/>
                                        </p:tgtEl>
                                        <p:attrNameLst>
                                          <p:attrName>stroke.color</p:attrName>
                                        </p:attrNameLst>
                                      </p:cBhvr>
                                      <p:by>
                                        <p:hsl h="0" s="-12549" l="-25098"/>
                                      </p:by>
                                    </p:animClr>
                                    <p:set>
                                      <p:cBhvr>
                                        <p:cTn id="47" dur="500" fill="hold"/>
                                        <p:tgtEl>
                                          <p:spTgt spid="6"/>
                                        </p:tgtEl>
                                        <p:attrNameLst>
                                          <p:attrName>fill.type</p:attrName>
                                        </p:attrNameLst>
                                      </p:cBhvr>
                                      <p:to>
                                        <p:strVal val="solid"/>
                                      </p:to>
                                    </p:set>
                                  </p:childTnLst>
                                </p:cTn>
                              </p:par>
                            </p:childTnLst>
                          </p:cTn>
                        </p:par>
                      </p:childTnLst>
                    </p:cTn>
                  </p:par>
                </p:childTnLst>
              </p:cTn>
              <p:nextCondLst>
                <p:cond evt="onClick" delay="0">
                  <p:tgtEl>
                    <p:spTgt spid="6"/>
                  </p:tgtEl>
                </p:cond>
              </p:nextCondLst>
            </p:seq>
            <p:seq concurrent="1" nextAc="seek">
              <p:cTn id="48" restart="whenNotActive" fill="hold" evtFilter="cancelBubble" nodeType="interactiveSeq">
                <p:stCondLst>
                  <p:cond evt="onClick" delay="0">
                    <p:tgtEl>
                      <p:spTgt spid="5"/>
                    </p:tgtEl>
                  </p:cond>
                </p:stCondLst>
                <p:endSync evt="end" delay="0">
                  <p:rtn val="all"/>
                </p:endSync>
                <p:childTnLst>
                  <p:par>
                    <p:cTn id="49" fill="hold">
                      <p:stCondLst>
                        <p:cond delay="0"/>
                      </p:stCondLst>
                      <p:childTnLst>
                        <p:par>
                          <p:cTn id="50" fill="hold">
                            <p:stCondLst>
                              <p:cond delay="0"/>
                            </p:stCondLst>
                            <p:childTnLst>
                              <p:par>
                                <p:cTn id="51" presetID="24" presetClass="emph" presetSubtype="0" fill="hold" grpId="1" nodeType="clickEffect">
                                  <p:stCondLst>
                                    <p:cond delay="0"/>
                                  </p:stCondLst>
                                  <p:childTnLst>
                                    <p:animClr clrSpc="hsl" dir="cw">
                                      <p:cBhvr override="childStyle">
                                        <p:cTn id="52" dur="500" fill="hold"/>
                                        <p:tgtEl>
                                          <p:spTgt spid="5"/>
                                        </p:tgtEl>
                                        <p:attrNameLst>
                                          <p:attrName>style.color</p:attrName>
                                        </p:attrNameLst>
                                      </p:cBhvr>
                                      <p:by>
                                        <p:hsl h="0" s="-12549" l="-25098"/>
                                      </p:by>
                                    </p:animClr>
                                    <p:animClr clrSpc="hsl" dir="cw">
                                      <p:cBhvr>
                                        <p:cTn id="53" dur="500" fill="hold"/>
                                        <p:tgtEl>
                                          <p:spTgt spid="5"/>
                                        </p:tgtEl>
                                        <p:attrNameLst>
                                          <p:attrName>fillcolor</p:attrName>
                                        </p:attrNameLst>
                                      </p:cBhvr>
                                      <p:by>
                                        <p:hsl h="0" s="-12549" l="-25098"/>
                                      </p:by>
                                    </p:animClr>
                                    <p:animClr clrSpc="hsl" dir="cw">
                                      <p:cBhvr>
                                        <p:cTn id="54" dur="500" fill="hold"/>
                                        <p:tgtEl>
                                          <p:spTgt spid="5"/>
                                        </p:tgtEl>
                                        <p:attrNameLst>
                                          <p:attrName>stroke.color</p:attrName>
                                        </p:attrNameLst>
                                      </p:cBhvr>
                                      <p:by>
                                        <p:hsl h="0" s="-12549" l="-25098"/>
                                      </p:by>
                                    </p:animClr>
                                    <p:set>
                                      <p:cBhvr>
                                        <p:cTn id="55" dur="500" fill="hold"/>
                                        <p:tgtEl>
                                          <p:spTgt spid="5"/>
                                        </p:tgtEl>
                                        <p:attrNameLst>
                                          <p:attrName>fill.type</p:attrName>
                                        </p:attrNameLst>
                                      </p:cBhvr>
                                      <p:to>
                                        <p:strVal val="solid"/>
                                      </p:to>
                                    </p:set>
                                  </p:childTnLst>
                                </p:cTn>
                              </p:par>
                            </p:childTnLst>
                          </p:cTn>
                        </p:par>
                      </p:childTnLst>
                    </p:cTn>
                  </p:par>
                </p:childTnLst>
              </p:cTn>
              <p:nextCondLst>
                <p:cond evt="onClick" delay="0">
                  <p:tgtEl>
                    <p:spTgt spid="5"/>
                  </p:tgtEl>
                </p:cond>
              </p:nextCondLst>
            </p:seq>
            <p:seq concurrent="1" nextAc="seek">
              <p:cTn id="56" restart="whenNotActive" fill="hold" evtFilter="cancelBubble" nodeType="interactiveSeq">
                <p:stCondLst>
                  <p:cond evt="onClick" delay="0">
                    <p:tgtEl>
                      <p:spTgt spid="7"/>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grpId="1" nodeType="clickEffect">
                                  <p:stCondLst>
                                    <p:cond delay="0"/>
                                  </p:stCondLst>
                                  <p:childTnLst>
                                    <p:animClr clrSpc="rgb" dir="cw">
                                      <p:cBhvr>
                                        <p:cTn id="60" dur="500" fill="hold"/>
                                        <p:tgtEl>
                                          <p:spTgt spid="7"/>
                                        </p:tgtEl>
                                        <p:attrNameLst>
                                          <p:attrName>fillcolor</p:attrName>
                                        </p:attrNameLst>
                                      </p:cBhvr>
                                      <p:to>
                                        <a:srgbClr val="92D050"/>
                                      </p:to>
                                    </p:animClr>
                                    <p:set>
                                      <p:cBhvr>
                                        <p:cTn id="61" dur="500" fill="hold"/>
                                        <p:tgtEl>
                                          <p:spTgt spid="7"/>
                                        </p:tgtEl>
                                        <p:attrNameLst>
                                          <p:attrName>fill.type</p:attrName>
                                        </p:attrNameLst>
                                      </p:cBhvr>
                                      <p:to>
                                        <p:strVal val="solid"/>
                                      </p:to>
                                    </p:set>
                                    <p:set>
                                      <p:cBhvr>
                                        <p:cTn id="62" dur="5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3" name="Title 2">
            <a:extLst>
              <a:ext uri="{FF2B5EF4-FFF2-40B4-BE49-F238E27FC236}">
                <a16:creationId xmlns:a16="http://schemas.microsoft.com/office/drawing/2014/main" id="{B9B59DDC-E4DF-3A02-8EB8-130BE22EA08A}"/>
              </a:ext>
            </a:extLst>
          </p:cNvPr>
          <p:cNvSpPr>
            <a:spLocks noGrp="1"/>
          </p:cNvSpPr>
          <p:nvPr>
            <p:ph type="title"/>
          </p:nvPr>
        </p:nvSpPr>
        <p:spPr>
          <a:xfrm>
            <a:off x="413657" y="342506"/>
            <a:ext cx="8316686" cy="844671"/>
          </a:xfrm>
          <a:prstGeom prst="roundRect">
            <a:avLst/>
          </a:prstGeom>
        </p:spPr>
        <p:style>
          <a:lnRef idx="1">
            <a:schemeClr val="accent3"/>
          </a:lnRef>
          <a:fillRef idx="2">
            <a:schemeClr val="accent3"/>
          </a:fillRef>
          <a:effectRef idx="1">
            <a:schemeClr val="accent3"/>
          </a:effectRef>
          <a:fontRef idx="minor">
            <a:schemeClr val="dk1"/>
          </a:fontRef>
        </p:style>
        <p:txBody>
          <a:bodyPr bIns="108000" anchor="ctr"/>
          <a:lstStyle/>
          <a:p>
            <a:pPr algn="ctr"/>
            <a:r>
              <a:rPr lang="vi-VN" sz="2200" dirty="0">
                <a:latin typeface="Arial" panose="020B0604020202020204" pitchFamily="34" charset="0"/>
                <a:cs typeface="Arial" panose="020B0604020202020204" pitchFamily="34" charset="0"/>
              </a:rPr>
              <a:t>Câu 7. </a:t>
            </a:r>
            <a:r>
              <a:rPr lang="vi-VN" sz="2200" b="0" dirty="0">
                <a:latin typeface="Arial" panose="020B0604020202020204" pitchFamily="34" charset="0"/>
                <a:cs typeface="Arial" panose="020B0604020202020204" pitchFamily="34" charset="0"/>
              </a:rPr>
              <a:t>Kí hiệu dưới đây là của loại dây nào ?</a:t>
            </a:r>
          </a:p>
        </p:txBody>
      </p:sp>
      <p:sp>
        <p:nvSpPr>
          <p:cNvPr id="4" name="Rectangle: Rounded Corners 3">
            <a:extLst>
              <a:ext uri="{FF2B5EF4-FFF2-40B4-BE49-F238E27FC236}">
                <a16:creationId xmlns:a16="http://schemas.microsoft.com/office/drawing/2014/main" id="{1BEA1C3A-D46D-EBB2-9D7B-F9F4A1D0F699}"/>
              </a:ext>
            </a:extLst>
          </p:cNvPr>
          <p:cNvSpPr/>
          <p:nvPr/>
        </p:nvSpPr>
        <p:spPr>
          <a:xfrm>
            <a:off x="413657" y="2663378"/>
            <a:ext cx="3914604" cy="844671"/>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108000" rtlCol="0" anchor="ctr"/>
          <a:lstStyle/>
          <a:p>
            <a:pPr algn="ctr"/>
            <a:r>
              <a:rPr lang="vi-VN" sz="2200" dirty="0">
                <a:effectLst/>
                <a:latin typeface="Arial" panose="020B0604020202020204" pitchFamily="34" charset="0"/>
                <a:ea typeface="Calibri" panose="020F0502020204030204" pitchFamily="34" charset="0"/>
                <a:cs typeface="Arial" panose="020B0604020202020204" pitchFamily="34" charset="0"/>
              </a:rPr>
              <a:t>A. Dây pha</a:t>
            </a:r>
          </a:p>
        </p:txBody>
      </p:sp>
      <p:sp>
        <p:nvSpPr>
          <p:cNvPr id="5" name="Rectangle: Rounded Corners 4">
            <a:extLst>
              <a:ext uri="{FF2B5EF4-FFF2-40B4-BE49-F238E27FC236}">
                <a16:creationId xmlns:a16="http://schemas.microsoft.com/office/drawing/2014/main" id="{4589E7F6-03AF-1F05-933E-1E1DC29E0323}"/>
              </a:ext>
            </a:extLst>
          </p:cNvPr>
          <p:cNvSpPr/>
          <p:nvPr/>
        </p:nvSpPr>
        <p:spPr>
          <a:xfrm>
            <a:off x="4815739" y="2663378"/>
            <a:ext cx="3914604" cy="844671"/>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108000" rtlCol="0" anchor="ctr"/>
          <a:lstStyle/>
          <a:p>
            <a:pPr algn="ctr"/>
            <a:r>
              <a:rPr lang="vi-VN" sz="2200" dirty="0">
                <a:effectLst/>
                <a:latin typeface="Arial" panose="020B0604020202020204" pitchFamily="34" charset="0"/>
                <a:ea typeface="Calibri" panose="020F0502020204030204" pitchFamily="34" charset="0"/>
                <a:cs typeface="Arial" panose="020B0604020202020204" pitchFamily="34" charset="0"/>
              </a:rPr>
              <a:t>C. Dây trung tính</a:t>
            </a:r>
          </a:p>
        </p:txBody>
      </p:sp>
      <p:sp>
        <p:nvSpPr>
          <p:cNvPr id="6" name="Rectangle: Rounded Corners 5">
            <a:extLst>
              <a:ext uri="{FF2B5EF4-FFF2-40B4-BE49-F238E27FC236}">
                <a16:creationId xmlns:a16="http://schemas.microsoft.com/office/drawing/2014/main" id="{F62EE14B-6C55-FDC5-9476-A63A8F77A8C4}"/>
              </a:ext>
            </a:extLst>
          </p:cNvPr>
          <p:cNvSpPr/>
          <p:nvPr/>
        </p:nvSpPr>
        <p:spPr>
          <a:xfrm>
            <a:off x="413657" y="3853542"/>
            <a:ext cx="3914604" cy="844671"/>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108000" rtlCol="0" anchor="ctr"/>
          <a:lstStyle/>
          <a:p>
            <a:pPr marL="0" marR="0" algn="ctr">
              <a:spcBef>
                <a:spcPts val="0"/>
              </a:spcBef>
              <a:spcAft>
                <a:spcPts val="0"/>
              </a:spcAft>
            </a:pPr>
            <a:r>
              <a:rPr lang="vi-VN" sz="2200" dirty="0">
                <a:effectLst/>
                <a:latin typeface="Arial" panose="020B0604020202020204" pitchFamily="34" charset="0"/>
                <a:ea typeface="Calibri" panose="020F0502020204030204" pitchFamily="34" charset="0"/>
                <a:cs typeface="Arial" panose="020B0604020202020204" pitchFamily="34" charset="0"/>
              </a:rPr>
              <a:t>B. Dây tải</a:t>
            </a:r>
          </a:p>
        </p:txBody>
      </p:sp>
      <p:sp>
        <p:nvSpPr>
          <p:cNvPr id="7" name="Rectangle: Rounded Corners 6">
            <a:extLst>
              <a:ext uri="{FF2B5EF4-FFF2-40B4-BE49-F238E27FC236}">
                <a16:creationId xmlns:a16="http://schemas.microsoft.com/office/drawing/2014/main" id="{AD58095F-6991-AA3F-3DD9-85E47517ADBA}"/>
              </a:ext>
            </a:extLst>
          </p:cNvPr>
          <p:cNvSpPr/>
          <p:nvPr/>
        </p:nvSpPr>
        <p:spPr>
          <a:xfrm>
            <a:off x="4815739" y="3853542"/>
            <a:ext cx="3914604" cy="844671"/>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108000" rtlCol="0" anchor="ctr"/>
          <a:lstStyle/>
          <a:p>
            <a:pPr algn="ctr"/>
            <a:r>
              <a:rPr lang="vi-VN" sz="2200" dirty="0">
                <a:effectLst/>
                <a:latin typeface="Arial" panose="020B0604020202020204" pitchFamily="34" charset="0"/>
                <a:ea typeface="Calibri" panose="020F0502020204030204" pitchFamily="34" charset="0"/>
                <a:cs typeface="Arial" panose="020B0604020202020204" pitchFamily="34" charset="0"/>
              </a:rPr>
              <a:t>D. Dây dẫn</a:t>
            </a:r>
          </a:p>
        </p:txBody>
      </p:sp>
      <p:pic>
        <p:nvPicPr>
          <p:cNvPr id="2" name="Picture 1">
            <a:extLst>
              <a:ext uri="{FF2B5EF4-FFF2-40B4-BE49-F238E27FC236}">
                <a16:creationId xmlns:a16="http://schemas.microsoft.com/office/drawing/2014/main" id="{F633E9ED-54CD-8E6B-FDB2-9C1BE7DDF6D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300000"/>
                    </a14:imgEffect>
                  </a14:imgLayer>
                </a14:imgProps>
              </a:ext>
            </a:extLst>
          </a:blip>
          <a:srcRect r="1203"/>
          <a:stretch/>
        </p:blipFill>
        <p:spPr>
          <a:xfrm>
            <a:off x="2316587" y="1450645"/>
            <a:ext cx="4510826" cy="867240"/>
          </a:xfrm>
          <a:prstGeom prst="rect">
            <a:avLst/>
          </a:prstGeom>
          <a:noFill/>
          <a:ln>
            <a:noFill/>
          </a:ln>
        </p:spPr>
      </p:pic>
    </p:spTree>
    <p:extLst>
      <p:ext uri="{BB962C8B-B14F-4D97-AF65-F5344CB8AC3E}">
        <p14:creationId xmlns:p14="http://schemas.microsoft.com/office/powerpoint/2010/main" val="321539251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6" presetClass="entr" presetSubtype="37"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par>
                                <p:cTn id="11" presetID="16" presetClass="entr" presetSubtype="4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outHorizontal)">
                                      <p:cBhvr>
                                        <p:cTn id="13" dur="500"/>
                                        <p:tgtEl>
                                          <p:spTgt spid="4"/>
                                        </p:tgtEl>
                                      </p:cBhvr>
                                    </p:animEffect>
                                  </p:childTnLst>
                                </p:cTn>
                              </p:par>
                              <p:par>
                                <p:cTn id="14" presetID="16" presetClass="entr" presetSubtype="4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Horizontal)">
                                      <p:cBhvr>
                                        <p:cTn id="16" dur="500"/>
                                        <p:tgtEl>
                                          <p:spTgt spid="6"/>
                                        </p:tgtEl>
                                      </p:cBhvr>
                                    </p:animEffect>
                                  </p:childTnLst>
                                </p:cTn>
                              </p:par>
                              <p:par>
                                <p:cTn id="17" presetID="16" presetClass="entr" presetSubtype="4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outHorizontal)">
                                      <p:cBhvr>
                                        <p:cTn id="19" dur="500"/>
                                        <p:tgtEl>
                                          <p:spTgt spid="5"/>
                                        </p:tgtEl>
                                      </p:cBhvr>
                                    </p:animEffect>
                                  </p:childTnLst>
                                </p:cTn>
                              </p:par>
                              <p:par>
                                <p:cTn id="20" presetID="16" presetClass="entr" presetSubtype="42"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grpId="1" nodeType="clickEffect">
                                  <p:stCondLst>
                                    <p:cond delay="0"/>
                                  </p:stCondLst>
                                  <p:childTnLst>
                                    <p:animClr clrSpc="rgb" dir="cw">
                                      <p:cBhvr>
                                        <p:cTn id="27" dur="500" fill="hold"/>
                                        <p:tgtEl>
                                          <p:spTgt spid="4"/>
                                        </p:tgtEl>
                                        <p:attrNameLst>
                                          <p:attrName>fillcolor</p:attrName>
                                        </p:attrNameLst>
                                      </p:cBhvr>
                                      <p:to>
                                        <a:srgbClr val="92D050"/>
                                      </p:to>
                                    </p:animClr>
                                    <p:set>
                                      <p:cBhvr>
                                        <p:cTn id="28" dur="500" fill="hold"/>
                                        <p:tgtEl>
                                          <p:spTgt spid="4"/>
                                        </p:tgtEl>
                                        <p:attrNameLst>
                                          <p:attrName>fill.type</p:attrName>
                                        </p:attrNameLst>
                                      </p:cBhvr>
                                      <p:to>
                                        <p:strVal val="solid"/>
                                      </p:to>
                                    </p:set>
                                    <p:set>
                                      <p:cBhvr>
                                        <p:cTn id="29" dur="5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24" presetClass="emph" presetSubtype="0" fill="hold" grpId="1" nodeType="clickEffect">
                                  <p:stCondLst>
                                    <p:cond delay="0"/>
                                  </p:stCondLst>
                                  <p:childTnLst>
                                    <p:animClr clrSpc="hsl" dir="cw">
                                      <p:cBhvr override="childStyle">
                                        <p:cTn id="34" dur="500" fill="hold"/>
                                        <p:tgtEl>
                                          <p:spTgt spid="6"/>
                                        </p:tgtEl>
                                        <p:attrNameLst>
                                          <p:attrName>style.color</p:attrName>
                                        </p:attrNameLst>
                                      </p:cBhvr>
                                      <p:by>
                                        <p:hsl h="0" s="-12549" l="-25098"/>
                                      </p:by>
                                    </p:animClr>
                                    <p:animClr clrSpc="hsl" dir="cw">
                                      <p:cBhvr>
                                        <p:cTn id="35" dur="500" fill="hold"/>
                                        <p:tgtEl>
                                          <p:spTgt spid="6"/>
                                        </p:tgtEl>
                                        <p:attrNameLst>
                                          <p:attrName>fillcolor</p:attrName>
                                        </p:attrNameLst>
                                      </p:cBhvr>
                                      <p:by>
                                        <p:hsl h="0" s="-12549" l="-25098"/>
                                      </p:by>
                                    </p:animClr>
                                    <p:animClr clrSpc="hsl" dir="cw">
                                      <p:cBhvr>
                                        <p:cTn id="36" dur="500" fill="hold"/>
                                        <p:tgtEl>
                                          <p:spTgt spid="6"/>
                                        </p:tgtEl>
                                        <p:attrNameLst>
                                          <p:attrName>stroke.color</p:attrName>
                                        </p:attrNameLst>
                                      </p:cBhvr>
                                      <p:by>
                                        <p:hsl h="0" s="-12549" l="-25098"/>
                                      </p:by>
                                    </p:animClr>
                                    <p:set>
                                      <p:cBhvr>
                                        <p:cTn id="37" dur="500" fill="hold"/>
                                        <p:tgtEl>
                                          <p:spTgt spid="6"/>
                                        </p:tgtEl>
                                        <p:attrNameLst>
                                          <p:attrName>fill.type</p:attrName>
                                        </p:attrNameLst>
                                      </p:cBhvr>
                                      <p:to>
                                        <p:strVal val="solid"/>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24" presetClass="emph" presetSubtype="0" fill="hold" grpId="1" nodeType="clickEffect">
                                  <p:stCondLst>
                                    <p:cond delay="0"/>
                                  </p:stCondLst>
                                  <p:childTnLst>
                                    <p:animClr clrSpc="hsl" dir="cw">
                                      <p:cBhvr override="childStyle">
                                        <p:cTn id="42" dur="500" fill="hold"/>
                                        <p:tgtEl>
                                          <p:spTgt spid="5"/>
                                        </p:tgtEl>
                                        <p:attrNameLst>
                                          <p:attrName>style.color</p:attrName>
                                        </p:attrNameLst>
                                      </p:cBhvr>
                                      <p:by>
                                        <p:hsl h="0" s="-12549" l="-25098"/>
                                      </p:by>
                                    </p:animClr>
                                    <p:animClr clrSpc="hsl" dir="cw">
                                      <p:cBhvr>
                                        <p:cTn id="43" dur="500" fill="hold"/>
                                        <p:tgtEl>
                                          <p:spTgt spid="5"/>
                                        </p:tgtEl>
                                        <p:attrNameLst>
                                          <p:attrName>fillcolor</p:attrName>
                                        </p:attrNameLst>
                                      </p:cBhvr>
                                      <p:by>
                                        <p:hsl h="0" s="-12549" l="-25098"/>
                                      </p:by>
                                    </p:animClr>
                                    <p:animClr clrSpc="hsl" dir="cw">
                                      <p:cBhvr>
                                        <p:cTn id="44" dur="500" fill="hold"/>
                                        <p:tgtEl>
                                          <p:spTgt spid="5"/>
                                        </p:tgtEl>
                                        <p:attrNameLst>
                                          <p:attrName>stroke.color</p:attrName>
                                        </p:attrNameLst>
                                      </p:cBhvr>
                                      <p:by>
                                        <p:hsl h="0" s="-12549" l="-25098"/>
                                      </p:by>
                                    </p:animClr>
                                    <p:set>
                                      <p:cBhvr>
                                        <p:cTn id="45" dur="500" fill="hold"/>
                                        <p:tgtEl>
                                          <p:spTgt spid="5"/>
                                        </p:tgtEl>
                                        <p:attrNameLst>
                                          <p:attrName>fill.type</p:attrName>
                                        </p:attrNameLst>
                                      </p:cBhvr>
                                      <p:to>
                                        <p:strVal val="solid"/>
                                      </p:to>
                                    </p:set>
                                  </p:childTnLst>
                                </p:cTn>
                              </p:par>
                            </p:childTnLst>
                          </p:cTn>
                        </p:par>
                      </p:childTnLst>
                    </p:cTn>
                  </p:par>
                </p:childTnLst>
              </p:cTn>
              <p:nextCondLst>
                <p:cond evt="onClick" delay="0">
                  <p:tgtEl>
                    <p:spTgt spid="5"/>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24" presetClass="emph" presetSubtype="0" fill="hold" grpId="1" nodeType="clickEffect">
                                  <p:stCondLst>
                                    <p:cond delay="0"/>
                                  </p:stCondLst>
                                  <p:childTnLst>
                                    <p:animClr clrSpc="hsl" dir="cw">
                                      <p:cBhvr override="childStyle">
                                        <p:cTn id="50" dur="500" fill="hold"/>
                                        <p:tgtEl>
                                          <p:spTgt spid="7"/>
                                        </p:tgtEl>
                                        <p:attrNameLst>
                                          <p:attrName>style.color</p:attrName>
                                        </p:attrNameLst>
                                      </p:cBhvr>
                                      <p:by>
                                        <p:hsl h="0" s="-12549" l="-25098"/>
                                      </p:by>
                                    </p:animClr>
                                    <p:animClr clrSpc="hsl" dir="cw">
                                      <p:cBhvr>
                                        <p:cTn id="51" dur="500" fill="hold"/>
                                        <p:tgtEl>
                                          <p:spTgt spid="7"/>
                                        </p:tgtEl>
                                        <p:attrNameLst>
                                          <p:attrName>fillcolor</p:attrName>
                                        </p:attrNameLst>
                                      </p:cBhvr>
                                      <p:by>
                                        <p:hsl h="0" s="-12549" l="-25098"/>
                                      </p:by>
                                    </p:animClr>
                                    <p:animClr clrSpc="hsl" dir="cw">
                                      <p:cBhvr>
                                        <p:cTn id="52" dur="500" fill="hold"/>
                                        <p:tgtEl>
                                          <p:spTgt spid="7"/>
                                        </p:tgtEl>
                                        <p:attrNameLst>
                                          <p:attrName>stroke.color</p:attrName>
                                        </p:attrNameLst>
                                      </p:cBhvr>
                                      <p:by>
                                        <p:hsl h="0" s="-12549" l="-25098"/>
                                      </p:by>
                                    </p:animClr>
                                    <p:set>
                                      <p:cBhvr>
                                        <p:cTn id="53" dur="500" fill="hold"/>
                                        <p:tgtEl>
                                          <p:spTgt spid="7"/>
                                        </p:tgtEl>
                                        <p:attrNameLst>
                                          <p:attrName>fill.type</p:attrName>
                                        </p:attrNameLst>
                                      </p:cBhvr>
                                      <p:to>
                                        <p:strVal val="solid"/>
                                      </p:to>
                                    </p:set>
                                  </p:childTnLst>
                                </p:cTn>
                              </p:par>
                            </p:childTnLst>
                          </p:cTn>
                        </p:par>
                      </p:childTnLst>
                    </p:cTn>
                  </p:par>
                </p:childTnLst>
              </p:cTn>
              <p:nextCondLst>
                <p:cond evt="onClick" delay="0">
                  <p:tgtEl>
                    <p:spTgt spid="7"/>
                  </p:tgtEl>
                </p:cond>
              </p:nextCondLst>
            </p:seq>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3" name="Title 2">
            <a:extLst>
              <a:ext uri="{FF2B5EF4-FFF2-40B4-BE49-F238E27FC236}">
                <a16:creationId xmlns:a16="http://schemas.microsoft.com/office/drawing/2014/main" id="{B9B59DDC-E4DF-3A02-8EB8-130BE22EA08A}"/>
              </a:ext>
            </a:extLst>
          </p:cNvPr>
          <p:cNvSpPr>
            <a:spLocks noGrp="1"/>
          </p:cNvSpPr>
          <p:nvPr>
            <p:ph type="title"/>
          </p:nvPr>
        </p:nvSpPr>
        <p:spPr>
          <a:xfrm>
            <a:off x="413657" y="342506"/>
            <a:ext cx="8316686" cy="844671"/>
          </a:xfrm>
          <a:prstGeom prst="roundRect">
            <a:avLst/>
          </a:prstGeom>
        </p:spPr>
        <p:style>
          <a:lnRef idx="1">
            <a:schemeClr val="accent3"/>
          </a:lnRef>
          <a:fillRef idx="2">
            <a:schemeClr val="accent3"/>
          </a:fillRef>
          <a:effectRef idx="1">
            <a:schemeClr val="accent3"/>
          </a:effectRef>
          <a:fontRef idx="minor">
            <a:schemeClr val="dk1"/>
          </a:fontRef>
        </p:style>
        <p:txBody>
          <a:bodyPr bIns="108000" anchor="ctr"/>
          <a:lstStyle/>
          <a:p>
            <a:pPr algn="ctr"/>
            <a:r>
              <a:rPr lang="vi-VN" sz="2200" dirty="0">
                <a:latin typeface="Arial" panose="020B0604020202020204" pitchFamily="34" charset="0"/>
                <a:cs typeface="Arial" panose="020B0604020202020204" pitchFamily="34" charset="0"/>
              </a:rPr>
              <a:t>Câu 8. </a:t>
            </a:r>
            <a:r>
              <a:rPr lang="vi-VN" sz="2200" b="0" dirty="0">
                <a:latin typeface="Arial" panose="020B0604020202020204" pitchFamily="34" charset="0"/>
                <a:cs typeface="Arial" panose="020B0604020202020204" pitchFamily="34" charset="0"/>
              </a:rPr>
              <a:t>Kí hiệu dưới đây là của loại dây nào ?</a:t>
            </a:r>
          </a:p>
        </p:txBody>
      </p:sp>
      <p:sp>
        <p:nvSpPr>
          <p:cNvPr id="4" name="Rectangle: Rounded Corners 3">
            <a:extLst>
              <a:ext uri="{FF2B5EF4-FFF2-40B4-BE49-F238E27FC236}">
                <a16:creationId xmlns:a16="http://schemas.microsoft.com/office/drawing/2014/main" id="{1BEA1C3A-D46D-EBB2-9D7B-F9F4A1D0F699}"/>
              </a:ext>
            </a:extLst>
          </p:cNvPr>
          <p:cNvSpPr/>
          <p:nvPr/>
        </p:nvSpPr>
        <p:spPr>
          <a:xfrm>
            <a:off x="413657" y="2663378"/>
            <a:ext cx="3914604" cy="844671"/>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108000" rtlCol="0" anchor="ctr"/>
          <a:lstStyle/>
          <a:p>
            <a:pPr algn="ctr"/>
            <a:r>
              <a:rPr lang="vi-VN" sz="2200" dirty="0">
                <a:effectLst/>
                <a:latin typeface="Arial" panose="020B0604020202020204" pitchFamily="34" charset="0"/>
                <a:ea typeface="Calibri" panose="020F0502020204030204" pitchFamily="34" charset="0"/>
                <a:cs typeface="Arial" panose="020B0604020202020204" pitchFamily="34" charset="0"/>
              </a:rPr>
              <a:t>A. Dây pha</a:t>
            </a:r>
          </a:p>
        </p:txBody>
      </p:sp>
      <p:sp>
        <p:nvSpPr>
          <p:cNvPr id="5" name="Rectangle: Rounded Corners 4">
            <a:extLst>
              <a:ext uri="{FF2B5EF4-FFF2-40B4-BE49-F238E27FC236}">
                <a16:creationId xmlns:a16="http://schemas.microsoft.com/office/drawing/2014/main" id="{4589E7F6-03AF-1F05-933E-1E1DC29E0323}"/>
              </a:ext>
            </a:extLst>
          </p:cNvPr>
          <p:cNvSpPr/>
          <p:nvPr/>
        </p:nvSpPr>
        <p:spPr>
          <a:xfrm>
            <a:off x="4815739" y="2663378"/>
            <a:ext cx="3914604" cy="844671"/>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108000" rtlCol="0" anchor="ctr"/>
          <a:lstStyle/>
          <a:p>
            <a:pPr algn="ctr"/>
            <a:r>
              <a:rPr lang="vi-VN" sz="2200" dirty="0">
                <a:effectLst/>
                <a:latin typeface="Arial" panose="020B0604020202020204" pitchFamily="34" charset="0"/>
                <a:ea typeface="Calibri" panose="020F0502020204030204" pitchFamily="34" charset="0"/>
                <a:cs typeface="Arial" panose="020B0604020202020204" pitchFamily="34" charset="0"/>
              </a:rPr>
              <a:t>C. Dây trung tính</a:t>
            </a:r>
          </a:p>
        </p:txBody>
      </p:sp>
      <p:sp>
        <p:nvSpPr>
          <p:cNvPr id="6" name="Rectangle: Rounded Corners 5">
            <a:extLst>
              <a:ext uri="{FF2B5EF4-FFF2-40B4-BE49-F238E27FC236}">
                <a16:creationId xmlns:a16="http://schemas.microsoft.com/office/drawing/2014/main" id="{F62EE14B-6C55-FDC5-9476-A63A8F77A8C4}"/>
              </a:ext>
            </a:extLst>
          </p:cNvPr>
          <p:cNvSpPr/>
          <p:nvPr/>
        </p:nvSpPr>
        <p:spPr>
          <a:xfrm>
            <a:off x="413657" y="3853542"/>
            <a:ext cx="3914604" cy="844671"/>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108000" rtlCol="0" anchor="ctr"/>
          <a:lstStyle/>
          <a:p>
            <a:pPr marL="0" marR="0" algn="ctr">
              <a:spcBef>
                <a:spcPts val="0"/>
              </a:spcBef>
              <a:spcAft>
                <a:spcPts val="0"/>
              </a:spcAft>
            </a:pPr>
            <a:r>
              <a:rPr lang="vi-VN" sz="2200" dirty="0">
                <a:effectLst/>
                <a:latin typeface="Arial" panose="020B0604020202020204" pitchFamily="34" charset="0"/>
                <a:ea typeface="Calibri" panose="020F0502020204030204" pitchFamily="34" charset="0"/>
                <a:cs typeface="Arial" panose="020B0604020202020204" pitchFamily="34" charset="0"/>
              </a:rPr>
              <a:t>B. Dây tải</a:t>
            </a:r>
          </a:p>
        </p:txBody>
      </p:sp>
      <p:sp>
        <p:nvSpPr>
          <p:cNvPr id="7" name="Rectangle: Rounded Corners 6">
            <a:extLst>
              <a:ext uri="{FF2B5EF4-FFF2-40B4-BE49-F238E27FC236}">
                <a16:creationId xmlns:a16="http://schemas.microsoft.com/office/drawing/2014/main" id="{AD58095F-6991-AA3F-3DD9-85E47517ADBA}"/>
              </a:ext>
            </a:extLst>
          </p:cNvPr>
          <p:cNvSpPr/>
          <p:nvPr/>
        </p:nvSpPr>
        <p:spPr>
          <a:xfrm>
            <a:off x="4815739" y="3853542"/>
            <a:ext cx="3914604" cy="844671"/>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108000" rtlCol="0" anchor="ctr"/>
          <a:lstStyle/>
          <a:p>
            <a:pPr algn="ctr"/>
            <a:r>
              <a:rPr lang="vi-VN" sz="2200" dirty="0">
                <a:effectLst/>
                <a:latin typeface="Arial" panose="020B0604020202020204" pitchFamily="34" charset="0"/>
                <a:ea typeface="Calibri" panose="020F0502020204030204" pitchFamily="34" charset="0"/>
                <a:cs typeface="Arial" panose="020B0604020202020204" pitchFamily="34" charset="0"/>
              </a:rPr>
              <a:t>D. Dây dẫn</a:t>
            </a:r>
          </a:p>
        </p:txBody>
      </p:sp>
      <p:pic>
        <p:nvPicPr>
          <p:cNvPr id="2" name="Picture 1">
            <a:extLst>
              <a:ext uri="{FF2B5EF4-FFF2-40B4-BE49-F238E27FC236}">
                <a16:creationId xmlns:a16="http://schemas.microsoft.com/office/drawing/2014/main" id="{F633E9ED-54CD-8E6B-FDB2-9C1BE7DDF6D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bright="20000"/>
                    </a14:imgEffect>
                  </a14:imgLayer>
                </a14:imgProps>
              </a:ext>
            </a:extLst>
          </a:blip>
          <a:srcRect l="-1" t="333" r="931" b="333"/>
          <a:stretch/>
        </p:blipFill>
        <p:spPr>
          <a:xfrm>
            <a:off x="2337579" y="1491657"/>
            <a:ext cx="4468842" cy="867240"/>
          </a:xfrm>
          <a:prstGeom prst="rect">
            <a:avLst/>
          </a:prstGeom>
          <a:noFill/>
          <a:ln>
            <a:noFill/>
          </a:ln>
        </p:spPr>
      </p:pic>
    </p:spTree>
    <p:extLst>
      <p:ext uri="{BB962C8B-B14F-4D97-AF65-F5344CB8AC3E}">
        <p14:creationId xmlns:p14="http://schemas.microsoft.com/office/powerpoint/2010/main" val="393409390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6" presetClass="entr" presetSubtype="37"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par>
                                <p:cTn id="11" presetID="16" presetClass="entr" presetSubtype="4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outHorizontal)">
                                      <p:cBhvr>
                                        <p:cTn id="13" dur="500"/>
                                        <p:tgtEl>
                                          <p:spTgt spid="4"/>
                                        </p:tgtEl>
                                      </p:cBhvr>
                                    </p:animEffect>
                                  </p:childTnLst>
                                </p:cTn>
                              </p:par>
                              <p:par>
                                <p:cTn id="14" presetID="16" presetClass="entr" presetSubtype="4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Horizontal)">
                                      <p:cBhvr>
                                        <p:cTn id="16" dur="500"/>
                                        <p:tgtEl>
                                          <p:spTgt spid="6"/>
                                        </p:tgtEl>
                                      </p:cBhvr>
                                    </p:animEffect>
                                  </p:childTnLst>
                                </p:cTn>
                              </p:par>
                              <p:par>
                                <p:cTn id="17" presetID="16" presetClass="entr" presetSubtype="4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outHorizontal)">
                                      <p:cBhvr>
                                        <p:cTn id="19" dur="500"/>
                                        <p:tgtEl>
                                          <p:spTgt spid="5"/>
                                        </p:tgtEl>
                                      </p:cBhvr>
                                    </p:animEffect>
                                  </p:childTnLst>
                                </p:cTn>
                              </p:par>
                              <p:par>
                                <p:cTn id="20" presetID="16" presetClass="entr" presetSubtype="42"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24" presetClass="emph" presetSubtype="0" fill="hold" grpId="1" nodeType="clickEffect">
                                  <p:stCondLst>
                                    <p:cond delay="0"/>
                                  </p:stCondLst>
                                  <p:childTnLst>
                                    <p:animClr clrSpc="hsl" dir="cw">
                                      <p:cBhvr override="childStyle">
                                        <p:cTn id="27" dur="500" fill="hold"/>
                                        <p:tgtEl>
                                          <p:spTgt spid="4"/>
                                        </p:tgtEl>
                                        <p:attrNameLst>
                                          <p:attrName>style.color</p:attrName>
                                        </p:attrNameLst>
                                      </p:cBhvr>
                                      <p:by>
                                        <p:hsl h="0" s="-12549" l="-25098"/>
                                      </p:by>
                                    </p:animClr>
                                    <p:animClr clrSpc="hsl" dir="cw">
                                      <p:cBhvr>
                                        <p:cTn id="28" dur="500" fill="hold"/>
                                        <p:tgtEl>
                                          <p:spTgt spid="4"/>
                                        </p:tgtEl>
                                        <p:attrNameLst>
                                          <p:attrName>fillcolor</p:attrName>
                                        </p:attrNameLst>
                                      </p:cBhvr>
                                      <p:by>
                                        <p:hsl h="0" s="-12549" l="-25098"/>
                                      </p:by>
                                    </p:animClr>
                                    <p:animClr clrSpc="hsl" dir="cw">
                                      <p:cBhvr>
                                        <p:cTn id="29" dur="500" fill="hold"/>
                                        <p:tgtEl>
                                          <p:spTgt spid="4"/>
                                        </p:tgtEl>
                                        <p:attrNameLst>
                                          <p:attrName>stroke.color</p:attrName>
                                        </p:attrNameLst>
                                      </p:cBhvr>
                                      <p:by>
                                        <p:hsl h="0" s="-12549" l="-25098"/>
                                      </p:by>
                                    </p:animClr>
                                    <p:set>
                                      <p:cBhvr>
                                        <p:cTn id="30" dur="500" fill="hold"/>
                                        <p:tgtEl>
                                          <p:spTgt spid="4"/>
                                        </p:tgtEl>
                                        <p:attrNameLst>
                                          <p:attrName>fill.type</p:attrName>
                                        </p:attrNameLst>
                                      </p:cBhvr>
                                      <p:to>
                                        <p:strVal val="solid"/>
                                      </p:to>
                                    </p:set>
                                  </p:childTnLst>
                                </p:cTn>
                              </p:par>
                            </p:childTnLst>
                          </p:cTn>
                        </p:par>
                      </p:childTnLst>
                    </p:cTn>
                  </p:par>
                </p:childTnLst>
              </p:cTn>
              <p:nextCondLst>
                <p:cond evt="onClick" delay="0">
                  <p:tgtEl>
                    <p:spTgt spid="4"/>
                  </p:tgtEl>
                </p:cond>
              </p:nextCondLst>
            </p:seq>
            <p:seq concurrent="1" nextAc="seek">
              <p:cTn id="31" restart="whenNotActive" fill="hold" evtFilter="cancelBubble" nodeType="interactiveSeq">
                <p:stCondLst>
                  <p:cond evt="onClick" delay="0">
                    <p:tgtEl>
                      <p:spTgt spid="6"/>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6"/>
                                        </p:tgtEl>
                                        <p:attrNameLst>
                                          <p:attrName>style.color</p:attrName>
                                        </p:attrNameLst>
                                      </p:cBhvr>
                                      <p:by>
                                        <p:hsl h="0" s="-12549" l="-25098"/>
                                      </p:by>
                                    </p:animClr>
                                    <p:animClr clrSpc="hsl" dir="cw">
                                      <p:cBhvr>
                                        <p:cTn id="36" dur="500" fill="hold"/>
                                        <p:tgtEl>
                                          <p:spTgt spid="6"/>
                                        </p:tgtEl>
                                        <p:attrNameLst>
                                          <p:attrName>fillcolor</p:attrName>
                                        </p:attrNameLst>
                                      </p:cBhvr>
                                      <p:by>
                                        <p:hsl h="0" s="-12549" l="-25098"/>
                                      </p:by>
                                    </p:animClr>
                                    <p:animClr clrSpc="hsl" dir="cw">
                                      <p:cBhvr>
                                        <p:cTn id="37" dur="500" fill="hold"/>
                                        <p:tgtEl>
                                          <p:spTgt spid="6"/>
                                        </p:tgtEl>
                                        <p:attrNameLst>
                                          <p:attrName>stroke.color</p:attrName>
                                        </p:attrNameLst>
                                      </p:cBhvr>
                                      <p:by>
                                        <p:hsl h="0" s="-12549" l="-25098"/>
                                      </p:by>
                                    </p:animClr>
                                    <p:set>
                                      <p:cBhvr>
                                        <p:cTn id="38" dur="500" fill="hold"/>
                                        <p:tgtEl>
                                          <p:spTgt spid="6"/>
                                        </p:tgtEl>
                                        <p:attrNameLst>
                                          <p:attrName>fill.type</p:attrName>
                                        </p:attrNameLst>
                                      </p:cBhvr>
                                      <p:to>
                                        <p:strVal val="solid"/>
                                      </p:to>
                                    </p:se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1" nodeType="clickEffect">
                                  <p:stCondLst>
                                    <p:cond delay="0"/>
                                  </p:stCondLst>
                                  <p:childTnLst>
                                    <p:animClr clrSpc="rgb" dir="cw">
                                      <p:cBhvr>
                                        <p:cTn id="43" dur="500" fill="hold"/>
                                        <p:tgtEl>
                                          <p:spTgt spid="5"/>
                                        </p:tgtEl>
                                        <p:attrNameLst>
                                          <p:attrName>fillcolor</p:attrName>
                                        </p:attrNameLst>
                                      </p:cBhvr>
                                      <p:to>
                                        <a:srgbClr val="92D050"/>
                                      </p:to>
                                    </p:animClr>
                                    <p:set>
                                      <p:cBhvr>
                                        <p:cTn id="44" dur="500" fill="hold"/>
                                        <p:tgtEl>
                                          <p:spTgt spid="5"/>
                                        </p:tgtEl>
                                        <p:attrNameLst>
                                          <p:attrName>fill.type</p:attrName>
                                        </p:attrNameLst>
                                      </p:cBhvr>
                                      <p:to>
                                        <p:strVal val="solid"/>
                                      </p:to>
                                    </p:set>
                                    <p:set>
                                      <p:cBhvr>
                                        <p:cTn id="45" dur="5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24" presetClass="emph" presetSubtype="0" fill="hold" grpId="1" nodeType="clickEffect">
                                  <p:stCondLst>
                                    <p:cond delay="0"/>
                                  </p:stCondLst>
                                  <p:childTnLst>
                                    <p:animClr clrSpc="hsl" dir="cw">
                                      <p:cBhvr override="childStyle">
                                        <p:cTn id="50" dur="500" fill="hold"/>
                                        <p:tgtEl>
                                          <p:spTgt spid="7"/>
                                        </p:tgtEl>
                                        <p:attrNameLst>
                                          <p:attrName>style.color</p:attrName>
                                        </p:attrNameLst>
                                      </p:cBhvr>
                                      <p:by>
                                        <p:hsl h="0" s="-12549" l="-25098"/>
                                      </p:by>
                                    </p:animClr>
                                    <p:animClr clrSpc="hsl" dir="cw">
                                      <p:cBhvr>
                                        <p:cTn id="51" dur="500" fill="hold"/>
                                        <p:tgtEl>
                                          <p:spTgt spid="7"/>
                                        </p:tgtEl>
                                        <p:attrNameLst>
                                          <p:attrName>fillcolor</p:attrName>
                                        </p:attrNameLst>
                                      </p:cBhvr>
                                      <p:by>
                                        <p:hsl h="0" s="-12549" l="-25098"/>
                                      </p:by>
                                    </p:animClr>
                                    <p:animClr clrSpc="hsl" dir="cw">
                                      <p:cBhvr>
                                        <p:cTn id="52" dur="500" fill="hold"/>
                                        <p:tgtEl>
                                          <p:spTgt spid="7"/>
                                        </p:tgtEl>
                                        <p:attrNameLst>
                                          <p:attrName>stroke.color</p:attrName>
                                        </p:attrNameLst>
                                      </p:cBhvr>
                                      <p:by>
                                        <p:hsl h="0" s="-12549" l="-25098"/>
                                      </p:by>
                                    </p:animClr>
                                    <p:set>
                                      <p:cBhvr>
                                        <p:cTn id="53" dur="500" fill="hold"/>
                                        <p:tgtEl>
                                          <p:spTgt spid="7"/>
                                        </p:tgtEl>
                                        <p:attrNameLst>
                                          <p:attrName>fill.type</p:attrName>
                                        </p:attrNameLst>
                                      </p:cBhvr>
                                      <p:to>
                                        <p:strVal val="solid"/>
                                      </p:to>
                                    </p:set>
                                  </p:childTnLst>
                                </p:cTn>
                              </p:par>
                            </p:childTnLst>
                          </p:cTn>
                        </p:par>
                      </p:childTnLst>
                    </p:cTn>
                  </p:par>
                </p:childTnLst>
              </p:cTn>
              <p:nextCondLst>
                <p:cond evt="onClick" delay="0">
                  <p:tgtEl>
                    <p:spTgt spid="7"/>
                  </p:tgtEl>
                </p:cond>
              </p:nextCondLst>
            </p:seq>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5" name="Title 4">
            <a:extLst>
              <a:ext uri="{FF2B5EF4-FFF2-40B4-BE49-F238E27FC236}">
                <a16:creationId xmlns:a16="http://schemas.microsoft.com/office/drawing/2014/main" id="{049CFF81-4877-7144-2140-D70FC851AB90}"/>
              </a:ext>
            </a:extLst>
          </p:cNvPr>
          <p:cNvSpPr>
            <a:spLocks noGrp="1"/>
          </p:cNvSpPr>
          <p:nvPr>
            <p:ph type="title" idx="2"/>
          </p:nvPr>
        </p:nvSpPr>
        <p:spPr>
          <a:xfrm>
            <a:off x="1728150" y="126196"/>
            <a:ext cx="5687700" cy="572700"/>
          </a:xfrm>
        </p:spPr>
        <p:txBody>
          <a:bodyPr anchor="ctr"/>
          <a:lstStyle/>
          <a:p>
            <a:pPr algn="ctr"/>
            <a:r>
              <a:rPr lang="vi-VN" sz="2400" dirty="0">
                <a:solidFill>
                  <a:schemeClr val="accent1">
                    <a:lumMod val="50000"/>
                  </a:schemeClr>
                </a:solidFill>
                <a:latin typeface="Arial" panose="020B0604020202020204" pitchFamily="34" charset="0"/>
                <a:cs typeface="Arial" panose="020B0604020202020204" pitchFamily="34" charset="0"/>
              </a:rPr>
              <a:t>Gợi ý trả lời</a:t>
            </a:r>
          </a:p>
        </p:txBody>
      </p:sp>
      <p:sp>
        <p:nvSpPr>
          <p:cNvPr id="8" name="Rectangle: Rounded Corners 7">
            <a:extLst>
              <a:ext uri="{FF2B5EF4-FFF2-40B4-BE49-F238E27FC236}">
                <a16:creationId xmlns:a16="http://schemas.microsoft.com/office/drawing/2014/main" id="{00283C12-F088-BFD7-B6D5-6639A9B4DE64}"/>
              </a:ext>
            </a:extLst>
          </p:cNvPr>
          <p:cNvSpPr/>
          <p:nvPr/>
        </p:nvSpPr>
        <p:spPr>
          <a:xfrm>
            <a:off x="397329" y="1013760"/>
            <a:ext cx="8349341" cy="1044462"/>
          </a:xfrm>
          <a:prstGeom prst="roundRect">
            <a:avLst>
              <a:gd name="adj" fmla="val 9914"/>
            </a:avLst>
          </a:prstGeom>
          <a:solidFill>
            <a:schemeClr val="accent5"/>
          </a:solidFill>
          <a:ln w="127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1800" dirty="0">
                <a:solidFill>
                  <a:schemeClr val="tx1"/>
                </a:solidFill>
                <a:latin typeface="Arial" panose="020B0604020202020204" pitchFamily="34" charset="0"/>
                <a:cs typeface="Arial" panose="020B0604020202020204" pitchFamily="34" charset="0"/>
              </a:rPr>
              <a:t>Để thiết kế và lắp đặt mạng điện trong nhà hoạt động đúng nguyên lý, an toàn và đáp ứng yêu cầu sử dụng, người thiết kế cần thiết kế các sơ đồ điện sau</a:t>
            </a:r>
          </a:p>
        </p:txBody>
      </p:sp>
      <p:grpSp>
        <p:nvGrpSpPr>
          <p:cNvPr id="11" name="Group 10">
            <a:extLst>
              <a:ext uri="{FF2B5EF4-FFF2-40B4-BE49-F238E27FC236}">
                <a16:creationId xmlns:a16="http://schemas.microsoft.com/office/drawing/2014/main" id="{85D8939F-E3C2-3890-319C-07E3ED928A9C}"/>
              </a:ext>
            </a:extLst>
          </p:cNvPr>
          <p:cNvGrpSpPr/>
          <p:nvPr/>
        </p:nvGrpSpPr>
        <p:grpSpPr>
          <a:xfrm>
            <a:off x="397329" y="2373086"/>
            <a:ext cx="2610292" cy="2096358"/>
            <a:chOff x="397329" y="2146470"/>
            <a:chExt cx="3018972" cy="2424574"/>
          </a:xfrm>
        </p:grpSpPr>
        <p:pic>
          <p:nvPicPr>
            <p:cNvPr id="9220" name="Picture 4" descr="1. Vẽ sơ đồ lắp đặt mạch điện gồm 2 cầu chì, một ổ cắm điện, một công tấc  điện điều khiển một bóng đèn. 2. Vẽ sơ đồ ng...">
              <a:extLst>
                <a:ext uri="{FF2B5EF4-FFF2-40B4-BE49-F238E27FC236}">
                  <a16:creationId xmlns:a16="http://schemas.microsoft.com/office/drawing/2014/main" id="{C66B352A-F629-0B69-B610-6E5724EA15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33" t="7284" r="5233" b="16244"/>
            <a:stretch/>
          </p:blipFill>
          <p:spPr bwMode="auto">
            <a:xfrm>
              <a:off x="397329" y="2146470"/>
              <a:ext cx="3018972" cy="19666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AFA35A6-EF5C-0E5B-5CFA-12A500549787}"/>
                </a:ext>
              </a:extLst>
            </p:cNvPr>
            <p:cNvSpPr txBox="1"/>
            <p:nvPr/>
          </p:nvSpPr>
          <p:spPr>
            <a:xfrm>
              <a:off x="397329" y="4201712"/>
              <a:ext cx="3018972" cy="369332"/>
            </a:xfrm>
            <a:prstGeom prst="rect">
              <a:avLst/>
            </a:prstGeom>
            <a:solidFill>
              <a:schemeClr val="accent1">
                <a:lumMod val="20000"/>
                <a:lumOff val="80000"/>
              </a:schemeClr>
            </a:solidFill>
          </p:spPr>
          <p:txBody>
            <a:bodyPr wrap="square" rtlCol="0" anchor="ctr">
              <a:spAutoFit/>
            </a:bodyPr>
            <a:lstStyle/>
            <a:p>
              <a:pPr algn="ctr"/>
              <a:r>
                <a:rPr lang="vi-VN" sz="1800"/>
                <a:t>Sơ đồ nguyên lí</a:t>
              </a:r>
            </a:p>
          </p:txBody>
        </p:sp>
      </p:grpSp>
      <p:grpSp>
        <p:nvGrpSpPr>
          <p:cNvPr id="12" name="Group 11">
            <a:extLst>
              <a:ext uri="{FF2B5EF4-FFF2-40B4-BE49-F238E27FC236}">
                <a16:creationId xmlns:a16="http://schemas.microsoft.com/office/drawing/2014/main" id="{FEF53AF1-F5FD-D721-E54D-9175AC90643B}"/>
              </a:ext>
            </a:extLst>
          </p:cNvPr>
          <p:cNvGrpSpPr/>
          <p:nvPr/>
        </p:nvGrpSpPr>
        <p:grpSpPr>
          <a:xfrm>
            <a:off x="3266853" y="2373086"/>
            <a:ext cx="2610292" cy="2121357"/>
            <a:chOff x="397329" y="2146470"/>
            <a:chExt cx="3018972" cy="2453487"/>
          </a:xfrm>
        </p:grpSpPr>
        <p:pic>
          <p:nvPicPr>
            <p:cNvPr id="13" name="Picture 4">
              <a:extLst>
                <a:ext uri="{FF2B5EF4-FFF2-40B4-BE49-F238E27FC236}">
                  <a16:creationId xmlns:a16="http://schemas.microsoft.com/office/drawing/2014/main" id="{8B7E56E3-728E-1E0A-16E7-A8D86E730A64}"/>
                </a:ext>
              </a:extLst>
            </p:cNvPr>
            <p:cNvPicPr>
              <a:picLocks noChangeAspect="1" noChangeArrowheads="1"/>
            </p:cNvPicPr>
            <p:nvPr/>
          </p:nvPicPr>
          <p:blipFill>
            <a:blip r:embed="rId4"/>
            <a:srcRect t="3865" b="3865"/>
            <a:stretch/>
          </p:blipFill>
          <p:spPr bwMode="auto">
            <a:xfrm>
              <a:off x="397329" y="2146470"/>
              <a:ext cx="3018972" cy="196668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AA43051-7909-2040-E289-4741492E34CD}"/>
                </a:ext>
              </a:extLst>
            </p:cNvPr>
            <p:cNvSpPr txBox="1"/>
            <p:nvPr/>
          </p:nvSpPr>
          <p:spPr>
            <a:xfrm>
              <a:off x="397329" y="4172801"/>
              <a:ext cx="3018972" cy="427156"/>
            </a:xfrm>
            <a:prstGeom prst="rect">
              <a:avLst/>
            </a:prstGeom>
            <a:solidFill>
              <a:schemeClr val="accent1">
                <a:lumMod val="20000"/>
                <a:lumOff val="80000"/>
              </a:schemeClr>
            </a:solidFill>
          </p:spPr>
          <p:txBody>
            <a:bodyPr wrap="square" rtlCol="0" anchor="ctr">
              <a:spAutoFit/>
            </a:bodyPr>
            <a:lstStyle/>
            <a:p>
              <a:pPr algn="ctr"/>
              <a:r>
                <a:rPr lang="vi-VN" sz="1800" dirty="0"/>
                <a:t>Sơ đồ lắp đặt</a:t>
              </a:r>
            </a:p>
          </p:txBody>
        </p:sp>
      </p:grpSp>
      <p:grpSp>
        <p:nvGrpSpPr>
          <p:cNvPr id="15" name="Group 14">
            <a:extLst>
              <a:ext uri="{FF2B5EF4-FFF2-40B4-BE49-F238E27FC236}">
                <a16:creationId xmlns:a16="http://schemas.microsoft.com/office/drawing/2014/main" id="{141D36C8-9926-57E4-32FE-3015422D98F5}"/>
              </a:ext>
            </a:extLst>
          </p:cNvPr>
          <p:cNvGrpSpPr/>
          <p:nvPr/>
        </p:nvGrpSpPr>
        <p:grpSpPr>
          <a:xfrm>
            <a:off x="6136377" y="2373086"/>
            <a:ext cx="2610292" cy="2121357"/>
            <a:chOff x="397329" y="2146470"/>
            <a:chExt cx="3018972" cy="2453487"/>
          </a:xfrm>
        </p:grpSpPr>
        <p:pic>
          <p:nvPicPr>
            <p:cNvPr id="16" name="Picture 4">
              <a:extLst>
                <a:ext uri="{FF2B5EF4-FFF2-40B4-BE49-F238E27FC236}">
                  <a16:creationId xmlns:a16="http://schemas.microsoft.com/office/drawing/2014/main" id="{4804E829-BFCB-218C-ACB5-0504A917534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rcRect t="272" b="272"/>
            <a:stretch/>
          </p:blipFill>
          <p:spPr bwMode="auto">
            <a:xfrm>
              <a:off x="397329" y="2146470"/>
              <a:ext cx="3018972" cy="196668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F986289-CAA9-0709-582A-1A4A3116EEF4}"/>
                </a:ext>
              </a:extLst>
            </p:cNvPr>
            <p:cNvSpPr txBox="1"/>
            <p:nvPr/>
          </p:nvSpPr>
          <p:spPr>
            <a:xfrm>
              <a:off x="397329" y="4172801"/>
              <a:ext cx="3018972" cy="427156"/>
            </a:xfrm>
            <a:prstGeom prst="rect">
              <a:avLst/>
            </a:prstGeom>
            <a:solidFill>
              <a:schemeClr val="accent1">
                <a:lumMod val="20000"/>
                <a:lumOff val="80000"/>
              </a:schemeClr>
            </a:solidFill>
          </p:spPr>
          <p:txBody>
            <a:bodyPr wrap="square" rtlCol="0" anchor="ctr">
              <a:spAutoFit/>
            </a:bodyPr>
            <a:lstStyle/>
            <a:p>
              <a:pPr algn="ctr"/>
              <a:r>
                <a:rPr lang="vi-VN" sz="1800" dirty="0"/>
                <a:t>Sơ đồ đấu dây</a:t>
              </a:r>
            </a:p>
          </p:txBody>
        </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par>
                                <p:cTn id="12" presetID="22" presetClass="entr" presetSubtype="4"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par>
                                <p:cTn id="15" presetID="22" presetClass="entr" presetSubtype="4"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3" name="Title 2">
            <a:extLst>
              <a:ext uri="{FF2B5EF4-FFF2-40B4-BE49-F238E27FC236}">
                <a16:creationId xmlns:a16="http://schemas.microsoft.com/office/drawing/2014/main" id="{B9B59DDC-E4DF-3A02-8EB8-130BE22EA08A}"/>
              </a:ext>
            </a:extLst>
          </p:cNvPr>
          <p:cNvSpPr>
            <a:spLocks noGrp="1"/>
          </p:cNvSpPr>
          <p:nvPr>
            <p:ph type="title"/>
          </p:nvPr>
        </p:nvSpPr>
        <p:spPr>
          <a:xfrm>
            <a:off x="413657" y="527955"/>
            <a:ext cx="8316686" cy="100732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r>
              <a:rPr lang="vi-VN" sz="2200" dirty="0">
                <a:latin typeface="Arial" panose="020B0604020202020204" pitchFamily="34" charset="0"/>
                <a:cs typeface="Arial" panose="020B0604020202020204" pitchFamily="34" charset="0"/>
              </a:rPr>
              <a:t>Câu 9. </a:t>
            </a:r>
            <a:r>
              <a:rPr lang="vi-VN" sz="2200" b="0" dirty="0">
                <a:latin typeface="Arial" panose="020B0604020202020204" pitchFamily="34" charset="0"/>
                <a:cs typeface="Arial" panose="020B0604020202020204" pitchFamily="34" charset="0"/>
              </a:rPr>
              <a:t>Quy trình thiết kế sơ đồ nguyên lí gồm mấy bước</a:t>
            </a:r>
          </a:p>
        </p:txBody>
      </p:sp>
      <p:sp>
        <p:nvSpPr>
          <p:cNvPr id="4" name="Rectangle: Rounded Corners 3">
            <a:extLst>
              <a:ext uri="{FF2B5EF4-FFF2-40B4-BE49-F238E27FC236}">
                <a16:creationId xmlns:a16="http://schemas.microsoft.com/office/drawing/2014/main" id="{1BEA1C3A-D46D-EBB2-9D7B-F9F4A1D0F699}"/>
              </a:ext>
            </a:extLst>
          </p:cNvPr>
          <p:cNvSpPr/>
          <p:nvPr/>
        </p:nvSpPr>
        <p:spPr>
          <a:xfrm>
            <a:off x="413657" y="1979582"/>
            <a:ext cx="3914604" cy="1039192"/>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72000" rtlCol="0" anchor="ctr"/>
          <a:lstStyle/>
          <a:p>
            <a:pPr algn="ctr"/>
            <a:r>
              <a:rPr lang="vi-VN" sz="2200" dirty="0">
                <a:effectLst/>
                <a:latin typeface="Arial" panose="020B0604020202020204" pitchFamily="34" charset="0"/>
                <a:ea typeface="Calibri" panose="020F0502020204030204" pitchFamily="34" charset="0"/>
                <a:cs typeface="Arial" panose="020B0604020202020204" pitchFamily="34" charset="0"/>
              </a:rPr>
              <a:t>A. 2</a:t>
            </a:r>
          </a:p>
        </p:txBody>
      </p:sp>
      <p:sp>
        <p:nvSpPr>
          <p:cNvPr id="5" name="Rectangle: Rounded Corners 4">
            <a:extLst>
              <a:ext uri="{FF2B5EF4-FFF2-40B4-BE49-F238E27FC236}">
                <a16:creationId xmlns:a16="http://schemas.microsoft.com/office/drawing/2014/main" id="{4589E7F6-03AF-1F05-933E-1E1DC29E0323}"/>
              </a:ext>
            </a:extLst>
          </p:cNvPr>
          <p:cNvSpPr/>
          <p:nvPr/>
        </p:nvSpPr>
        <p:spPr>
          <a:xfrm>
            <a:off x="4815739" y="1979582"/>
            <a:ext cx="3914604" cy="1039192"/>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72000" rtlCol="0" anchor="ctr"/>
          <a:lstStyle/>
          <a:p>
            <a:pPr algn="ctr"/>
            <a:r>
              <a:rPr lang="vi-VN" sz="2200" dirty="0">
                <a:effectLst/>
                <a:latin typeface="Arial" panose="020B0604020202020204" pitchFamily="34" charset="0"/>
                <a:ea typeface="Calibri" panose="020F0502020204030204" pitchFamily="34" charset="0"/>
                <a:cs typeface="Arial" panose="020B0604020202020204" pitchFamily="34" charset="0"/>
              </a:rPr>
              <a:t>C. 4</a:t>
            </a:r>
          </a:p>
        </p:txBody>
      </p:sp>
      <p:sp>
        <p:nvSpPr>
          <p:cNvPr id="6" name="Rectangle: Rounded Corners 5">
            <a:extLst>
              <a:ext uri="{FF2B5EF4-FFF2-40B4-BE49-F238E27FC236}">
                <a16:creationId xmlns:a16="http://schemas.microsoft.com/office/drawing/2014/main" id="{F62EE14B-6C55-FDC5-9476-A63A8F77A8C4}"/>
              </a:ext>
            </a:extLst>
          </p:cNvPr>
          <p:cNvSpPr/>
          <p:nvPr/>
        </p:nvSpPr>
        <p:spPr>
          <a:xfrm>
            <a:off x="413657" y="3463079"/>
            <a:ext cx="3914604" cy="1039192"/>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72000" rtlCol="0" anchor="ctr"/>
          <a:lstStyle/>
          <a:p>
            <a:pPr marL="0" marR="0" algn="ctr">
              <a:spcBef>
                <a:spcPts val="0"/>
              </a:spcBef>
              <a:spcAft>
                <a:spcPts val="0"/>
              </a:spcAft>
            </a:pPr>
            <a:r>
              <a:rPr lang="vi-VN" sz="2200" dirty="0">
                <a:effectLst/>
                <a:latin typeface="Arial" panose="020B0604020202020204" pitchFamily="34" charset="0"/>
                <a:ea typeface="Calibri" panose="020F0502020204030204" pitchFamily="34" charset="0"/>
                <a:cs typeface="Arial" panose="020B0604020202020204" pitchFamily="34" charset="0"/>
              </a:rPr>
              <a:t>B. 3</a:t>
            </a:r>
          </a:p>
        </p:txBody>
      </p:sp>
      <p:sp>
        <p:nvSpPr>
          <p:cNvPr id="7" name="Rectangle: Rounded Corners 6">
            <a:extLst>
              <a:ext uri="{FF2B5EF4-FFF2-40B4-BE49-F238E27FC236}">
                <a16:creationId xmlns:a16="http://schemas.microsoft.com/office/drawing/2014/main" id="{AD58095F-6991-AA3F-3DD9-85E47517ADBA}"/>
              </a:ext>
            </a:extLst>
          </p:cNvPr>
          <p:cNvSpPr/>
          <p:nvPr/>
        </p:nvSpPr>
        <p:spPr>
          <a:xfrm>
            <a:off x="4815739" y="3463079"/>
            <a:ext cx="3914604" cy="1039192"/>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72000" rtlCol="0" anchor="ctr"/>
          <a:lstStyle/>
          <a:p>
            <a:pPr algn="ctr"/>
            <a:r>
              <a:rPr lang="vi-VN" sz="2200" dirty="0">
                <a:effectLst/>
                <a:latin typeface="Arial" panose="020B0604020202020204" pitchFamily="34" charset="0"/>
                <a:ea typeface="Calibri" panose="020F0502020204030204" pitchFamily="34" charset="0"/>
                <a:cs typeface="Arial" panose="020B0604020202020204" pitchFamily="34" charset="0"/>
              </a:rPr>
              <a:t>D. 5</a:t>
            </a:r>
          </a:p>
        </p:txBody>
      </p:sp>
    </p:spTree>
    <p:extLst>
      <p:ext uri="{BB962C8B-B14F-4D97-AF65-F5344CB8AC3E}">
        <p14:creationId xmlns:p14="http://schemas.microsoft.com/office/powerpoint/2010/main" val="11366380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Horizontal)">
                                      <p:cBhvr>
                                        <p:cTn id="10" dur="500"/>
                                        <p:tgtEl>
                                          <p:spTgt spid="4"/>
                                        </p:tgtEl>
                                      </p:cBhvr>
                                    </p:animEffect>
                                  </p:childTnLst>
                                </p:cTn>
                              </p:par>
                              <p:par>
                                <p:cTn id="11" presetID="16" presetClass="entr" presetSubtype="4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Horizontal)">
                                      <p:cBhvr>
                                        <p:cTn id="13" dur="500"/>
                                        <p:tgtEl>
                                          <p:spTgt spid="6"/>
                                        </p:tgtEl>
                                      </p:cBhvr>
                                    </p:animEffect>
                                  </p:childTnLst>
                                </p:cTn>
                              </p:par>
                              <p:par>
                                <p:cTn id="14" presetID="16" presetClass="entr" presetSubtype="42"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Horizontal)">
                                      <p:cBhvr>
                                        <p:cTn id="16" dur="500"/>
                                        <p:tgtEl>
                                          <p:spTgt spid="5"/>
                                        </p:tgtEl>
                                      </p:cBhvr>
                                    </p:animEffect>
                                  </p:childTnLst>
                                </p:cTn>
                              </p:par>
                              <p:par>
                                <p:cTn id="17" presetID="16" presetClass="entr" presetSubtype="4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24" presetClass="emph" presetSubtype="0" fill="hold" grpId="1" nodeType="clickEffect">
                                  <p:stCondLst>
                                    <p:cond delay="0"/>
                                  </p:stCondLst>
                                  <p:childTnLst>
                                    <p:animClr clrSpc="hsl" dir="cw">
                                      <p:cBhvr override="childStyle">
                                        <p:cTn id="24" dur="500" fill="hold"/>
                                        <p:tgtEl>
                                          <p:spTgt spid="4"/>
                                        </p:tgtEl>
                                        <p:attrNameLst>
                                          <p:attrName>style.color</p:attrName>
                                        </p:attrNameLst>
                                      </p:cBhvr>
                                      <p:by>
                                        <p:hsl h="0" s="-12549" l="-25098"/>
                                      </p:by>
                                    </p:animClr>
                                    <p:animClr clrSpc="hsl" dir="cw">
                                      <p:cBhvr>
                                        <p:cTn id="25" dur="500" fill="hold"/>
                                        <p:tgtEl>
                                          <p:spTgt spid="4"/>
                                        </p:tgtEl>
                                        <p:attrNameLst>
                                          <p:attrName>fillcolor</p:attrName>
                                        </p:attrNameLst>
                                      </p:cBhvr>
                                      <p:by>
                                        <p:hsl h="0" s="-12549" l="-25098"/>
                                      </p:by>
                                    </p:animClr>
                                    <p:animClr clrSpc="hsl" dir="cw">
                                      <p:cBhvr>
                                        <p:cTn id="26" dur="500" fill="hold"/>
                                        <p:tgtEl>
                                          <p:spTgt spid="4"/>
                                        </p:tgtEl>
                                        <p:attrNameLst>
                                          <p:attrName>stroke.color</p:attrName>
                                        </p:attrNameLst>
                                      </p:cBhvr>
                                      <p:by>
                                        <p:hsl h="0" s="-12549" l="-25098"/>
                                      </p:by>
                                    </p:animClr>
                                    <p:set>
                                      <p:cBhvr>
                                        <p:cTn id="27" dur="500" fill="hold"/>
                                        <p:tgtEl>
                                          <p:spTgt spid="4"/>
                                        </p:tgtEl>
                                        <p:attrNameLst>
                                          <p:attrName>fill.type</p:attrName>
                                        </p:attrNameLst>
                                      </p:cBhvr>
                                      <p:to>
                                        <p:strVal val="solid"/>
                                      </p:to>
                                    </p:set>
                                  </p:childTnLst>
                                </p:cTn>
                              </p:par>
                            </p:childTnLst>
                          </p:cTn>
                        </p:par>
                      </p:childTnLst>
                    </p:cTn>
                  </p:par>
                </p:childTnLst>
              </p:cTn>
              <p:nextCondLst>
                <p:cond evt="onClick" delay="0">
                  <p:tgtEl>
                    <p:spTgt spid="4"/>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grpId="1" nodeType="clickEffect">
                                  <p:stCondLst>
                                    <p:cond delay="0"/>
                                  </p:stCondLst>
                                  <p:childTnLst>
                                    <p:animClr clrSpc="rgb" dir="cw">
                                      <p:cBhvr>
                                        <p:cTn id="32" dur="500" fill="hold"/>
                                        <p:tgtEl>
                                          <p:spTgt spid="6"/>
                                        </p:tgtEl>
                                        <p:attrNameLst>
                                          <p:attrName>fillcolor</p:attrName>
                                        </p:attrNameLst>
                                      </p:cBhvr>
                                      <p:to>
                                        <a:srgbClr val="92D050"/>
                                      </p:to>
                                    </p:animClr>
                                    <p:set>
                                      <p:cBhvr>
                                        <p:cTn id="33" dur="500" fill="hold"/>
                                        <p:tgtEl>
                                          <p:spTgt spid="6"/>
                                        </p:tgtEl>
                                        <p:attrNameLst>
                                          <p:attrName>fill.type</p:attrName>
                                        </p:attrNameLst>
                                      </p:cBhvr>
                                      <p:to>
                                        <p:strVal val="solid"/>
                                      </p:to>
                                    </p:set>
                                    <p:set>
                                      <p:cBhvr>
                                        <p:cTn id="34" dur="5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4" presetClass="emph" presetSubtype="0" fill="hold" grpId="1" nodeType="clickEffect">
                                  <p:stCondLst>
                                    <p:cond delay="0"/>
                                  </p:stCondLst>
                                  <p:childTnLst>
                                    <p:animClr clrSpc="hsl" dir="cw">
                                      <p:cBhvr override="childStyle">
                                        <p:cTn id="39" dur="500" fill="hold"/>
                                        <p:tgtEl>
                                          <p:spTgt spid="5"/>
                                        </p:tgtEl>
                                        <p:attrNameLst>
                                          <p:attrName>style.color</p:attrName>
                                        </p:attrNameLst>
                                      </p:cBhvr>
                                      <p:by>
                                        <p:hsl h="0" s="-12549" l="-25098"/>
                                      </p:by>
                                    </p:animClr>
                                    <p:animClr clrSpc="hsl" dir="cw">
                                      <p:cBhvr>
                                        <p:cTn id="40" dur="500" fill="hold"/>
                                        <p:tgtEl>
                                          <p:spTgt spid="5"/>
                                        </p:tgtEl>
                                        <p:attrNameLst>
                                          <p:attrName>fillcolor</p:attrName>
                                        </p:attrNameLst>
                                      </p:cBhvr>
                                      <p:by>
                                        <p:hsl h="0" s="-12549" l="-25098"/>
                                      </p:by>
                                    </p:animClr>
                                    <p:animClr clrSpc="hsl" dir="cw">
                                      <p:cBhvr>
                                        <p:cTn id="41" dur="500" fill="hold"/>
                                        <p:tgtEl>
                                          <p:spTgt spid="5"/>
                                        </p:tgtEl>
                                        <p:attrNameLst>
                                          <p:attrName>stroke.color</p:attrName>
                                        </p:attrNameLst>
                                      </p:cBhvr>
                                      <p:by>
                                        <p:hsl h="0" s="-12549" l="-25098"/>
                                      </p:by>
                                    </p:animClr>
                                    <p:set>
                                      <p:cBhvr>
                                        <p:cTn id="42" dur="500" fill="hold"/>
                                        <p:tgtEl>
                                          <p:spTgt spid="5"/>
                                        </p:tgtEl>
                                        <p:attrNameLst>
                                          <p:attrName>fill.type</p:attrName>
                                        </p:attrNameLst>
                                      </p:cBhvr>
                                      <p:to>
                                        <p:strVal val="solid"/>
                                      </p:to>
                                    </p:set>
                                  </p:childTnLst>
                                </p:cTn>
                              </p:par>
                            </p:childTnLst>
                          </p:cTn>
                        </p:par>
                      </p:childTnLst>
                    </p:cTn>
                  </p:par>
                </p:childTnLst>
              </p:cTn>
              <p:nextCondLst>
                <p:cond evt="onClick" delay="0">
                  <p:tgtEl>
                    <p:spTgt spid="5"/>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24" presetClass="emph" presetSubtype="0" fill="hold" grpId="1" nodeType="clickEffect">
                                  <p:stCondLst>
                                    <p:cond delay="0"/>
                                  </p:stCondLst>
                                  <p:childTnLst>
                                    <p:animClr clrSpc="hsl" dir="cw">
                                      <p:cBhvr override="childStyle">
                                        <p:cTn id="47" dur="500" fill="hold"/>
                                        <p:tgtEl>
                                          <p:spTgt spid="7"/>
                                        </p:tgtEl>
                                        <p:attrNameLst>
                                          <p:attrName>style.color</p:attrName>
                                        </p:attrNameLst>
                                      </p:cBhvr>
                                      <p:by>
                                        <p:hsl h="0" s="-12549" l="-25098"/>
                                      </p:by>
                                    </p:animClr>
                                    <p:animClr clrSpc="hsl" dir="cw">
                                      <p:cBhvr>
                                        <p:cTn id="48" dur="500" fill="hold"/>
                                        <p:tgtEl>
                                          <p:spTgt spid="7"/>
                                        </p:tgtEl>
                                        <p:attrNameLst>
                                          <p:attrName>fillcolor</p:attrName>
                                        </p:attrNameLst>
                                      </p:cBhvr>
                                      <p:by>
                                        <p:hsl h="0" s="-12549" l="-25098"/>
                                      </p:by>
                                    </p:animClr>
                                    <p:animClr clrSpc="hsl" dir="cw">
                                      <p:cBhvr>
                                        <p:cTn id="49" dur="500" fill="hold"/>
                                        <p:tgtEl>
                                          <p:spTgt spid="7"/>
                                        </p:tgtEl>
                                        <p:attrNameLst>
                                          <p:attrName>stroke.color</p:attrName>
                                        </p:attrNameLst>
                                      </p:cBhvr>
                                      <p:by>
                                        <p:hsl h="0" s="-12549" l="-25098"/>
                                      </p:by>
                                    </p:animClr>
                                    <p:set>
                                      <p:cBhvr>
                                        <p:cTn id="50" dur="500" fill="hold"/>
                                        <p:tgtEl>
                                          <p:spTgt spid="7"/>
                                        </p:tgtEl>
                                        <p:attrNameLst>
                                          <p:attrName>fill.type</p:attrName>
                                        </p:attrNameLst>
                                      </p:cBhvr>
                                      <p:to>
                                        <p:strVal val="solid"/>
                                      </p:to>
                                    </p:set>
                                  </p:childTnLst>
                                </p:cTn>
                              </p:par>
                            </p:childTnLst>
                          </p:cTn>
                        </p:par>
                      </p:childTnLst>
                    </p:cTn>
                  </p:par>
                </p:childTnLst>
              </p:cTn>
              <p:nextCondLst>
                <p:cond evt="onClick" delay="0">
                  <p:tgtEl>
                    <p:spTgt spid="7"/>
                  </p:tgtEl>
                </p:cond>
              </p:nextCondLst>
            </p:seq>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3" name="Title 2">
            <a:extLst>
              <a:ext uri="{FF2B5EF4-FFF2-40B4-BE49-F238E27FC236}">
                <a16:creationId xmlns:a16="http://schemas.microsoft.com/office/drawing/2014/main" id="{B9B59DDC-E4DF-3A02-8EB8-130BE22EA08A}"/>
              </a:ext>
            </a:extLst>
          </p:cNvPr>
          <p:cNvSpPr>
            <a:spLocks noGrp="1"/>
          </p:cNvSpPr>
          <p:nvPr>
            <p:ph type="title"/>
          </p:nvPr>
        </p:nvSpPr>
        <p:spPr>
          <a:xfrm>
            <a:off x="413657" y="527955"/>
            <a:ext cx="8316686" cy="100732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r>
              <a:rPr lang="vi-VN" sz="2200" dirty="0">
                <a:latin typeface="Arial" panose="020B0604020202020204" pitchFamily="34" charset="0"/>
                <a:cs typeface="Arial" panose="020B0604020202020204" pitchFamily="34" charset="0"/>
              </a:rPr>
              <a:t>Câu 10. </a:t>
            </a:r>
            <a:r>
              <a:rPr lang="vi-VN" sz="2200" b="0" dirty="0">
                <a:latin typeface="Arial" panose="020B0604020202020204" pitchFamily="34" charset="0"/>
                <a:cs typeface="Arial" panose="020B0604020202020204" pitchFamily="34" charset="0"/>
              </a:rPr>
              <a:t>Quy trình thiết kế sơ đồ lắp đặt gồm mấy bước</a:t>
            </a:r>
          </a:p>
        </p:txBody>
      </p:sp>
      <p:sp>
        <p:nvSpPr>
          <p:cNvPr id="4" name="Rectangle: Rounded Corners 3">
            <a:extLst>
              <a:ext uri="{FF2B5EF4-FFF2-40B4-BE49-F238E27FC236}">
                <a16:creationId xmlns:a16="http://schemas.microsoft.com/office/drawing/2014/main" id="{1BEA1C3A-D46D-EBB2-9D7B-F9F4A1D0F699}"/>
              </a:ext>
            </a:extLst>
          </p:cNvPr>
          <p:cNvSpPr/>
          <p:nvPr/>
        </p:nvSpPr>
        <p:spPr>
          <a:xfrm>
            <a:off x="413657" y="1979582"/>
            <a:ext cx="3914604" cy="1039192"/>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72000" rtlCol="0" anchor="ctr"/>
          <a:lstStyle/>
          <a:p>
            <a:pPr algn="ctr"/>
            <a:r>
              <a:rPr lang="vi-VN" sz="2200" dirty="0">
                <a:effectLst/>
                <a:latin typeface="Arial" panose="020B0604020202020204" pitchFamily="34" charset="0"/>
                <a:ea typeface="Calibri" panose="020F0502020204030204" pitchFamily="34" charset="0"/>
                <a:cs typeface="Arial" panose="020B0604020202020204" pitchFamily="34" charset="0"/>
              </a:rPr>
              <a:t>A. 2</a:t>
            </a:r>
          </a:p>
        </p:txBody>
      </p:sp>
      <p:sp>
        <p:nvSpPr>
          <p:cNvPr id="5" name="Rectangle: Rounded Corners 4">
            <a:extLst>
              <a:ext uri="{FF2B5EF4-FFF2-40B4-BE49-F238E27FC236}">
                <a16:creationId xmlns:a16="http://schemas.microsoft.com/office/drawing/2014/main" id="{4589E7F6-03AF-1F05-933E-1E1DC29E0323}"/>
              </a:ext>
            </a:extLst>
          </p:cNvPr>
          <p:cNvSpPr/>
          <p:nvPr/>
        </p:nvSpPr>
        <p:spPr>
          <a:xfrm>
            <a:off x="4815739" y="1979582"/>
            <a:ext cx="3914604" cy="1039192"/>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72000" rtlCol="0" anchor="ctr"/>
          <a:lstStyle/>
          <a:p>
            <a:pPr algn="ctr"/>
            <a:r>
              <a:rPr lang="vi-VN" sz="2200" dirty="0">
                <a:effectLst/>
                <a:latin typeface="Arial" panose="020B0604020202020204" pitchFamily="34" charset="0"/>
                <a:ea typeface="Calibri" panose="020F0502020204030204" pitchFamily="34" charset="0"/>
                <a:cs typeface="Arial" panose="020B0604020202020204" pitchFamily="34" charset="0"/>
              </a:rPr>
              <a:t>C. 4</a:t>
            </a:r>
          </a:p>
        </p:txBody>
      </p:sp>
      <p:sp>
        <p:nvSpPr>
          <p:cNvPr id="6" name="Rectangle: Rounded Corners 5">
            <a:extLst>
              <a:ext uri="{FF2B5EF4-FFF2-40B4-BE49-F238E27FC236}">
                <a16:creationId xmlns:a16="http://schemas.microsoft.com/office/drawing/2014/main" id="{F62EE14B-6C55-FDC5-9476-A63A8F77A8C4}"/>
              </a:ext>
            </a:extLst>
          </p:cNvPr>
          <p:cNvSpPr/>
          <p:nvPr/>
        </p:nvSpPr>
        <p:spPr>
          <a:xfrm>
            <a:off x="413657" y="3463079"/>
            <a:ext cx="3914604" cy="1039192"/>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72000" rtlCol="0" anchor="ctr"/>
          <a:lstStyle/>
          <a:p>
            <a:pPr marL="0" marR="0" algn="ctr">
              <a:spcBef>
                <a:spcPts val="0"/>
              </a:spcBef>
              <a:spcAft>
                <a:spcPts val="0"/>
              </a:spcAft>
            </a:pPr>
            <a:r>
              <a:rPr lang="vi-VN" sz="2200" dirty="0">
                <a:effectLst/>
                <a:latin typeface="Arial" panose="020B0604020202020204" pitchFamily="34" charset="0"/>
                <a:ea typeface="Calibri" panose="020F0502020204030204" pitchFamily="34" charset="0"/>
                <a:cs typeface="Arial" panose="020B0604020202020204" pitchFamily="34" charset="0"/>
              </a:rPr>
              <a:t>B. 3</a:t>
            </a:r>
          </a:p>
        </p:txBody>
      </p:sp>
      <p:sp>
        <p:nvSpPr>
          <p:cNvPr id="7" name="Rectangle: Rounded Corners 6">
            <a:extLst>
              <a:ext uri="{FF2B5EF4-FFF2-40B4-BE49-F238E27FC236}">
                <a16:creationId xmlns:a16="http://schemas.microsoft.com/office/drawing/2014/main" id="{AD58095F-6991-AA3F-3DD9-85E47517ADBA}"/>
              </a:ext>
            </a:extLst>
          </p:cNvPr>
          <p:cNvSpPr/>
          <p:nvPr/>
        </p:nvSpPr>
        <p:spPr>
          <a:xfrm>
            <a:off x="4815739" y="3463079"/>
            <a:ext cx="3914604" cy="1039192"/>
          </a:xfrm>
          <a:prstGeom prst="roundRect">
            <a:avLst/>
          </a:prstGeom>
          <a:solidFill>
            <a:schemeClr val="accent5"/>
          </a:solidFill>
          <a:ln w="12700">
            <a:solidFill>
              <a:schemeClr val="accent3">
                <a:lumMod val="90000"/>
              </a:schemeClr>
            </a:solidFill>
          </a:ln>
        </p:spPr>
        <p:style>
          <a:lnRef idx="2">
            <a:schemeClr val="accent3"/>
          </a:lnRef>
          <a:fillRef idx="1">
            <a:schemeClr val="lt1"/>
          </a:fillRef>
          <a:effectRef idx="0">
            <a:schemeClr val="accent3"/>
          </a:effectRef>
          <a:fontRef idx="minor">
            <a:schemeClr val="dk1"/>
          </a:fontRef>
        </p:style>
        <p:txBody>
          <a:bodyPr bIns="72000" rtlCol="0" anchor="ctr"/>
          <a:lstStyle/>
          <a:p>
            <a:pPr algn="ctr"/>
            <a:r>
              <a:rPr lang="vi-VN" sz="2200" dirty="0">
                <a:effectLst/>
                <a:latin typeface="Arial" panose="020B0604020202020204" pitchFamily="34" charset="0"/>
                <a:ea typeface="Calibri" panose="020F0502020204030204" pitchFamily="34" charset="0"/>
                <a:cs typeface="Arial" panose="020B0604020202020204" pitchFamily="34" charset="0"/>
              </a:rPr>
              <a:t>D. 5</a:t>
            </a:r>
          </a:p>
        </p:txBody>
      </p:sp>
    </p:spTree>
    <p:extLst>
      <p:ext uri="{BB962C8B-B14F-4D97-AF65-F5344CB8AC3E}">
        <p14:creationId xmlns:p14="http://schemas.microsoft.com/office/powerpoint/2010/main" val="297116408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Horizontal)">
                                      <p:cBhvr>
                                        <p:cTn id="10" dur="500"/>
                                        <p:tgtEl>
                                          <p:spTgt spid="4"/>
                                        </p:tgtEl>
                                      </p:cBhvr>
                                    </p:animEffect>
                                  </p:childTnLst>
                                </p:cTn>
                              </p:par>
                              <p:par>
                                <p:cTn id="11" presetID="16" presetClass="entr" presetSubtype="4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Horizontal)">
                                      <p:cBhvr>
                                        <p:cTn id="13" dur="500"/>
                                        <p:tgtEl>
                                          <p:spTgt spid="6"/>
                                        </p:tgtEl>
                                      </p:cBhvr>
                                    </p:animEffect>
                                  </p:childTnLst>
                                </p:cTn>
                              </p:par>
                              <p:par>
                                <p:cTn id="14" presetID="16" presetClass="entr" presetSubtype="42"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Horizontal)">
                                      <p:cBhvr>
                                        <p:cTn id="16" dur="500"/>
                                        <p:tgtEl>
                                          <p:spTgt spid="5"/>
                                        </p:tgtEl>
                                      </p:cBhvr>
                                    </p:animEffect>
                                  </p:childTnLst>
                                </p:cTn>
                              </p:par>
                              <p:par>
                                <p:cTn id="17" presetID="16" presetClass="entr" presetSubtype="4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24" presetClass="emph" presetSubtype="0" fill="hold" grpId="1" nodeType="clickEffect">
                                  <p:stCondLst>
                                    <p:cond delay="0"/>
                                  </p:stCondLst>
                                  <p:childTnLst>
                                    <p:animClr clrSpc="hsl" dir="cw">
                                      <p:cBhvr override="childStyle">
                                        <p:cTn id="24" dur="500" fill="hold"/>
                                        <p:tgtEl>
                                          <p:spTgt spid="4"/>
                                        </p:tgtEl>
                                        <p:attrNameLst>
                                          <p:attrName>style.color</p:attrName>
                                        </p:attrNameLst>
                                      </p:cBhvr>
                                      <p:by>
                                        <p:hsl h="0" s="-12549" l="-25098"/>
                                      </p:by>
                                    </p:animClr>
                                    <p:animClr clrSpc="hsl" dir="cw">
                                      <p:cBhvr>
                                        <p:cTn id="25" dur="500" fill="hold"/>
                                        <p:tgtEl>
                                          <p:spTgt spid="4"/>
                                        </p:tgtEl>
                                        <p:attrNameLst>
                                          <p:attrName>fillcolor</p:attrName>
                                        </p:attrNameLst>
                                      </p:cBhvr>
                                      <p:by>
                                        <p:hsl h="0" s="-12549" l="-25098"/>
                                      </p:by>
                                    </p:animClr>
                                    <p:animClr clrSpc="hsl" dir="cw">
                                      <p:cBhvr>
                                        <p:cTn id="26" dur="500" fill="hold"/>
                                        <p:tgtEl>
                                          <p:spTgt spid="4"/>
                                        </p:tgtEl>
                                        <p:attrNameLst>
                                          <p:attrName>stroke.color</p:attrName>
                                        </p:attrNameLst>
                                      </p:cBhvr>
                                      <p:by>
                                        <p:hsl h="0" s="-12549" l="-25098"/>
                                      </p:by>
                                    </p:animClr>
                                    <p:set>
                                      <p:cBhvr>
                                        <p:cTn id="27" dur="500" fill="hold"/>
                                        <p:tgtEl>
                                          <p:spTgt spid="4"/>
                                        </p:tgtEl>
                                        <p:attrNameLst>
                                          <p:attrName>fill.type</p:attrName>
                                        </p:attrNameLst>
                                      </p:cBhvr>
                                      <p:to>
                                        <p:strVal val="solid"/>
                                      </p:to>
                                    </p:set>
                                  </p:childTnLst>
                                </p:cTn>
                              </p:par>
                            </p:childTnLst>
                          </p:cTn>
                        </p:par>
                      </p:childTnLst>
                    </p:cTn>
                  </p:par>
                </p:childTnLst>
              </p:cTn>
              <p:nextCondLst>
                <p:cond evt="onClick" delay="0">
                  <p:tgtEl>
                    <p:spTgt spid="4"/>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grpId="1" nodeType="clickEffect">
                                  <p:stCondLst>
                                    <p:cond delay="0"/>
                                  </p:stCondLst>
                                  <p:childTnLst>
                                    <p:animClr clrSpc="rgb" dir="cw">
                                      <p:cBhvr>
                                        <p:cTn id="32" dur="500" fill="hold"/>
                                        <p:tgtEl>
                                          <p:spTgt spid="6"/>
                                        </p:tgtEl>
                                        <p:attrNameLst>
                                          <p:attrName>fillcolor</p:attrName>
                                        </p:attrNameLst>
                                      </p:cBhvr>
                                      <p:to>
                                        <a:srgbClr val="92D050"/>
                                      </p:to>
                                    </p:animClr>
                                    <p:set>
                                      <p:cBhvr>
                                        <p:cTn id="33" dur="500" fill="hold"/>
                                        <p:tgtEl>
                                          <p:spTgt spid="6"/>
                                        </p:tgtEl>
                                        <p:attrNameLst>
                                          <p:attrName>fill.type</p:attrName>
                                        </p:attrNameLst>
                                      </p:cBhvr>
                                      <p:to>
                                        <p:strVal val="solid"/>
                                      </p:to>
                                    </p:set>
                                    <p:set>
                                      <p:cBhvr>
                                        <p:cTn id="34" dur="5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4" presetClass="emph" presetSubtype="0" fill="hold" grpId="1" nodeType="clickEffect">
                                  <p:stCondLst>
                                    <p:cond delay="0"/>
                                  </p:stCondLst>
                                  <p:childTnLst>
                                    <p:animClr clrSpc="hsl" dir="cw">
                                      <p:cBhvr override="childStyle">
                                        <p:cTn id="39" dur="500" fill="hold"/>
                                        <p:tgtEl>
                                          <p:spTgt spid="5"/>
                                        </p:tgtEl>
                                        <p:attrNameLst>
                                          <p:attrName>style.color</p:attrName>
                                        </p:attrNameLst>
                                      </p:cBhvr>
                                      <p:by>
                                        <p:hsl h="0" s="-12549" l="-25098"/>
                                      </p:by>
                                    </p:animClr>
                                    <p:animClr clrSpc="hsl" dir="cw">
                                      <p:cBhvr>
                                        <p:cTn id="40" dur="500" fill="hold"/>
                                        <p:tgtEl>
                                          <p:spTgt spid="5"/>
                                        </p:tgtEl>
                                        <p:attrNameLst>
                                          <p:attrName>fillcolor</p:attrName>
                                        </p:attrNameLst>
                                      </p:cBhvr>
                                      <p:by>
                                        <p:hsl h="0" s="-12549" l="-25098"/>
                                      </p:by>
                                    </p:animClr>
                                    <p:animClr clrSpc="hsl" dir="cw">
                                      <p:cBhvr>
                                        <p:cTn id="41" dur="500" fill="hold"/>
                                        <p:tgtEl>
                                          <p:spTgt spid="5"/>
                                        </p:tgtEl>
                                        <p:attrNameLst>
                                          <p:attrName>stroke.color</p:attrName>
                                        </p:attrNameLst>
                                      </p:cBhvr>
                                      <p:by>
                                        <p:hsl h="0" s="-12549" l="-25098"/>
                                      </p:by>
                                    </p:animClr>
                                    <p:set>
                                      <p:cBhvr>
                                        <p:cTn id="42" dur="500" fill="hold"/>
                                        <p:tgtEl>
                                          <p:spTgt spid="5"/>
                                        </p:tgtEl>
                                        <p:attrNameLst>
                                          <p:attrName>fill.type</p:attrName>
                                        </p:attrNameLst>
                                      </p:cBhvr>
                                      <p:to>
                                        <p:strVal val="solid"/>
                                      </p:to>
                                    </p:set>
                                  </p:childTnLst>
                                </p:cTn>
                              </p:par>
                            </p:childTnLst>
                          </p:cTn>
                        </p:par>
                      </p:childTnLst>
                    </p:cTn>
                  </p:par>
                </p:childTnLst>
              </p:cTn>
              <p:nextCondLst>
                <p:cond evt="onClick" delay="0">
                  <p:tgtEl>
                    <p:spTgt spid="5"/>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24" presetClass="emph" presetSubtype="0" fill="hold" grpId="1" nodeType="clickEffect">
                                  <p:stCondLst>
                                    <p:cond delay="0"/>
                                  </p:stCondLst>
                                  <p:childTnLst>
                                    <p:animClr clrSpc="hsl" dir="cw">
                                      <p:cBhvr override="childStyle">
                                        <p:cTn id="47" dur="500" fill="hold"/>
                                        <p:tgtEl>
                                          <p:spTgt spid="7"/>
                                        </p:tgtEl>
                                        <p:attrNameLst>
                                          <p:attrName>style.color</p:attrName>
                                        </p:attrNameLst>
                                      </p:cBhvr>
                                      <p:by>
                                        <p:hsl h="0" s="-12549" l="-25098"/>
                                      </p:by>
                                    </p:animClr>
                                    <p:animClr clrSpc="hsl" dir="cw">
                                      <p:cBhvr>
                                        <p:cTn id="48" dur="500" fill="hold"/>
                                        <p:tgtEl>
                                          <p:spTgt spid="7"/>
                                        </p:tgtEl>
                                        <p:attrNameLst>
                                          <p:attrName>fillcolor</p:attrName>
                                        </p:attrNameLst>
                                      </p:cBhvr>
                                      <p:by>
                                        <p:hsl h="0" s="-12549" l="-25098"/>
                                      </p:by>
                                    </p:animClr>
                                    <p:animClr clrSpc="hsl" dir="cw">
                                      <p:cBhvr>
                                        <p:cTn id="49" dur="500" fill="hold"/>
                                        <p:tgtEl>
                                          <p:spTgt spid="7"/>
                                        </p:tgtEl>
                                        <p:attrNameLst>
                                          <p:attrName>stroke.color</p:attrName>
                                        </p:attrNameLst>
                                      </p:cBhvr>
                                      <p:by>
                                        <p:hsl h="0" s="-12549" l="-25098"/>
                                      </p:by>
                                    </p:animClr>
                                    <p:set>
                                      <p:cBhvr>
                                        <p:cTn id="50" dur="500" fill="hold"/>
                                        <p:tgtEl>
                                          <p:spTgt spid="7"/>
                                        </p:tgtEl>
                                        <p:attrNameLst>
                                          <p:attrName>fill.type</p:attrName>
                                        </p:attrNameLst>
                                      </p:cBhvr>
                                      <p:to>
                                        <p:strVal val="solid"/>
                                      </p:to>
                                    </p:set>
                                  </p:childTnLst>
                                </p:cTn>
                              </p:par>
                            </p:childTnLst>
                          </p:cTn>
                        </p:par>
                      </p:childTnLst>
                    </p:cTn>
                  </p:par>
                </p:childTnLst>
              </p:cTn>
              <p:nextCondLst>
                <p:cond evt="onClick" delay="0">
                  <p:tgtEl>
                    <p:spTgt spid="7"/>
                  </p:tgtEl>
                </p:cond>
              </p:nextCondLst>
            </p:seq>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1032" name="Google Shape;1032;p50"/>
          <p:cNvSpPr/>
          <p:nvPr/>
        </p:nvSpPr>
        <p:spPr>
          <a:xfrm>
            <a:off x="357608" y="327384"/>
            <a:ext cx="185486" cy="172178"/>
          </a:xfrm>
          <a:prstGeom prst="flowChartManualInpu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0"/>
          <p:cNvSpPr/>
          <p:nvPr/>
        </p:nvSpPr>
        <p:spPr>
          <a:xfrm>
            <a:off x="581516" y="327384"/>
            <a:ext cx="185486" cy="172178"/>
          </a:xfrm>
          <a:prstGeom prst="flowChartManualInpu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itle 6">
            <a:extLst>
              <a:ext uri="{FF2B5EF4-FFF2-40B4-BE49-F238E27FC236}">
                <a16:creationId xmlns:a16="http://schemas.microsoft.com/office/drawing/2014/main" id="{9D39A423-30C0-A385-8D7A-6009C0B1F758}"/>
              </a:ext>
            </a:extLst>
          </p:cNvPr>
          <p:cNvSpPr>
            <a:spLocks noGrp="1"/>
          </p:cNvSpPr>
          <p:nvPr>
            <p:ph type="title"/>
          </p:nvPr>
        </p:nvSpPr>
        <p:spPr>
          <a:xfrm>
            <a:off x="2583762" y="774700"/>
            <a:ext cx="3976476" cy="659038"/>
          </a:xfrm>
        </p:spPr>
        <p:txBody>
          <a:bodyPr/>
          <a:lstStyle/>
          <a:p>
            <a:r>
              <a:rPr lang="vi-VN" sz="3200" dirty="0">
                <a:solidFill>
                  <a:srgbClr val="C00000"/>
                </a:solidFill>
                <a:latin typeface="Arial" panose="020B0604020202020204" pitchFamily="34" charset="0"/>
                <a:cs typeface="Arial" panose="020B0604020202020204" pitchFamily="34" charset="0"/>
              </a:rPr>
              <a:t>LUYỆN TẬP</a:t>
            </a:r>
          </a:p>
        </p:txBody>
      </p:sp>
      <p:sp>
        <p:nvSpPr>
          <p:cNvPr id="13" name="Freeform 57">
            <a:extLst>
              <a:ext uri="{FF2B5EF4-FFF2-40B4-BE49-F238E27FC236}">
                <a16:creationId xmlns:a16="http://schemas.microsoft.com/office/drawing/2014/main" id="{84ED86CB-F52B-8CCC-07BA-614E296CA6B3}"/>
              </a:ext>
            </a:extLst>
          </p:cNvPr>
          <p:cNvSpPr/>
          <p:nvPr/>
        </p:nvSpPr>
        <p:spPr>
          <a:xfrm>
            <a:off x="6055681" y="2998240"/>
            <a:ext cx="2903498" cy="1883644"/>
          </a:xfrm>
          <a:custGeom>
            <a:avLst/>
            <a:gdLst/>
            <a:ahLst/>
            <a:cxnLst/>
            <a:rect l="l" t="t" r="r" b="b"/>
            <a:pathLst>
              <a:path w="1588373" h="1030457">
                <a:moveTo>
                  <a:pt x="0" y="0"/>
                </a:moveTo>
                <a:lnTo>
                  <a:pt x="1588373" y="0"/>
                </a:lnTo>
                <a:lnTo>
                  <a:pt x="1588373" y="1030457"/>
                </a:lnTo>
                <a:lnTo>
                  <a:pt x="0" y="103045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Rectangle: Rounded Corners 2">
            <a:extLst>
              <a:ext uri="{FF2B5EF4-FFF2-40B4-BE49-F238E27FC236}">
                <a16:creationId xmlns:a16="http://schemas.microsoft.com/office/drawing/2014/main" id="{4B05577F-23DD-E7E3-4A45-13E244A4397E}"/>
              </a:ext>
            </a:extLst>
          </p:cNvPr>
          <p:cNvSpPr/>
          <p:nvPr/>
        </p:nvSpPr>
        <p:spPr>
          <a:xfrm>
            <a:off x="450351" y="1640114"/>
            <a:ext cx="2637970" cy="2728686"/>
          </a:xfrm>
          <a:prstGeom prst="roundRect">
            <a:avLst>
              <a:gd name="adj" fmla="val 9914"/>
            </a:avLst>
          </a:prstGeom>
          <a:solidFill>
            <a:schemeClr val="accent5"/>
          </a:solidFill>
          <a:ln w="127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lvl="0" algn="ctr">
              <a:lnSpc>
                <a:spcPct val="150000"/>
              </a:lnSpc>
            </a:pPr>
            <a:r>
              <a:rPr lang="vi-VN" sz="2000" b="1" dirty="0">
                <a:solidFill>
                  <a:srgbClr val="FF0000"/>
                </a:solidFill>
                <a:latin typeface="Arial" panose="020B0604020202020204" pitchFamily="34" charset="0"/>
                <a:cs typeface="Arial" panose="020B0604020202020204" pitchFamily="34" charset="0"/>
              </a:rPr>
              <a:t>Câu 1</a:t>
            </a:r>
          </a:p>
          <a:p>
            <a:pPr lvl="0" algn="just">
              <a:lnSpc>
                <a:spcPct val="150000"/>
              </a:lnSpc>
            </a:pPr>
            <a:r>
              <a:rPr lang="vi-VN" sz="2000" dirty="0">
                <a:solidFill>
                  <a:schemeClr val="tx1"/>
                </a:solidFill>
                <a:latin typeface="Arial" panose="020B0604020202020204" pitchFamily="34" charset="0"/>
                <a:cs typeface="Arial" panose="020B0604020202020204" pitchFamily="34" charset="0"/>
              </a:rPr>
              <a:t>Hãy phân biệt sự giống và khác nhau giữa sơ đồ nguyên lí và sơ đồ lắp đặt.</a:t>
            </a:r>
          </a:p>
        </p:txBody>
      </p:sp>
      <p:sp>
        <p:nvSpPr>
          <p:cNvPr id="4" name="Rectangle: Rounded Corners 3">
            <a:extLst>
              <a:ext uri="{FF2B5EF4-FFF2-40B4-BE49-F238E27FC236}">
                <a16:creationId xmlns:a16="http://schemas.microsoft.com/office/drawing/2014/main" id="{D01F046B-2BF9-C1D0-0935-0572D1271F5B}"/>
              </a:ext>
            </a:extLst>
          </p:cNvPr>
          <p:cNvSpPr/>
          <p:nvPr/>
        </p:nvSpPr>
        <p:spPr>
          <a:xfrm>
            <a:off x="3394126" y="1640114"/>
            <a:ext cx="2637970" cy="2728686"/>
          </a:xfrm>
          <a:prstGeom prst="roundRect">
            <a:avLst>
              <a:gd name="adj" fmla="val 9914"/>
            </a:avLst>
          </a:prstGeom>
          <a:solidFill>
            <a:schemeClr val="accent5"/>
          </a:solidFill>
          <a:ln w="127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lvl="0" algn="ctr">
              <a:lnSpc>
                <a:spcPct val="150000"/>
              </a:lnSpc>
            </a:pPr>
            <a:r>
              <a:rPr lang="vi-VN" sz="2000" b="1" dirty="0">
                <a:solidFill>
                  <a:srgbClr val="FF0000"/>
                </a:solidFill>
                <a:latin typeface="Arial" panose="020B0604020202020204" pitchFamily="34" charset="0"/>
                <a:cs typeface="Arial" panose="020B0604020202020204" pitchFamily="34" charset="0"/>
              </a:rPr>
              <a:t>Câu 2</a:t>
            </a:r>
          </a:p>
          <a:p>
            <a:pPr algn="just">
              <a:lnSpc>
                <a:spcPct val="150000"/>
              </a:lnSpc>
            </a:pPr>
            <a:r>
              <a:rPr lang="vi-VN" sz="2000" dirty="0">
                <a:solidFill>
                  <a:schemeClr val="tx1"/>
                </a:solidFill>
                <a:latin typeface="Arial" panose="020B0604020202020204" pitchFamily="34" charset="0"/>
                <a:cs typeface="Arial" panose="020B0604020202020204" pitchFamily="34" charset="0"/>
              </a:rPr>
              <a:t>Nêu cách về sơ đồ nguyên lí và sơ đồ lắp đặt mạng điện trong nhà.</a:t>
            </a:r>
          </a:p>
        </p:txBody>
      </p:sp>
    </p:spTree>
    <p:extLst>
      <p:ext uri="{BB962C8B-B14F-4D97-AF65-F5344CB8AC3E}">
        <p14:creationId xmlns:p14="http://schemas.microsoft.com/office/powerpoint/2010/main" val="124170928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5" name="Title 4">
            <a:extLst>
              <a:ext uri="{FF2B5EF4-FFF2-40B4-BE49-F238E27FC236}">
                <a16:creationId xmlns:a16="http://schemas.microsoft.com/office/drawing/2014/main" id="{049CFF81-4877-7144-2140-D70FC851AB90}"/>
              </a:ext>
            </a:extLst>
          </p:cNvPr>
          <p:cNvSpPr>
            <a:spLocks noGrp="1"/>
          </p:cNvSpPr>
          <p:nvPr>
            <p:ph type="title" idx="2"/>
          </p:nvPr>
        </p:nvSpPr>
        <p:spPr>
          <a:xfrm>
            <a:off x="1728150" y="902009"/>
            <a:ext cx="5687700" cy="572700"/>
          </a:xfrm>
        </p:spPr>
        <p:txBody>
          <a:bodyPr anchor="ctr"/>
          <a:lstStyle/>
          <a:p>
            <a:pPr algn="ctr"/>
            <a:r>
              <a:rPr lang="vi-VN" sz="2400" dirty="0">
                <a:solidFill>
                  <a:schemeClr val="accent1">
                    <a:lumMod val="50000"/>
                  </a:schemeClr>
                </a:solidFill>
                <a:latin typeface="Arial" panose="020B0604020202020204" pitchFamily="34" charset="0"/>
                <a:cs typeface="Arial" panose="020B0604020202020204" pitchFamily="34" charset="0"/>
              </a:rPr>
              <a:t>Gợi ý trả lời câu 1</a:t>
            </a:r>
          </a:p>
        </p:txBody>
      </p:sp>
      <p:sp>
        <p:nvSpPr>
          <p:cNvPr id="8" name="Rectangle: Rounded Corners 7">
            <a:extLst>
              <a:ext uri="{FF2B5EF4-FFF2-40B4-BE49-F238E27FC236}">
                <a16:creationId xmlns:a16="http://schemas.microsoft.com/office/drawing/2014/main" id="{00283C12-F088-BFD7-B6D5-6639A9B4DE64}"/>
              </a:ext>
            </a:extLst>
          </p:cNvPr>
          <p:cNvSpPr/>
          <p:nvPr/>
        </p:nvSpPr>
        <p:spPr>
          <a:xfrm>
            <a:off x="340179" y="1727200"/>
            <a:ext cx="8463642" cy="2278741"/>
          </a:xfrm>
          <a:prstGeom prst="roundRect">
            <a:avLst>
              <a:gd name="adj" fmla="val 9914"/>
            </a:avLst>
          </a:prstGeom>
          <a:solidFill>
            <a:schemeClr val="accent5"/>
          </a:solidFill>
          <a:ln w="12700">
            <a:solidFill>
              <a:schemeClr val="accent3">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ctr">
              <a:lnSpc>
                <a:spcPct val="150000"/>
              </a:lnSpc>
            </a:pPr>
            <a:r>
              <a:rPr lang="vi-VN" sz="1800" b="1" dirty="0">
                <a:solidFill>
                  <a:srgbClr val="FF0000"/>
                </a:solidFill>
                <a:latin typeface="Arial" panose="020B0604020202020204" pitchFamily="34" charset="0"/>
                <a:cs typeface="Arial" panose="020B0604020202020204" pitchFamily="34" charset="0"/>
              </a:rPr>
              <a:t>Giống nhau:</a:t>
            </a:r>
          </a:p>
          <a:p>
            <a:pPr algn="just">
              <a:lnSpc>
                <a:spcPct val="150000"/>
              </a:lnSpc>
            </a:pPr>
            <a:r>
              <a:rPr lang="vi-VN" sz="1800" dirty="0">
                <a:solidFill>
                  <a:schemeClr val="tx1">
                    <a:lumMod val="95000"/>
                    <a:lumOff val="5000"/>
                  </a:schemeClr>
                </a:solidFill>
                <a:latin typeface="Arial" panose="020B0604020202020204" pitchFamily="34" charset="0"/>
                <a:cs typeface="Arial" panose="020B0604020202020204" pitchFamily="34" charset="0"/>
              </a:rPr>
              <a:t>+ Cả hai đều thể hiện các thành phần của mạch điện hoặc hệ thống điện.</a:t>
            </a:r>
          </a:p>
          <a:p>
            <a:pPr algn="just">
              <a:lnSpc>
                <a:spcPct val="150000"/>
              </a:lnSpc>
            </a:pPr>
            <a:r>
              <a:rPr lang="vi-VN" sz="1800" dirty="0">
                <a:solidFill>
                  <a:schemeClr val="tx1">
                    <a:lumMod val="95000"/>
                    <a:lumOff val="5000"/>
                  </a:schemeClr>
                </a:solidFill>
                <a:latin typeface="Arial" panose="020B0604020202020204" pitchFamily="34" charset="0"/>
                <a:cs typeface="Arial" panose="020B0604020202020204" pitchFamily="34" charset="0"/>
              </a:rPr>
              <a:t>+ Cả hai đều sử dụng các ký hiệu điện để thể hiện các thành phần.</a:t>
            </a:r>
          </a:p>
          <a:p>
            <a:pPr algn="just">
              <a:lnSpc>
                <a:spcPct val="150000"/>
              </a:lnSpc>
            </a:pPr>
            <a:r>
              <a:rPr lang="vi-VN" sz="1800" dirty="0">
                <a:solidFill>
                  <a:schemeClr val="tx1">
                    <a:lumMod val="95000"/>
                    <a:lumOff val="5000"/>
                  </a:schemeClr>
                </a:solidFill>
                <a:latin typeface="Arial" panose="020B0604020202020204" pitchFamily="34" charset="0"/>
                <a:cs typeface="Arial" panose="020B0604020202020204" pitchFamily="34" charset="0"/>
              </a:rPr>
              <a:t>+ Cả hai đều được sử dụng để hướng dẫn thi công và vận hành hệ thống điện.</a:t>
            </a:r>
          </a:p>
        </p:txBody>
      </p:sp>
      <p:pic>
        <p:nvPicPr>
          <p:cNvPr id="12290" name="Picture 2" descr="Hình ảnh Hệ Thống điện PNG, Vector, PSD, và biểu tượng để tải về miễn phí |  pngtree">
            <a:extLst>
              <a:ext uri="{FF2B5EF4-FFF2-40B4-BE49-F238E27FC236}">
                <a16:creationId xmlns:a16="http://schemas.microsoft.com/office/drawing/2014/main" id="{5B78611F-0378-6E0C-B37F-F28DF64672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58" t="57751" r="78194" b="9657"/>
          <a:stretch/>
        </p:blipFill>
        <p:spPr bwMode="auto">
          <a:xfrm>
            <a:off x="7946044" y="3824514"/>
            <a:ext cx="1197956" cy="1318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407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5" name="Title 4">
            <a:extLst>
              <a:ext uri="{FF2B5EF4-FFF2-40B4-BE49-F238E27FC236}">
                <a16:creationId xmlns:a16="http://schemas.microsoft.com/office/drawing/2014/main" id="{049CFF81-4877-7144-2140-D70FC851AB90}"/>
              </a:ext>
            </a:extLst>
          </p:cNvPr>
          <p:cNvSpPr>
            <a:spLocks noGrp="1"/>
          </p:cNvSpPr>
          <p:nvPr>
            <p:ph type="title" idx="2"/>
          </p:nvPr>
        </p:nvSpPr>
        <p:spPr>
          <a:xfrm>
            <a:off x="1728150" y="140009"/>
            <a:ext cx="5687700" cy="572700"/>
          </a:xfrm>
        </p:spPr>
        <p:txBody>
          <a:bodyPr anchor="ctr"/>
          <a:lstStyle/>
          <a:p>
            <a:pPr algn="ctr"/>
            <a:r>
              <a:rPr lang="vi-VN" sz="2400" dirty="0">
                <a:solidFill>
                  <a:schemeClr val="accent1">
                    <a:lumMod val="50000"/>
                  </a:schemeClr>
                </a:solidFill>
                <a:latin typeface="Arial" panose="020B0604020202020204" pitchFamily="34" charset="0"/>
                <a:cs typeface="Arial" panose="020B0604020202020204" pitchFamily="34" charset="0"/>
              </a:rPr>
              <a:t>Gợi ý trả lời câu 1</a:t>
            </a:r>
          </a:p>
        </p:txBody>
      </p:sp>
      <p:sp>
        <p:nvSpPr>
          <p:cNvPr id="8" name="Rectangle: Rounded Corners 7">
            <a:extLst>
              <a:ext uri="{FF2B5EF4-FFF2-40B4-BE49-F238E27FC236}">
                <a16:creationId xmlns:a16="http://schemas.microsoft.com/office/drawing/2014/main" id="{00283C12-F088-BFD7-B6D5-6639A9B4DE64}"/>
              </a:ext>
            </a:extLst>
          </p:cNvPr>
          <p:cNvSpPr/>
          <p:nvPr/>
        </p:nvSpPr>
        <p:spPr>
          <a:xfrm>
            <a:off x="3563257" y="798287"/>
            <a:ext cx="2017486" cy="572700"/>
          </a:xfrm>
          <a:prstGeom prst="roundRect">
            <a:avLst>
              <a:gd name="adj" fmla="val 23550"/>
            </a:avLst>
          </a:prstGeom>
          <a:solidFill>
            <a:schemeClr val="accent5"/>
          </a:solidFill>
          <a:ln w="12700">
            <a:solidFill>
              <a:schemeClr val="accent3">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bIns="36000" rtlCol="0" anchor="ctr"/>
          <a:lstStyle/>
          <a:p>
            <a:pPr algn="ctr"/>
            <a:r>
              <a:rPr lang="vi-VN" sz="2000" b="1" dirty="0">
                <a:solidFill>
                  <a:srgbClr val="FF0000"/>
                </a:solidFill>
                <a:latin typeface="Arial" panose="020B0604020202020204" pitchFamily="34" charset="0"/>
                <a:cs typeface="Arial" panose="020B0604020202020204" pitchFamily="34" charset="0"/>
              </a:rPr>
              <a:t>Khác nhau</a:t>
            </a:r>
          </a:p>
        </p:txBody>
      </p:sp>
      <p:graphicFrame>
        <p:nvGraphicFramePr>
          <p:cNvPr id="2" name="Table 1">
            <a:extLst>
              <a:ext uri="{FF2B5EF4-FFF2-40B4-BE49-F238E27FC236}">
                <a16:creationId xmlns:a16="http://schemas.microsoft.com/office/drawing/2014/main" id="{268C45EA-4813-EF93-926F-A4ED20382DDE}"/>
              </a:ext>
            </a:extLst>
          </p:cNvPr>
          <p:cNvGraphicFramePr>
            <a:graphicFrameLocks noGrp="1"/>
          </p:cNvGraphicFramePr>
          <p:nvPr>
            <p:extLst>
              <p:ext uri="{D42A27DB-BD31-4B8C-83A1-F6EECF244321}">
                <p14:modId xmlns:p14="http://schemas.microsoft.com/office/powerpoint/2010/main" val="2461687686"/>
              </p:ext>
            </p:extLst>
          </p:nvPr>
        </p:nvGraphicFramePr>
        <p:xfrm>
          <a:off x="0" y="1421064"/>
          <a:ext cx="9143999" cy="3722435"/>
        </p:xfrm>
        <a:graphic>
          <a:graphicData uri="http://schemas.openxmlformats.org/drawingml/2006/table">
            <a:tbl>
              <a:tblPr>
                <a:tableStyleId>{51CAF83B-BD97-4B37-9909-9F2881ACDD89}</a:tableStyleId>
              </a:tblPr>
              <a:tblGrid>
                <a:gridCol w="2213429">
                  <a:extLst>
                    <a:ext uri="{9D8B030D-6E8A-4147-A177-3AD203B41FA5}">
                      <a16:colId xmlns:a16="http://schemas.microsoft.com/office/drawing/2014/main" val="1876274501"/>
                    </a:ext>
                  </a:extLst>
                </a:gridCol>
                <a:gridCol w="3482656">
                  <a:extLst>
                    <a:ext uri="{9D8B030D-6E8A-4147-A177-3AD203B41FA5}">
                      <a16:colId xmlns:a16="http://schemas.microsoft.com/office/drawing/2014/main" val="3804982454"/>
                    </a:ext>
                  </a:extLst>
                </a:gridCol>
                <a:gridCol w="3447914">
                  <a:extLst>
                    <a:ext uri="{9D8B030D-6E8A-4147-A177-3AD203B41FA5}">
                      <a16:colId xmlns:a16="http://schemas.microsoft.com/office/drawing/2014/main" val="894864008"/>
                    </a:ext>
                  </a:extLst>
                </a:gridCol>
              </a:tblGrid>
              <a:tr h="453124">
                <a:tc>
                  <a:txBody>
                    <a:bodyPr/>
                    <a:lstStyle/>
                    <a:p>
                      <a:pPr marL="0" marR="0" algn="ctr">
                        <a:lnSpc>
                          <a:spcPct val="100000"/>
                        </a:lnSpc>
                        <a:spcBef>
                          <a:spcPts val="0"/>
                        </a:spcBef>
                        <a:spcAft>
                          <a:spcPts val="0"/>
                        </a:spcAft>
                      </a:pPr>
                      <a:r>
                        <a:rPr lang="vi-VN" sz="1800" b="1">
                          <a:effectLst/>
                        </a:rPr>
                        <a:t>Đặc điểm</a:t>
                      </a:r>
                      <a:endParaRPr lang="vi-VN" sz="1800" b="1">
                        <a:effectLst/>
                        <a:latin typeface="Times New Roman" panose="02020603050405020304" pitchFamily="18" charset="0"/>
                        <a:ea typeface="Calibri" panose="020F050202020403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pPr>
                      <a:r>
                        <a:rPr lang="vi-VN" sz="1800" b="1" dirty="0">
                          <a:effectLst/>
                        </a:rPr>
                        <a:t>Sơ đồ nguyên lí</a:t>
                      </a:r>
                      <a:endParaRPr lang="vi-VN" sz="1800" b="1" dirty="0">
                        <a:effectLst/>
                        <a:latin typeface="Times New Roman" panose="02020603050405020304" pitchFamily="18" charset="0"/>
                        <a:ea typeface="Calibri" panose="020F050202020403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pPr>
                      <a:r>
                        <a:rPr lang="vi-VN" sz="1800" b="1" dirty="0">
                          <a:effectLst/>
                        </a:rPr>
                        <a:t>Sơ đồ lắp đặt</a:t>
                      </a:r>
                      <a:endParaRPr lang="vi-VN" sz="1800" b="1" dirty="0">
                        <a:effectLst/>
                        <a:latin typeface="Times New Roman" panose="02020603050405020304" pitchFamily="18" charset="0"/>
                        <a:ea typeface="Calibri" panose="020F050202020403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67651146"/>
                  </a:ext>
                </a:extLst>
              </a:tr>
              <a:tr h="608226">
                <a:tc>
                  <a:txBody>
                    <a:bodyPr/>
                    <a:lstStyle/>
                    <a:p>
                      <a:pPr marL="0" marR="0" algn="ctr">
                        <a:lnSpc>
                          <a:spcPct val="100000"/>
                        </a:lnSpc>
                        <a:spcBef>
                          <a:spcPts val="0"/>
                        </a:spcBef>
                        <a:spcAft>
                          <a:spcPts val="0"/>
                        </a:spcAft>
                      </a:pPr>
                      <a:r>
                        <a:rPr lang="vi-VN" sz="1600">
                          <a:effectLst/>
                        </a:rPr>
                        <a:t>Mục đích</a:t>
                      </a:r>
                      <a:endParaRPr lang="vi-VN" sz="1600">
                        <a:effectLst/>
                        <a:latin typeface="Times New Roman" panose="02020603050405020304" pitchFamily="18" charset="0"/>
                        <a:ea typeface="Calibri" panose="020F050202020403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1600" dirty="0">
                          <a:effectLst/>
                        </a:rPr>
                        <a:t>Thể hiện nguyên lí hoạt động</a:t>
                      </a:r>
                      <a:endParaRPr lang="vi-VN" sz="1600" dirty="0">
                        <a:effectLst/>
                        <a:latin typeface="Times New Roman" panose="02020603050405020304" pitchFamily="18" charset="0"/>
                        <a:ea typeface="Calibri" panose="020F050202020403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1600" dirty="0">
                          <a:effectLst/>
                        </a:rPr>
                        <a:t>Thể hiện cách lắp đặt</a:t>
                      </a:r>
                      <a:endParaRPr lang="vi-VN" sz="1600" dirty="0">
                        <a:effectLst/>
                        <a:latin typeface="Times New Roman" panose="02020603050405020304" pitchFamily="18" charset="0"/>
                        <a:ea typeface="Calibri" panose="020F050202020403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4247567683"/>
                  </a:ext>
                </a:extLst>
              </a:tr>
              <a:tr h="621604">
                <a:tc>
                  <a:txBody>
                    <a:bodyPr/>
                    <a:lstStyle/>
                    <a:p>
                      <a:pPr marL="0" marR="0" algn="ctr">
                        <a:lnSpc>
                          <a:spcPct val="100000"/>
                        </a:lnSpc>
                        <a:spcBef>
                          <a:spcPts val="0"/>
                        </a:spcBef>
                        <a:spcAft>
                          <a:spcPts val="0"/>
                        </a:spcAft>
                      </a:pPr>
                      <a:r>
                        <a:rPr lang="vi-VN" sz="1600" dirty="0">
                          <a:effectLst/>
                        </a:rPr>
                        <a:t>Mức độ chi tiết</a:t>
                      </a:r>
                      <a:endParaRPr lang="vi-VN" sz="1600" dirty="0">
                        <a:effectLst/>
                        <a:latin typeface="Times New Roman" panose="02020603050405020304" pitchFamily="18" charset="0"/>
                        <a:ea typeface="Calibri" panose="020F050202020403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1600">
                          <a:effectLst/>
                        </a:rPr>
                        <a:t>Tổng quan</a:t>
                      </a:r>
                      <a:endParaRPr lang="vi-VN" sz="1600">
                        <a:effectLst/>
                        <a:latin typeface="Times New Roman" panose="02020603050405020304" pitchFamily="18" charset="0"/>
                        <a:ea typeface="Calibri" panose="020F050202020403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1600">
                          <a:effectLst/>
                        </a:rPr>
                        <a:t>Chi tiết</a:t>
                      </a:r>
                      <a:endParaRPr lang="vi-VN" sz="1600">
                        <a:effectLst/>
                        <a:latin typeface="Times New Roman" panose="02020603050405020304" pitchFamily="18" charset="0"/>
                        <a:ea typeface="Calibri" panose="020F050202020403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764051419"/>
                  </a:ext>
                </a:extLst>
              </a:tr>
              <a:tr h="614326">
                <a:tc>
                  <a:txBody>
                    <a:bodyPr/>
                    <a:lstStyle/>
                    <a:p>
                      <a:pPr marL="0" marR="0" algn="ctr">
                        <a:lnSpc>
                          <a:spcPct val="100000"/>
                        </a:lnSpc>
                        <a:spcBef>
                          <a:spcPts val="0"/>
                        </a:spcBef>
                        <a:spcAft>
                          <a:spcPts val="0"/>
                        </a:spcAft>
                      </a:pPr>
                      <a:r>
                        <a:rPr lang="vi-VN" sz="1600">
                          <a:effectLst/>
                        </a:rPr>
                        <a:t>Vị trí các thành phần</a:t>
                      </a:r>
                      <a:endParaRPr lang="vi-VN" sz="1600">
                        <a:effectLst/>
                        <a:latin typeface="Times New Roman" panose="02020603050405020304" pitchFamily="18" charset="0"/>
                        <a:ea typeface="Calibri" panose="020F050202020403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1600" dirty="0">
                          <a:effectLst/>
                        </a:rPr>
                        <a:t>Không quan trọng</a:t>
                      </a:r>
                      <a:endParaRPr lang="vi-VN" sz="1600" dirty="0">
                        <a:effectLst/>
                        <a:latin typeface="Times New Roman" panose="02020603050405020304" pitchFamily="18" charset="0"/>
                        <a:ea typeface="Calibri" panose="020F050202020403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1600">
                          <a:effectLst/>
                        </a:rPr>
                        <a:t>Quan trọng</a:t>
                      </a:r>
                      <a:endParaRPr lang="vi-VN" sz="1600">
                        <a:effectLst/>
                        <a:latin typeface="Times New Roman" panose="02020603050405020304" pitchFamily="18" charset="0"/>
                        <a:ea typeface="Calibri" panose="020F050202020403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545737303"/>
                  </a:ext>
                </a:extLst>
              </a:tr>
              <a:tr h="736607">
                <a:tc>
                  <a:txBody>
                    <a:bodyPr/>
                    <a:lstStyle/>
                    <a:p>
                      <a:pPr marL="0" marR="0" algn="ctr">
                        <a:lnSpc>
                          <a:spcPct val="100000"/>
                        </a:lnSpc>
                        <a:spcBef>
                          <a:spcPts val="0"/>
                        </a:spcBef>
                        <a:spcAft>
                          <a:spcPts val="0"/>
                        </a:spcAft>
                      </a:pPr>
                      <a:r>
                        <a:rPr lang="vi-VN" sz="1600">
                          <a:effectLst/>
                        </a:rPr>
                        <a:t>Cách đi dây</a:t>
                      </a:r>
                      <a:endParaRPr lang="vi-VN" sz="1600">
                        <a:effectLst/>
                        <a:latin typeface="Times New Roman" panose="02020603050405020304" pitchFamily="18" charset="0"/>
                        <a:ea typeface="Calibri" panose="020F050202020403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1600">
                          <a:effectLst/>
                        </a:rPr>
                        <a:t>Không thể hiện</a:t>
                      </a:r>
                      <a:endParaRPr lang="vi-VN" sz="1600">
                        <a:effectLst/>
                        <a:latin typeface="Times New Roman" panose="02020603050405020304" pitchFamily="18" charset="0"/>
                        <a:ea typeface="Calibri" panose="020F050202020403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1600" dirty="0">
                          <a:effectLst/>
                        </a:rPr>
                        <a:t>Thể hiện cụ thể</a:t>
                      </a:r>
                      <a:endParaRPr lang="vi-VN" sz="1600" dirty="0">
                        <a:effectLst/>
                        <a:latin typeface="Times New Roman" panose="02020603050405020304" pitchFamily="18" charset="0"/>
                        <a:ea typeface="Calibri" panose="020F050202020403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3043533187"/>
                  </a:ext>
                </a:extLst>
              </a:tr>
              <a:tr h="688548">
                <a:tc>
                  <a:txBody>
                    <a:bodyPr/>
                    <a:lstStyle/>
                    <a:p>
                      <a:pPr marL="0" marR="0" algn="ctr">
                        <a:lnSpc>
                          <a:spcPct val="100000"/>
                        </a:lnSpc>
                        <a:spcBef>
                          <a:spcPts val="0"/>
                        </a:spcBef>
                        <a:spcAft>
                          <a:spcPts val="0"/>
                        </a:spcAft>
                      </a:pPr>
                      <a:r>
                        <a:rPr lang="vi-VN" sz="1600">
                          <a:effectLst/>
                        </a:rPr>
                        <a:t>Kí hiệu điện</a:t>
                      </a:r>
                      <a:endParaRPr lang="vi-VN" sz="1600">
                        <a:effectLst/>
                        <a:latin typeface="Times New Roman" panose="02020603050405020304" pitchFamily="18" charset="0"/>
                        <a:ea typeface="Calibri" panose="020F050202020403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1600" dirty="0">
                          <a:effectLst/>
                        </a:rPr>
                        <a:t>Có thể sử dụng các kí hiệu đơn giản</a:t>
                      </a:r>
                      <a:endParaRPr lang="vi-VN" sz="1600" dirty="0">
                        <a:effectLst/>
                        <a:latin typeface="Times New Roman" panose="02020603050405020304" pitchFamily="18" charset="0"/>
                        <a:ea typeface="Calibri" panose="020F050202020403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1600" dirty="0">
                          <a:effectLst/>
                        </a:rPr>
                        <a:t>Cần sử dụng các kí hiệu đầy đủ</a:t>
                      </a:r>
                      <a:endParaRPr lang="vi-VN" sz="1600" dirty="0">
                        <a:effectLst/>
                        <a:latin typeface="Times New Roman" panose="02020603050405020304" pitchFamily="18" charset="0"/>
                        <a:ea typeface="Calibri" panose="020F050202020403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728943345"/>
                  </a:ext>
                </a:extLst>
              </a:tr>
            </a:tbl>
          </a:graphicData>
        </a:graphic>
      </p:graphicFrame>
    </p:spTree>
    <p:extLst>
      <p:ext uri="{BB962C8B-B14F-4D97-AF65-F5344CB8AC3E}">
        <p14:creationId xmlns:p14="http://schemas.microsoft.com/office/powerpoint/2010/main" val="292107294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grpSp>
        <p:nvGrpSpPr>
          <p:cNvPr id="10" name="Group 9">
            <a:extLst>
              <a:ext uri="{FF2B5EF4-FFF2-40B4-BE49-F238E27FC236}">
                <a16:creationId xmlns:a16="http://schemas.microsoft.com/office/drawing/2014/main" id="{BAC2A38D-0E80-8749-1D25-15682A9C4948}"/>
              </a:ext>
            </a:extLst>
          </p:cNvPr>
          <p:cNvGrpSpPr/>
          <p:nvPr/>
        </p:nvGrpSpPr>
        <p:grpSpPr>
          <a:xfrm>
            <a:off x="908171" y="1167279"/>
            <a:ext cx="1775700" cy="2820071"/>
            <a:chOff x="1278285" y="1167279"/>
            <a:chExt cx="1775700" cy="2820071"/>
          </a:xfrm>
        </p:grpSpPr>
        <p:sp>
          <p:nvSpPr>
            <p:cNvPr id="1246" name="Google Shape;1246;p56"/>
            <p:cNvSpPr/>
            <p:nvPr/>
          </p:nvSpPr>
          <p:spPr>
            <a:xfrm>
              <a:off x="1278285" y="2211650"/>
              <a:ext cx="1775700" cy="1775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2" name="Google Shape;1252;p56"/>
            <p:cNvGrpSpPr/>
            <p:nvPr/>
          </p:nvGrpSpPr>
          <p:grpSpPr>
            <a:xfrm>
              <a:off x="1327316" y="1167279"/>
              <a:ext cx="1429781" cy="2572981"/>
              <a:chOff x="881175" y="1854525"/>
              <a:chExt cx="491300" cy="884125"/>
            </a:xfrm>
          </p:grpSpPr>
          <p:sp>
            <p:nvSpPr>
              <p:cNvPr id="1253" name="Google Shape;1253;p56"/>
              <p:cNvSpPr/>
              <p:nvPr/>
            </p:nvSpPr>
            <p:spPr>
              <a:xfrm>
                <a:off x="931225" y="1935425"/>
                <a:ext cx="383700" cy="655600"/>
              </a:xfrm>
              <a:custGeom>
                <a:avLst/>
                <a:gdLst/>
                <a:ahLst/>
                <a:cxnLst/>
                <a:rect l="l" t="t" r="r" b="b"/>
                <a:pathLst>
                  <a:path w="15348" h="26224" extrusionOk="0">
                    <a:moveTo>
                      <a:pt x="7974" y="0"/>
                    </a:moveTo>
                    <a:lnTo>
                      <a:pt x="7607" y="34"/>
                    </a:lnTo>
                    <a:lnTo>
                      <a:pt x="7273" y="67"/>
                    </a:lnTo>
                    <a:lnTo>
                      <a:pt x="6539" y="200"/>
                    </a:lnTo>
                    <a:lnTo>
                      <a:pt x="5839" y="401"/>
                    </a:lnTo>
                    <a:lnTo>
                      <a:pt x="5305" y="634"/>
                    </a:lnTo>
                    <a:lnTo>
                      <a:pt x="4771" y="868"/>
                    </a:lnTo>
                    <a:lnTo>
                      <a:pt x="4271" y="1168"/>
                    </a:lnTo>
                    <a:lnTo>
                      <a:pt x="3804" y="1468"/>
                    </a:lnTo>
                    <a:lnTo>
                      <a:pt x="3337" y="1835"/>
                    </a:lnTo>
                    <a:lnTo>
                      <a:pt x="2903" y="2202"/>
                    </a:lnTo>
                    <a:lnTo>
                      <a:pt x="2502" y="2603"/>
                    </a:lnTo>
                    <a:lnTo>
                      <a:pt x="2135" y="3036"/>
                    </a:lnTo>
                    <a:lnTo>
                      <a:pt x="1768" y="3503"/>
                    </a:lnTo>
                    <a:lnTo>
                      <a:pt x="1435" y="3970"/>
                    </a:lnTo>
                    <a:lnTo>
                      <a:pt x="1135" y="4471"/>
                    </a:lnTo>
                    <a:lnTo>
                      <a:pt x="868" y="5005"/>
                    </a:lnTo>
                    <a:lnTo>
                      <a:pt x="634" y="5538"/>
                    </a:lnTo>
                    <a:lnTo>
                      <a:pt x="434" y="6072"/>
                    </a:lnTo>
                    <a:lnTo>
                      <a:pt x="267" y="6639"/>
                    </a:lnTo>
                    <a:lnTo>
                      <a:pt x="134" y="7207"/>
                    </a:lnTo>
                    <a:lnTo>
                      <a:pt x="34" y="7840"/>
                    </a:lnTo>
                    <a:lnTo>
                      <a:pt x="0" y="8474"/>
                    </a:lnTo>
                    <a:lnTo>
                      <a:pt x="0" y="9108"/>
                    </a:lnTo>
                    <a:lnTo>
                      <a:pt x="34" y="9709"/>
                    </a:lnTo>
                    <a:lnTo>
                      <a:pt x="100" y="10276"/>
                    </a:lnTo>
                    <a:lnTo>
                      <a:pt x="200" y="10843"/>
                    </a:lnTo>
                    <a:lnTo>
                      <a:pt x="367" y="11410"/>
                    </a:lnTo>
                    <a:lnTo>
                      <a:pt x="534" y="11944"/>
                    </a:lnTo>
                    <a:lnTo>
                      <a:pt x="734" y="12511"/>
                    </a:lnTo>
                    <a:lnTo>
                      <a:pt x="934" y="13045"/>
                    </a:lnTo>
                    <a:lnTo>
                      <a:pt x="1401" y="14113"/>
                    </a:lnTo>
                    <a:lnTo>
                      <a:pt x="1902" y="15214"/>
                    </a:lnTo>
                    <a:lnTo>
                      <a:pt x="2369" y="16348"/>
                    </a:lnTo>
                    <a:lnTo>
                      <a:pt x="2936" y="17582"/>
                    </a:lnTo>
                    <a:lnTo>
                      <a:pt x="3503" y="18783"/>
                    </a:lnTo>
                    <a:lnTo>
                      <a:pt x="4070" y="19984"/>
                    </a:lnTo>
                    <a:lnTo>
                      <a:pt x="4337" y="20585"/>
                    </a:lnTo>
                    <a:lnTo>
                      <a:pt x="4571" y="21185"/>
                    </a:lnTo>
                    <a:lnTo>
                      <a:pt x="4838" y="22153"/>
                    </a:lnTo>
                    <a:lnTo>
                      <a:pt x="5272" y="23854"/>
                    </a:lnTo>
                    <a:lnTo>
                      <a:pt x="5472" y="24722"/>
                    </a:lnTo>
                    <a:lnTo>
                      <a:pt x="5605" y="25456"/>
                    </a:lnTo>
                    <a:lnTo>
                      <a:pt x="5672" y="25990"/>
                    </a:lnTo>
                    <a:lnTo>
                      <a:pt x="5672" y="26123"/>
                    </a:lnTo>
                    <a:lnTo>
                      <a:pt x="5639" y="26190"/>
                    </a:lnTo>
                    <a:lnTo>
                      <a:pt x="5605" y="26190"/>
                    </a:lnTo>
                    <a:lnTo>
                      <a:pt x="6372" y="26223"/>
                    </a:lnTo>
                    <a:lnTo>
                      <a:pt x="7106" y="26223"/>
                    </a:lnTo>
                    <a:lnTo>
                      <a:pt x="8608" y="26190"/>
                    </a:lnTo>
                    <a:lnTo>
                      <a:pt x="10076" y="26123"/>
                    </a:lnTo>
                    <a:lnTo>
                      <a:pt x="11577" y="26056"/>
                    </a:lnTo>
                    <a:lnTo>
                      <a:pt x="11477" y="25156"/>
                    </a:lnTo>
                    <a:lnTo>
                      <a:pt x="11377" y="24288"/>
                    </a:lnTo>
                    <a:lnTo>
                      <a:pt x="11310" y="23421"/>
                    </a:lnTo>
                    <a:lnTo>
                      <a:pt x="11310" y="22587"/>
                    </a:lnTo>
                    <a:lnTo>
                      <a:pt x="11344" y="21719"/>
                    </a:lnTo>
                    <a:lnTo>
                      <a:pt x="11444" y="20885"/>
                    </a:lnTo>
                    <a:lnTo>
                      <a:pt x="11577" y="20018"/>
                    </a:lnTo>
                    <a:lnTo>
                      <a:pt x="11777" y="19150"/>
                    </a:lnTo>
                    <a:lnTo>
                      <a:pt x="12077" y="18183"/>
                    </a:lnTo>
                    <a:lnTo>
                      <a:pt x="12444" y="17215"/>
                    </a:lnTo>
                    <a:lnTo>
                      <a:pt x="12811" y="16281"/>
                    </a:lnTo>
                    <a:lnTo>
                      <a:pt x="13245" y="15314"/>
                    </a:lnTo>
                    <a:lnTo>
                      <a:pt x="13712" y="14246"/>
                    </a:lnTo>
                    <a:lnTo>
                      <a:pt x="14179" y="13145"/>
                    </a:lnTo>
                    <a:lnTo>
                      <a:pt x="14613" y="12044"/>
                    </a:lnTo>
                    <a:lnTo>
                      <a:pt x="14813" y="11510"/>
                    </a:lnTo>
                    <a:lnTo>
                      <a:pt x="14980" y="10943"/>
                    </a:lnTo>
                    <a:lnTo>
                      <a:pt x="15113" y="10376"/>
                    </a:lnTo>
                    <a:lnTo>
                      <a:pt x="15214" y="9809"/>
                    </a:lnTo>
                    <a:lnTo>
                      <a:pt x="15314" y="9242"/>
                    </a:lnTo>
                    <a:lnTo>
                      <a:pt x="15347" y="8641"/>
                    </a:lnTo>
                    <a:lnTo>
                      <a:pt x="15347" y="8074"/>
                    </a:lnTo>
                    <a:lnTo>
                      <a:pt x="15314" y="7473"/>
                    </a:lnTo>
                    <a:lnTo>
                      <a:pt x="15247" y="6873"/>
                    </a:lnTo>
                    <a:lnTo>
                      <a:pt x="15113" y="6272"/>
                    </a:lnTo>
                    <a:lnTo>
                      <a:pt x="14913" y="5538"/>
                    </a:lnTo>
                    <a:lnTo>
                      <a:pt x="14613" y="4838"/>
                    </a:lnTo>
                    <a:lnTo>
                      <a:pt x="14279" y="4137"/>
                    </a:lnTo>
                    <a:lnTo>
                      <a:pt x="13879" y="3503"/>
                    </a:lnTo>
                    <a:lnTo>
                      <a:pt x="13412" y="2869"/>
                    </a:lnTo>
                    <a:lnTo>
                      <a:pt x="12912" y="2302"/>
                    </a:lnTo>
                    <a:lnTo>
                      <a:pt x="12378" y="1768"/>
                    </a:lnTo>
                    <a:lnTo>
                      <a:pt x="11777" y="1301"/>
                    </a:lnTo>
                    <a:lnTo>
                      <a:pt x="11410" y="1068"/>
                    </a:lnTo>
                    <a:lnTo>
                      <a:pt x="11077" y="868"/>
                    </a:lnTo>
                    <a:lnTo>
                      <a:pt x="10710" y="668"/>
                    </a:lnTo>
                    <a:lnTo>
                      <a:pt x="10309" y="501"/>
                    </a:lnTo>
                    <a:lnTo>
                      <a:pt x="9909" y="334"/>
                    </a:lnTo>
                    <a:lnTo>
                      <a:pt x="9542" y="200"/>
                    </a:lnTo>
                    <a:lnTo>
                      <a:pt x="9108" y="100"/>
                    </a:lnTo>
                    <a:lnTo>
                      <a:pt x="8708" y="67"/>
                    </a:lnTo>
                    <a:lnTo>
                      <a:pt x="8341" y="34"/>
                    </a:lnTo>
                    <a:lnTo>
                      <a:pt x="7974" y="0"/>
                    </a:lnTo>
                    <a:close/>
                  </a:path>
                </a:pathLst>
              </a:custGeom>
              <a:solidFill>
                <a:srgbClr val="E57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6"/>
              <p:cNvSpPr/>
              <p:nvPr/>
            </p:nvSpPr>
            <p:spPr>
              <a:xfrm>
                <a:off x="881175" y="1854525"/>
                <a:ext cx="491300" cy="732325"/>
              </a:xfrm>
              <a:custGeom>
                <a:avLst/>
                <a:gdLst/>
                <a:ahLst/>
                <a:cxnLst/>
                <a:rect l="l" t="t" r="r" b="b"/>
                <a:pathLst>
                  <a:path w="19652" h="29293" extrusionOk="0">
                    <a:moveTo>
                      <a:pt x="9509" y="0"/>
                    </a:moveTo>
                    <a:lnTo>
                      <a:pt x="8675" y="33"/>
                    </a:lnTo>
                    <a:lnTo>
                      <a:pt x="8274" y="67"/>
                    </a:lnTo>
                    <a:lnTo>
                      <a:pt x="7874" y="134"/>
                    </a:lnTo>
                    <a:lnTo>
                      <a:pt x="7474" y="200"/>
                    </a:lnTo>
                    <a:lnTo>
                      <a:pt x="7073" y="300"/>
                    </a:lnTo>
                    <a:lnTo>
                      <a:pt x="6673" y="434"/>
                    </a:lnTo>
                    <a:lnTo>
                      <a:pt x="6306" y="567"/>
                    </a:lnTo>
                    <a:lnTo>
                      <a:pt x="5906" y="734"/>
                    </a:lnTo>
                    <a:lnTo>
                      <a:pt x="5539" y="901"/>
                    </a:lnTo>
                    <a:lnTo>
                      <a:pt x="5172" y="1101"/>
                    </a:lnTo>
                    <a:lnTo>
                      <a:pt x="4838" y="1335"/>
                    </a:lnTo>
                    <a:lnTo>
                      <a:pt x="4504" y="1568"/>
                    </a:lnTo>
                    <a:lnTo>
                      <a:pt x="4171" y="1835"/>
                    </a:lnTo>
                    <a:lnTo>
                      <a:pt x="3570" y="2369"/>
                    </a:lnTo>
                    <a:lnTo>
                      <a:pt x="3036" y="2969"/>
                    </a:lnTo>
                    <a:lnTo>
                      <a:pt x="2536" y="3603"/>
                    </a:lnTo>
                    <a:lnTo>
                      <a:pt x="2069" y="4304"/>
                    </a:lnTo>
                    <a:lnTo>
                      <a:pt x="1669" y="5004"/>
                    </a:lnTo>
                    <a:lnTo>
                      <a:pt x="1302" y="5738"/>
                    </a:lnTo>
                    <a:lnTo>
                      <a:pt x="968" y="6506"/>
                    </a:lnTo>
                    <a:lnTo>
                      <a:pt x="701" y="7273"/>
                    </a:lnTo>
                    <a:lnTo>
                      <a:pt x="468" y="8040"/>
                    </a:lnTo>
                    <a:lnTo>
                      <a:pt x="267" y="8875"/>
                    </a:lnTo>
                    <a:lnTo>
                      <a:pt x="134" y="9675"/>
                    </a:lnTo>
                    <a:lnTo>
                      <a:pt x="34" y="10509"/>
                    </a:lnTo>
                    <a:lnTo>
                      <a:pt x="1" y="11343"/>
                    </a:lnTo>
                    <a:lnTo>
                      <a:pt x="1" y="12177"/>
                    </a:lnTo>
                    <a:lnTo>
                      <a:pt x="34" y="12978"/>
                    </a:lnTo>
                    <a:lnTo>
                      <a:pt x="134" y="13812"/>
                    </a:lnTo>
                    <a:lnTo>
                      <a:pt x="267" y="14680"/>
                    </a:lnTo>
                    <a:lnTo>
                      <a:pt x="501" y="15547"/>
                    </a:lnTo>
                    <a:lnTo>
                      <a:pt x="768" y="16348"/>
                    </a:lnTo>
                    <a:lnTo>
                      <a:pt x="1068" y="17182"/>
                    </a:lnTo>
                    <a:lnTo>
                      <a:pt x="1402" y="17982"/>
                    </a:lnTo>
                    <a:lnTo>
                      <a:pt x="1769" y="18783"/>
                    </a:lnTo>
                    <a:lnTo>
                      <a:pt x="2569" y="20351"/>
                    </a:lnTo>
                    <a:lnTo>
                      <a:pt x="3437" y="21986"/>
                    </a:lnTo>
                    <a:lnTo>
                      <a:pt x="3837" y="22820"/>
                    </a:lnTo>
                    <a:lnTo>
                      <a:pt x="4204" y="23687"/>
                    </a:lnTo>
                    <a:lnTo>
                      <a:pt x="4538" y="24555"/>
                    </a:lnTo>
                    <a:lnTo>
                      <a:pt x="4838" y="25456"/>
                    </a:lnTo>
                    <a:lnTo>
                      <a:pt x="5038" y="26356"/>
                    </a:lnTo>
                    <a:lnTo>
                      <a:pt x="5138" y="26824"/>
                    </a:lnTo>
                    <a:lnTo>
                      <a:pt x="5172" y="27257"/>
                    </a:lnTo>
                    <a:lnTo>
                      <a:pt x="5205" y="27724"/>
                    </a:lnTo>
                    <a:lnTo>
                      <a:pt x="5238" y="28158"/>
                    </a:lnTo>
                    <a:lnTo>
                      <a:pt x="5205" y="28625"/>
                    </a:lnTo>
                    <a:lnTo>
                      <a:pt x="5172" y="29059"/>
                    </a:lnTo>
                    <a:lnTo>
                      <a:pt x="5172" y="29159"/>
                    </a:lnTo>
                    <a:lnTo>
                      <a:pt x="5238" y="29226"/>
                    </a:lnTo>
                    <a:lnTo>
                      <a:pt x="5305" y="29259"/>
                    </a:lnTo>
                    <a:lnTo>
                      <a:pt x="5372" y="29292"/>
                    </a:lnTo>
                    <a:lnTo>
                      <a:pt x="5472" y="29259"/>
                    </a:lnTo>
                    <a:lnTo>
                      <a:pt x="5539" y="29226"/>
                    </a:lnTo>
                    <a:lnTo>
                      <a:pt x="5605" y="29159"/>
                    </a:lnTo>
                    <a:lnTo>
                      <a:pt x="5639" y="29059"/>
                    </a:lnTo>
                    <a:lnTo>
                      <a:pt x="5672" y="28625"/>
                    </a:lnTo>
                    <a:lnTo>
                      <a:pt x="5672" y="28158"/>
                    </a:lnTo>
                    <a:lnTo>
                      <a:pt x="5672" y="27724"/>
                    </a:lnTo>
                    <a:lnTo>
                      <a:pt x="5639" y="27291"/>
                    </a:lnTo>
                    <a:lnTo>
                      <a:pt x="5539" y="26423"/>
                    </a:lnTo>
                    <a:lnTo>
                      <a:pt x="5339" y="25556"/>
                    </a:lnTo>
                    <a:lnTo>
                      <a:pt x="5072" y="24722"/>
                    </a:lnTo>
                    <a:lnTo>
                      <a:pt x="4771" y="23921"/>
                    </a:lnTo>
                    <a:lnTo>
                      <a:pt x="4438" y="23087"/>
                    </a:lnTo>
                    <a:lnTo>
                      <a:pt x="4071" y="22286"/>
                    </a:lnTo>
                    <a:lnTo>
                      <a:pt x="3270" y="20718"/>
                    </a:lnTo>
                    <a:lnTo>
                      <a:pt x="2436" y="19117"/>
                    </a:lnTo>
                    <a:lnTo>
                      <a:pt x="2036" y="18349"/>
                    </a:lnTo>
                    <a:lnTo>
                      <a:pt x="1669" y="17549"/>
                    </a:lnTo>
                    <a:lnTo>
                      <a:pt x="1335" y="16715"/>
                    </a:lnTo>
                    <a:lnTo>
                      <a:pt x="1068" y="15914"/>
                    </a:lnTo>
                    <a:lnTo>
                      <a:pt x="835" y="15113"/>
                    </a:lnTo>
                    <a:lnTo>
                      <a:pt x="668" y="14313"/>
                    </a:lnTo>
                    <a:lnTo>
                      <a:pt x="534" y="13512"/>
                    </a:lnTo>
                    <a:lnTo>
                      <a:pt x="468" y="12678"/>
                    </a:lnTo>
                    <a:lnTo>
                      <a:pt x="434" y="11877"/>
                    </a:lnTo>
                    <a:lnTo>
                      <a:pt x="434" y="11043"/>
                    </a:lnTo>
                    <a:lnTo>
                      <a:pt x="501" y="10209"/>
                    </a:lnTo>
                    <a:lnTo>
                      <a:pt x="634" y="9408"/>
                    </a:lnTo>
                    <a:lnTo>
                      <a:pt x="768" y="8574"/>
                    </a:lnTo>
                    <a:lnTo>
                      <a:pt x="1001" y="7807"/>
                    </a:lnTo>
                    <a:lnTo>
                      <a:pt x="1235" y="7006"/>
                    </a:lnTo>
                    <a:lnTo>
                      <a:pt x="1535" y="6239"/>
                    </a:lnTo>
                    <a:lnTo>
                      <a:pt x="1902" y="5505"/>
                    </a:lnTo>
                    <a:lnTo>
                      <a:pt x="2303" y="4771"/>
                    </a:lnTo>
                    <a:lnTo>
                      <a:pt x="2736" y="4104"/>
                    </a:lnTo>
                    <a:lnTo>
                      <a:pt x="3237" y="3436"/>
                    </a:lnTo>
                    <a:lnTo>
                      <a:pt x="3770" y="2836"/>
                    </a:lnTo>
                    <a:lnTo>
                      <a:pt x="4371" y="2269"/>
                    </a:lnTo>
                    <a:lnTo>
                      <a:pt x="4671" y="2002"/>
                    </a:lnTo>
                    <a:lnTo>
                      <a:pt x="5005" y="1768"/>
                    </a:lnTo>
                    <a:lnTo>
                      <a:pt x="5339" y="1568"/>
                    </a:lnTo>
                    <a:lnTo>
                      <a:pt x="5672" y="1368"/>
                    </a:lnTo>
                    <a:lnTo>
                      <a:pt x="6039" y="1168"/>
                    </a:lnTo>
                    <a:lnTo>
                      <a:pt x="6406" y="1001"/>
                    </a:lnTo>
                    <a:lnTo>
                      <a:pt x="6773" y="868"/>
                    </a:lnTo>
                    <a:lnTo>
                      <a:pt x="7173" y="767"/>
                    </a:lnTo>
                    <a:lnTo>
                      <a:pt x="7540" y="634"/>
                    </a:lnTo>
                    <a:lnTo>
                      <a:pt x="7941" y="567"/>
                    </a:lnTo>
                    <a:lnTo>
                      <a:pt x="8341" y="501"/>
                    </a:lnTo>
                    <a:lnTo>
                      <a:pt x="8775" y="467"/>
                    </a:lnTo>
                    <a:lnTo>
                      <a:pt x="9576" y="467"/>
                    </a:lnTo>
                    <a:lnTo>
                      <a:pt x="10376" y="534"/>
                    </a:lnTo>
                    <a:lnTo>
                      <a:pt x="11177" y="667"/>
                    </a:lnTo>
                    <a:lnTo>
                      <a:pt x="11944" y="901"/>
                    </a:lnTo>
                    <a:lnTo>
                      <a:pt x="12712" y="1168"/>
                    </a:lnTo>
                    <a:lnTo>
                      <a:pt x="13446" y="1501"/>
                    </a:lnTo>
                    <a:lnTo>
                      <a:pt x="14146" y="1902"/>
                    </a:lnTo>
                    <a:lnTo>
                      <a:pt x="14813" y="2369"/>
                    </a:lnTo>
                    <a:lnTo>
                      <a:pt x="15481" y="2869"/>
                    </a:lnTo>
                    <a:lnTo>
                      <a:pt x="16081" y="3436"/>
                    </a:lnTo>
                    <a:lnTo>
                      <a:pt x="16648" y="4004"/>
                    </a:lnTo>
                    <a:lnTo>
                      <a:pt x="17182" y="4671"/>
                    </a:lnTo>
                    <a:lnTo>
                      <a:pt x="17683" y="5338"/>
                    </a:lnTo>
                    <a:lnTo>
                      <a:pt x="18116" y="6039"/>
                    </a:lnTo>
                    <a:lnTo>
                      <a:pt x="18483" y="6773"/>
                    </a:lnTo>
                    <a:lnTo>
                      <a:pt x="18784" y="7540"/>
                    </a:lnTo>
                    <a:lnTo>
                      <a:pt x="18917" y="7974"/>
                    </a:lnTo>
                    <a:lnTo>
                      <a:pt x="19017" y="8407"/>
                    </a:lnTo>
                    <a:lnTo>
                      <a:pt x="19117" y="8808"/>
                    </a:lnTo>
                    <a:lnTo>
                      <a:pt x="19151" y="9242"/>
                    </a:lnTo>
                    <a:lnTo>
                      <a:pt x="19184" y="9675"/>
                    </a:lnTo>
                    <a:lnTo>
                      <a:pt x="19217" y="10109"/>
                    </a:lnTo>
                    <a:lnTo>
                      <a:pt x="19184" y="10976"/>
                    </a:lnTo>
                    <a:lnTo>
                      <a:pt x="19051" y="11844"/>
                    </a:lnTo>
                    <a:lnTo>
                      <a:pt x="18884" y="12678"/>
                    </a:lnTo>
                    <a:lnTo>
                      <a:pt x="18684" y="13545"/>
                    </a:lnTo>
                    <a:lnTo>
                      <a:pt x="18383" y="14379"/>
                    </a:lnTo>
                    <a:lnTo>
                      <a:pt x="18083" y="15213"/>
                    </a:lnTo>
                    <a:lnTo>
                      <a:pt x="17716" y="16014"/>
                    </a:lnTo>
                    <a:lnTo>
                      <a:pt x="16982" y="17616"/>
                    </a:lnTo>
                    <a:lnTo>
                      <a:pt x="16215" y="19217"/>
                    </a:lnTo>
                    <a:lnTo>
                      <a:pt x="15814" y="20051"/>
                    </a:lnTo>
                    <a:lnTo>
                      <a:pt x="15481" y="20852"/>
                    </a:lnTo>
                    <a:lnTo>
                      <a:pt x="15147" y="21652"/>
                    </a:lnTo>
                    <a:lnTo>
                      <a:pt x="14847" y="22453"/>
                    </a:lnTo>
                    <a:lnTo>
                      <a:pt x="14580" y="23287"/>
                    </a:lnTo>
                    <a:lnTo>
                      <a:pt x="14380" y="24121"/>
                    </a:lnTo>
                    <a:lnTo>
                      <a:pt x="14213" y="24955"/>
                    </a:lnTo>
                    <a:lnTo>
                      <a:pt x="14113" y="25823"/>
                    </a:lnTo>
                    <a:lnTo>
                      <a:pt x="14113" y="26657"/>
                    </a:lnTo>
                    <a:lnTo>
                      <a:pt x="14113" y="27090"/>
                    </a:lnTo>
                    <a:lnTo>
                      <a:pt x="14146" y="27524"/>
                    </a:lnTo>
                    <a:lnTo>
                      <a:pt x="14213" y="27925"/>
                    </a:lnTo>
                    <a:lnTo>
                      <a:pt x="14280" y="28325"/>
                    </a:lnTo>
                    <a:lnTo>
                      <a:pt x="14380" y="28725"/>
                    </a:lnTo>
                    <a:lnTo>
                      <a:pt x="14513" y="29126"/>
                    </a:lnTo>
                    <a:lnTo>
                      <a:pt x="14547" y="29192"/>
                    </a:lnTo>
                    <a:lnTo>
                      <a:pt x="14613" y="29259"/>
                    </a:lnTo>
                    <a:lnTo>
                      <a:pt x="14713" y="29292"/>
                    </a:lnTo>
                    <a:lnTo>
                      <a:pt x="14780" y="29259"/>
                    </a:lnTo>
                    <a:lnTo>
                      <a:pt x="14880" y="29226"/>
                    </a:lnTo>
                    <a:lnTo>
                      <a:pt x="14914" y="29159"/>
                    </a:lnTo>
                    <a:lnTo>
                      <a:pt x="14947" y="29092"/>
                    </a:lnTo>
                    <a:lnTo>
                      <a:pt x="14947" y="28992"/>
                    </a:lnTo>
                    <a:lnTo>
                      <a:pt x="14813" y="28558"/>
                    </a:lnTo>
                    <a:lnTo>
                      <a:pt x="14713" y="28125"/>
                    </a:lnTo>
                    <a:lnTo>
                      <a:pt x="14647" y="27691"/>
                    </a:lnTo>
                    <a:lnTo>
                      <a:pt x="14580" y="27224"/>
                    </a:lnTo>
                    <a:lnTo>
                      <a:pt x="14547" y="26790"/>
                    </a:lnTo>
                    <a:lnTo>
                      <a:pt x="14547" y="26356"/>
                    </a:lnTo>
                    <a:lnTo>
                      <a:pt x="14580" y="25889"/>
                    </a:lnTo>
                    <a:lnTo>
                      <a:pt x="14613" y="25456"/>
                    </a:lnTo>
                    <a:lnTo>
                      <a:pt x="14747" y="24555"/>
                    </a:lnTo>
                    <a:lnTo>
                      <a:pt x="14947" y="23687"/>
                    </a:lnTo>
                    <a:lnTo>
                      <a:pt x="15214" y="22820"/>
                    </a:lnTo>
                    <a:lnTo>
                      <a:pt x="15514" y="21986"/>
                    </a:lnTo>
                    <a:lnTo>
                      <a:pt x="15848" y="21119"/>
                    </a:lnTo>
                    <a:lnTo>
                      <a:pt x="16215" y="20285"/>
                    </a:lnTo>
                    <a:lnTo>
                      <a:pt x="16982" y="18616"/>
                    </a:lnTo>
                    <a:lnTo>
                      <a:pt x="17783" y="16948"/>
                    </a:lnTo>
                    <a:lnTo>
                      <a:pt x="18183" y="16114"/>
                    </a:lnTo>
                    <a:lnTo>
                      <a:pt x="18517" y="15247"/>
                    </a:lnTo>
                    <a:lnTo>
                      <a:pt x="18850" y="14446"/>
                    </a:lnTo>
                    <a:lnTo>
                      <a:pt x="19117" y="13579"/>
                    </a:lnTo>
                    <a:lnTo>
                      <a:pt x="19351" y="12711"/>
                    </a:lnTo>
                    <a:lnTo>
                      <a:pt x="19518" y="11844"/>
                    </a:lnTo>
                    <a:lnTo>
                      <a:pt x="19618" y="10976"/>
                    </a:lnTo>
                    <a:lnTo>
                      <a:pt x="19651" y="10543"/>
                    </a:lnTo>
                    <a:lnTo>
                      <a:pt x="19651" y="10109"/>
                    </a:lnTo>
                    <a:lnTo>
                      <a:pt x="19651" y="9642"/>
                    </a:lnTo>
                    <a:lnTo>
                      <a:pt x="19618" y="9208"/>
                    </a:lnTo>
                    <a:lnTo>
                      <a:pt x="19551" y="8774"/>
                    </a:lnTo>
                    <a:lnTo>
                      <a:pt x="19484" y="8341"/>
                    </a:lnTo>
                    <a:lnTo>
                      <a:pt x="19384" y="7940"/>
                    </a:lnTo>
                    <a:lnTo>
                      <a:pt x="19251" y="7540"/>
                    </a:lnTo>
                    <a:lnTo>
                      <a:pt x="18984" y="6773"/>
                    </a:lnTo>
                    <a:lnTo>
                      <a:pt x="18617" y="6005"/>
                    </a:lnTo>
                    <a:lnTo>
                      <a:pt x="18183" y="5305"/>
                    </a:lnTo>
                    <a:lnTo>
                      <a:pt x="17716" y="4604"/>
                    </a:lnTo>
                    <a:lnTo>
                      <a:pt x="17216" y="3970"/>
                    </a:lnTo>
                    <a:lnTo>
                      <a:pt x="16648" y="3370"/>
                    </a:lnTo>
                    <a:lnTo>
                      <a:pt x="16048" y="2803"/>
                    </a:lnTo>
                    <a:lnTo>
                      <a:pt x="15447" y="2269"/>
                    </a:lnTo>
                    <a:lnTo>
                      <a:pt x="14780" y="1802"/>
                    </a:lnTo>
                    <a:lnTo>
                      <a:pt x="14113" y="1368"/>
                    </a:lnTo>
                    <a:lnTo>
                      <a:pt x="13412" y="968"/>
                    </a:lnTo>
                    <a:lnTo>
                      <a:pt x="12678" y="667"/>
                    </a:lnTo>
                    <a:lnTo>
                      <a:pt x="11911" y="400"/>
                    </a:lnTo>
                    <a:lnTo>
                      <a:pt x="11110" y="200"/>
                    </a:lnTo>
                    <a:lnTo>
                      <a:pt x="10343" y="67"/>
                    </a:lnTo>
                    <a:lnTo>
                      <a:pt x="950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6"/>
              <p:cNvSpPr/>
              <p:nvPr/>
            </p:nvSpPr>
            <p:spPr>
              <a:xfrm>
                <a:off x="1146400" y="2298225"/>
                <a:ext cx="97625" cy="284450"/>
              </a:xfrm>
              <a:custGeom>
                <a:avLst/>
                <a:gdLst/>
                <a:ahLst/>
                <a:cxnLst/>
                <a:rect l="l" t="t" r="r" b="b"/>
                <a:pathLst>
                  <a:path w="3905" h="11378" extrusionOk="0">
                    <a:moveTo>
                      <a:pt x="3637" y="1"/>
                    </a:moveTo>
                    <a:lnTo>
                      <a:pt x="3537" y="34"/>
                    </a:lnTo>
                    <a:lnTo>
                      <a:pt x="3470" y="101"/>
                    </a:lnTo>
                    <a:lnTo>
                      <a:pt x="3037" y="702"/>
                    </a:lnTo>
                    <a:lnTo>
                      <a:pt x="2603" y="1302"/>
                    </a:lnTo>
                    <a:lnTo>
                      <a:pt x="2236" y="1936"/>
                    </a:lnTo>
                    <a:lnTo>
                      <a:pt x="1869" y="2603"/>
                    </a:lnTo>
                    <a:lnTo>
                      <a:pt x="1569" y="3270"/>
                    </a:lnTo>
                    <a:lnTo>
                      <a:pt x="1269" y="3938"/>
                    </a:lnTo>
                    <a:lnTo>
                      <a:pt x="1002" y="4638"/>
                    </a:lnTo>
                    <a:lnTo>
                      <a:pt x="768" y="5339"/>
                    </a:lnTo>
                    <a:lnTo>
                      <a:pt x="568" y="6040"/>
                    </a:lnTo>
                    <a:lnTo>
                      <a:pt x="401" y="6774"/>
                    </a:lnTo>
                    <a:lnTo>
                      <a:pt x="268" y="7474"/>
                    </a:lnTo>
                    <a:lnTo>
                      <a:pt x="134" y="8208"/>
                    </a:lnTo>
                    <a:lnTo>
                      <a:pt x="68" y="8942"/>
                    </a:lnTo>
                    <a:lnTo>
                      <a:pt x="34" y="9676"/>
                    </a:lnTo>
                    <a:lnTo>
                      <a:pt x="1" y="10443"/>
                    </a:lnTo>
                    <a:lnTo>
                      <a:pt x="34" y="11177"/>
                    </a:lnTo>
                    <a:lnTo>
                      <a:pt x="68" y="11277"/>
                    </a:lnTo>
                    <a:lnTo>
                      <a:pt x="101" y="11344"/>
                    </a:lnTo>
                    <a:lnTo>
                      <a:pt x="201" y="11378"/>
                    </a:lnTo>
                    <a:lnTo>
                      <a:pt x="334" y="11378"/>
                    </a:lnTo>
                    <a:lnTo>
                      <a:pt x="435" y="11344"/>
                    </a:lnTo>
                    <a:lnTo>
                      <a:pt x="468" y="11277"/>
                    </a:lnTo>
                    <a:lnTo>
                      <a:pt x="468" y="11177"/>
                    </a:lnTo>
                    <a:lnTo>
                      <a:pt x="468" y="10443"/>
                    </a:lnTo>
                    <a:lnTo>
                      <a:pt x="468" y="9709"/>
                    </a:lnTo>
                    <a:lnTo>
                      <a:pt x="501" y="9009"/>
                    </a:lnTo>
                    <a:lnTo>
                      <a:pt x="601" y="8275"/>
                    </a:lnTo>
                    <a:lnTo>
                      <a:pt x="701" y="7541"/>
                    </a:lnTo>
                    <a:lnTo>
                      <a:pt x="835" y="6840"/>
                    </a:lnTo>
                    <a:lnTo>
                      <a:pt x="1002" y="6140"/>
                    </a:lnTo>
                    <a:lnTo>
                      <a:pt x="1202" y="5439"/>
                    </a:lnTo>
                    <a:lnTo>
                      <a:pt x="1435" y="4772"/>
                    </a:lnTo>
                    <a:lnTo>
                      <a:pt x="1702" y="4105"/>
                    </a:lnTo>
                    <a:lnTo>
                      <a:pt x="1969" y="3437"/>
                    </a:lnTo>
                    <a:lnTo>
                      <a:pt x="2303" y="2770"/>
                    </a:lnTo>
                    <a:lnTo>
                      <a:pt x="2636" y="2136"/>
                    </a:lnTo>
                    <a:lnTo>
                      <a:pt x="3037" y="1502"/>
                    </a:lnTo>
                    <a:lnTo>
                      <a:pt x="3437" y="902"/>
                    </a:lnTo>
                    <a:lnTo>
                      <a:pt x="3837" y="335"/>
                    </a:lnTo>
                    <a:lnTo>
                      <a:pt x="3904" y="234"/>
                    </a:lnTo>
                    <a:lnTo>
                      <a:pt x="3904" y="168"/>
                    </a:lnTo>
                    <a:lnTo>
                      <a:pt x="3837" y="101"/>
                    </a:lnTo>
                    <a:lnTo>
                      <a:pt x="3804" y="34"/>
                    </a:lnTo>
                    <a:lnTo>
                      <a:pt x="370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6"/>
              <p:cNvSpPr/>
              <p:nvPr/>
            </p:nvSpPr>
            <p:spPr>
              <a:xfrm>
                <a:off x="958750" y="2125575"/>
                <a:ext cx="316950" cy="468775"/>
              </a:xfrm>
              <a:custGeom>
                <a:avLst/>
                <a:gdLst/>
                <a:ahLst/>
                <a:cxnLst/>
                <a:rect l="l" t="t" r="r" b="b"/>
                <a:pathLst>
                  <a:path w="12678" h="18751" extrusionOk="0">
                    <a:moveTo>
                      <a:pt x="9509" y="2103"/>
                    </a:moveTo>
                    <a:lnTo>
                      <a:pt x="9609" y="2470"/>
                    </a:lnTo>
                    <a:lnTo>
                      <a:pt x="9642" y="2870"/>
                    </a:lnTo>
                    <a:lnTo>
                      <a:pt x="9675" y="3270"/>
                    </a:lnTo>
                    <a:lnTo>
                      <a:pt x="9675" y="3637"/>
                    </a:lnTo>
                    <a:lnTo>
                      <a:pt x="9675" y="4071"/>
                    </a:lnTo>
                    <a:lnTo>
                      <a:pt x="9609" y="4471"/>
                    </a:lnTo>
                    <a:lnTo>
                      <a:pt x="9575" y="4905"/>
                    </a:lnTo>
                    <a:lnTo>
                      <a:pt x="9475" y="5306"/>
                    </a:lnTo>
                    <a:lnTo>
                      <a:pt x="9275" y="6106"/>
                    </a:lnTo>
                    <a:lnTo>
                      <a:pt x="9142" y="6540"/>
                    </a:lnTo>
                    <a:lnTo>
                      <a:pt x="9041" y="6740"/>
                    </a:lnTo>
                    <a:lnTo>
                      <a:pt x="8975" y="6807"/>
                    </a:lnTo>
                    <a:lnTo>
                      <a:pt x="8875" y="6840"/>
                    </a:lnTo>
                    <a:lnTo>
                      <a:pt x="8841" y="6840"/>
                    </a:lnTo>
                    <a:lnTo>
                      <a:pt x="8808" y="6807"/>
                    </a:lnTo>
                    <a:lnTo>
                      <a:pt x="8741" y="6640"/>
                    </a:lnTo>
                    <a:lnTo>
                      <a:pt x="8674" y="6440"/>
                    </a:lnTo>
                    <a:lnTo>
                      <a:pt x="8608" y="6206"/>
                    </a:lnTo>
                    <a:lnTo>
                      <a:pt x="8541" y="5706"/>
                    </a:lnTo>
                    <a:lnTo>
                      <a:pt x="8541" y="5406"/>
                    </a:lnTo>
                    <a:lnTo>
                      <a:pt x="8508" y="5005"/>
                    </a:lnTo>
                    <a:lnTo>
                      <a:pt x="8541" y="4638"/>
                    </a:lnTo>
                    <a:lnTo>
                      <a:pt x="8608" y="4271"/>
                    </a:lnTo>
                    <a:lnTo>
                      <a:pt x="8674" y="3904"/>
                    </a:lnTo>
                    <a:lnTo>
                      <a:pt x="8775" y="3537"/>
                    </a:lnTo>
                    <a:lnTo>
                      <a:pt x="8908" y="3204"/>
                    </a:lnTo>
                    <a:lnTo>
                      <a:pt x="9041" y="2870"/>
                    </a:lnTo>
                    <a:lnTo>
                      <a:pt x="9208" y="2536"/>
                    </a:lnTo>
                    <a:lnTo>
                      <a:pt x="9509" y="2103"/>
                    </a:lnTo>
                    <a:close/>
                    <a:moveTo>
                      <a:pt x="6773" y="1836"/>
                    </a:moveTo>
                    <a:lnTo>
                      <a:pt x="6973" y="2336"/>
                    </a:lnTo>
                    <a:lnTo>
                      <a:pt x="7106" y="2837"/>
                    </a:lnTo>
                    <a:lnTo>
                      <a:pt x="7207" y="3337"/>
                    </a:lnTo>
                    <a:lnTo>
                      <a:pt x="7273" y="3838"/>
                    </a:lnTo>
                    <a:lnTo>
                      <a:pt x="7273" y="4238"/>
                    </a:lnTo>
                    <a:lnTo>
                      <a:pt x="7273" y="4605"/>
                    </a:lnTo>
                    <a:lnTo>
                      <a:pt x="7240" y="5005"/>
                    </a:lnTo>
                    <a:lnTo>
                      <a:pt x="7173" y="5372"/>
                    </a:lnTo>
                    <a:lnTo>
                      <a:pt x="7106" y="5739"/>
                    </a:lnTo>
                    <a:lnTo>
                      <a:pt x="7006" y="6140"/>
                    </a:lnTo>
                    <a:lnTo>
                      <a:pt x="6873" y="6507"/>
                    </a:lnTo>
                    <a:lnTo>
                      <a:pt x="6739" y="6840"/>
                    </a:lnTo>
                    <a:lnTo>
                      <a:pt x="6639" y="7007"/>
                    </a:lnTo>
                    <a:lnTo>
                      <a:pt x="6539" y="7174"/>
                    </a:lnTo>
                    <a:lnTo>
                      <a:pt x="6473" y="7207"/>
                    </a:lnTo>
                    <a:lnTo>
                      <a:pt x="6406" y="7241"/>
                    </a:lnTo>
                    <a:lnTo>
                      <a:pt x="6306" y="7207"/>
                    </a:lnTo>
                    <a:lnTo>
                      <a:pt x="6206" y="7174"/>
                    </a:lnTo>
                    <a:lnTo>
                      <a:pt x="6072" y="7007"/>
                    </a:lnTo>
                    <a:lnTo>
                      <a:pt x="5972" y="6840"/>
                    </a:lnTo>
                    <a:lnTo>
                      <a:pt x="5839" y="6440"/>
                    </a:lnTo>
                    <a:lnTo>
                      <a:pt x="5739" y="6073"/>
                    </a:lnTo>
                    <a:lnTo>
                      <a:pt x="5672" y="5673"/>
                    </a:lnTo>
                    <a:lnTo>
                      <a:pt x="5672" y="5272"/>
                    </a:lnTo>
                    <a:lnTo>
                      <a:pt x="5672" y="4872"/>
                    </a:lnTo>
                    <a:lnTo>
                      <a:pt x="5739" y="4471"/>
                    </a:lnTo>
                    <a:lnTo>
                      <a:pt x="5805" y="4105"/>
                    </a:lnTo>
                    <a:lnTo>
                      <a:pt x="5905" y="3704"/>
                    </a:lnTo>
                    <a:lnTo>
                      <a:pt x="6039" y="3304"/>
                    </a:lnTo>
                    <a:lnTo>
                      <a:pt x="6172" y="2937"/>
                    </a:lnTo>
                    <a:lnTo>
                      <a:pt x="6339" y="2570"/>
                    </a:lnTo>
                    <a:lnTo>
                      <a:pt x="6539" y="2236"/>
                    </a:lnTo>
                    <a:lnTo>
                      <a:pt x="6739" y="1903"/>
                    </a:lnTo>
                    <a:lnTo>
                      <a:pt x="6773" y="1836"/>
                    </a:lnTo>
                    <a:close/>
                    <a:moveTo>
                      <a:pt x="3670" y="1802"/>
                    </a:moveTo>
                    <a:lnTo>
                      <a:pt x="3904" y="2370"/>
                    </a:lnTo>
                    <a:lnTo>
                      <a:pt x="4037" y="2903"/>
                    </a:lnTo>
                    <a:lnTo>
                      <a:pt x="4137" y="3604"/>
                    </a:lnTo>
                    <a:lnTo>
                      <a:pt x="4204" y="4305"/>
                    </a:lnTo>
                    <a:lnTo>
                      <a:pt x="4204" y="5005"/>
                    </a:lnTo>
                    <a:lnTo>
                      <a:pt x="4171" y="5706"/>
                    </a:lnTo>
                    <a:lnTo>
                      <a:pt x="4104" y="6006"/>
                    </a:lnTo>
                    <a:lnTo>
                      <a:pt x="4037" y="6340"/>
                    </a:lnTo>
                    <a:lnTo>
                      <a:pt x="3937" y="6640"/>
                    </a:lnTo>
                    <a:lnTo>
                      <a:pt x="3770" y="6907"/>
                    </a:lnTo>
                    <a:lnTo>
                      <a:pt x="3570" y="7174"/>
                    </a:lnTo>
                    <a:lnTo>
                      <a:pt x="3403" y="7307"/>
                    </a:lnTo>
                    <a:lnTo>
                      <a:pt x="3270" y="7407"/>
                    </a:lnTo>
                    <a:lnTo>
                      <a:pt x="3103" y="7474"/>
                    </a:lnTo>
                    <a:lnTo>
                      <a:pt x="2936" y="7474"/>
                    </a:lnTo>
                    <a:lnTo>
                      <a:pt x="2803" y="7441"/>
                    </a:lnTo>
                    <a:lnTo>
                      <a:pt x="2669" y="7274"/>
                    </a:lnTo>
                    <a:lnTo>
                      <a:pt x="2569" y="7140"/>
                    </a:lnTo>
                    <a:lnTo>
                      <a:pt x="2536" y="6940"/>
                    </a:lnTo>
                    <a:lnTo>
                      <a:pt x="2469" y="6573"/>
                    </a:lnTo>
                    <a:lnTo>
                      <a:pt x="2436" y="6206"/>
                    </a:lnTo>
                    <a:lnTo>
                      <a:pt x="2402" y="5873"/>
                    </a:lnTo>
                    <a:lnTo>
                      <a:pt x="2436" y="5472"/>
                    </a:lnTo>
                    <a:lnTo>
                      <a:pt x="2436" y="5105"/>
                    </a:lnTo>
                    <a:lnTo>
                      <a:pt x="2502" y="4738"/>
                    </a:lnTo>
                    <a:lnTo>
                      <a:pt x="2569" y="4371"/>
                    </a:lnTo>
                    <a:lnTo>
                      <a:pt x="2736" y="3704"/>
                    </a:lnTo>
                    <a:lnTo>
                      <a:pt x="3003" y="3037"/>
                    </a:lnTo>
                    <a:lnTo>
                      <a:pt x="3303" y="2403"/>
                    </a:lnTo>
                    <a:lnTo>
                      <a:pt x="3670" y="1802"/>
                    </a:lnTo>
                    <a:close/>
                    <a:moveTo>
                      <a:pt x="2302" y="468"/>
                    </a:moveTo>
                    <a:lnTo>
                      <a:pt x="2502" y="535"/>
                    </a:lnTo>
                    <a:lnTo>
                      <a:pt x="2803" y="668"/>
                    </a:lnTo>
                    <a:lnTo>
                      <a:pt x="3036" y="868"/>
                    </a:lnTo>
                    <a:lnTo>
                      <a:pt x="3270" y="1102"/>
                    </a:lnTo>
                    <a:lnTo>
                      <a:pt x="3470" y="1369"/>
                    </a:lnTo>
                    <a:lnTo>
                      <a:pt x="3136" y="1802"/>
                    </a:lnTo>
                    <a:lnTo>
                      <a:pt x="2869" y="2270"/>
                    </a:lnTo>
                    <a:lnTo>
                      <a:pt x="2669" y="2670"/>
                    </a:lnTo>
                    <a:lnTo>
                      <a:pt x="2469" y="3104"/>
                    </a:lnTo>
                    <a:lnTo>
                      <a:pt x="2336" y="3537"/>
                    </a:lnTo>
                    <a:lnTo>
                      <a:pt x="2202" y="3971"/>
                    </a:lnTo>
                    <a:lnTo>
                      <a:pt x="2102" y="4405"/>
                    </a:lnTo>
                    <a:lnTo>
                      <a:pt x="2035" y="4872"/>
                    </a:lnTo>
                    <a:lnTo>
                      <a:pt x="1969" y="5306"/>
                    </a:lnTo>
                    <a:lnTo>
                      <a:pt x="1969" y="5773"/>
                    </a:lnTo>
                    <a:lnTo>
                      <a:pt x="1969" y="6206"/>
                    </a:lnTo>
                    <a:lnTo>
                      <a:pt x="2002" y="6640"/>
                    </a:lnTo>
                    <a:lnTo>
                      <a:pt x="2102" y="7040"/>
                    </a:lnTo>
                    <a:lnTo>
                      <a:pt x="2169" y="7241"/>
                    </a:lnTo>
                    <a:lnTo>
                      <a:pt x="2236" y="7441"/>
                    </a:lnTo>
                    <a:lnTo>
                      <a:pt x="2302" y="7541"/>
                    </a:lnTo>
                    <a:lnTo>
                      <a:pt x="2302" y="7541"/>
                    </a:lnTo>
                    <a:lnTo>
                      <a:pt x="2035" y="7341"/>
                    </a:lnTo>
                    <a:lnTo>
                      <a:pt x="1768" y="7140"/>
                    </a:lnTo>
                    <a:lnTo>
                      <a:pt x="1502" y="6874"/>
                    </a:lnTo>
                    <a:lnTo>
                      <a:pt x="1301" y="6607"/>
                    </a:lnTo>
                    <a:lnTo>
                      <a:pt x="1101" y="6340"/>
                    </a:lnTo>
                    <a:lnTo>
                      <a:pt x="934" y="6040"/>
                    </a:lnTo>
                    <a:lnTo>
                      <a:pt x="801" y="5739"/>
                    </a:lnTo>
                    <a:lnTo>
                      <a:pt x="667" y="5406"/>
                    </a:lnTo>
                    <a:lnTo>
                      <a:pt x="567" y="5105"/>
                    </a:lnTo>
                    <a:lnTo>
                      <a:pt x="501" y="4772"/>
                    </a:lnTo>
                    <a:lnTo>
                      <a:pt x="467" y="4405"/>
                    </a:lnTo>
                    <a:lnTo>
                      <a:pt x="434" y="4071"/>
                    </a:lnTo>
                    <a:lnTo>
                      <a:pt x="467" y="3738"/>
                    </a:lnTo>
                    <a:lnTo>
                      <a:pt x="501" y="3371"/>
                    </a:lnTo>
                    <a:lnTo>
                      <a:pt x="534" y="3037"/>
                    </a:lnTo>
                    <a:lnTo>
                      <a:pt x="634" y="2703"/>
                    </a:lnTo>
                    <a:lnTo>
                      <a:pt x="768" y="2336"/>
                    </a:lnTo>
                    <a:lnTo>
                      <a:pt x="901" y="1969"/>
                    </a:lnTo>
                    <a:lnTo>
                      <a:pt x="1101" y="1602"/>
                    </a:lnTo>
                    <a:lnTo>
                      <a:pt x="1301" y="1269"/>
                    </a:lnTo>
                    <a:lnTo>
                      <a:pt x="1535" y="935"/>
                    </a:lnTo>
                    <a:lnTo>
                      <a:pt x="1635" y="802"/>
                    </a:lnTo>
                    <a:lnTo>
                      <a:pt x="1802" y="668"/>
                    </a:lnTo>
                    <a:lnTo>
                      <a:pt x="1935" y="568"/>
                    </a:lnTo>
                    <a:lnTo>
                      <a:pt x="2102" y="501"/>
                    </a:lnTo>
                    <a:lnTo>
                      <a:pt x="2302" y="468"/>
                    </a:lnTo>
                    <a:close/>
                    <a:moveTo>
                      <a:pt x="2202" y="1"/>
                    </a:moveTo>
                    <a:lnTo>
                      <a:pt x="2069" y="34"/>
                    </a:lnTo>
                    <a:lnTo>
                      <a:pt x="1902" y="68"/>
                    </a:lnTo>
                    <a:lnTo>
                      <a:pt x="1735" y="134"/>
                    </a:lnTo>
                    <a:lnTo>
                      <a:pt x="1602" y="234"/>
                    </a:lnTo>
                    <a:lnTo>
                      <a:pt x="1435" y="368"/>
                    </a:lnTo>
                    <a:lnTo>
                      <a:pt x="1135" y="702"/>
                    </a:lnTo>
                    <a:lnTo>
                      <a:pt x="868" y="1102"/>
                    </a:lnTo>
                    <a:lnTo>
                      <a:pt x="601" y="1502"/>
                    </a:lnTo>
                    <a:lnTo>
                      <a:pt x="401" y="1936"/>
                    </a:lnTo>
                    <a:lnTo>
                      <a:pt x="234" y="2403"/>
                    </a:lnTo>
                    <a:lnTo>
                      <a:pt x="134" y="2870"/>
                    </a:lnTo>
                    <a:lnTo>
                      <a:pt x="34" y="3304"/>
                    </a:lnTo>
                    <a:lnTo>
                      <a:pt x="0" y="3771"/>
                    </a:lnTo>
                    <a:lnTo>
                      <a:pt x="0" y="4205"/>
                    </a:lnTo>
                    <a:lnTo>
                      <a:pt x="34" y="4672"/>
                    </a:lnTo>
                    <a:lnTo>
                      <a:pt x="100" y="5072"/>
                    </a:lnTo>
                    <a:lnTo>
                      <a:pt x="200" y="5506"/>
                    </a:lnTo>
                    <a:lnTo>
                      <a:pt x="367" y="5906"/>
                    </a:lnTo>
                    <a:lnTo>
                      <a:pt x="567" y="6306"/>
                    </a:lnTo>
                    <a:lnTo>
                      <a:pt x="801" y="6707"/>
                    </a:lnTo>
                    <a:lnTo>
                      <a:pt x="1068" y="7040"/>
                    </a:lnTo>
                    <a:lnTo>
                      <a:pt x="1301" y="7307"/>
                    </a:lnTo>
                    <a:lnTo>
                      <a:pt x="1568" y="7541"/>
                    </a:lnTo>
                    <a:lnTo>
                      <a:pt x="1835" y="7774"/>
                    </a:lnTo>
                    <a:lnTo>
                      <a:pt x="2135" y="7975"/>
                    </a:lnTo>
                    <a:lnTo>
                      <a:pt x="2135" y="8041"/>
                    </a:lnTo>
                    <a:lnTo>
                      <a:pt x="2169" y="8141"/>
                    </a:lnTo>
                    <a:lnTo>
                      <a:pt x="2936" y="9309"/>
                    </a:lnTo>
                    <a:lnTo>
                      <a:pt x="3637" y="10510"/>
                    </a:lnTo>
                    <a:lnTo>
                      <a:pt x="4237" y="11778"/>
                    </a:lnTo>
                    <a:lnTo>
                      <a:pt x="4804" y="13046"/>
                    </a:lnTo>
                    <a:lnTo>
                      <a:pt x="5305" y="14313"/>
                    </a:lnTo>
                    <a:lnTo>
                      <a:pt x="5505" y="14981"/>
                    </a:lnTo>
                    <a:lnTo>
                      <a:pt x="5705" y="15615"/>
                    </a:lnTo>
                    <a:lnTo>
                      <a:pt x="5839" y="16349"/>
                    </a:lnTo>
                    <a:lnTo>
                      <a:pt x="5905" y="16682"/>
                    </a:lnTo>
                    <a:lnTo>
                      <a:pt x="5905" y="17049"/>
                    </a:lnTo>
                    <a:lnTo>
                      <a:pt x="5905" y="17416"/>
                    </a:lnTo>
                    <a:lnTo>
                      <a:pt x="5872" y="17783"/>
                    </a:lnTo>
                    <a:lnTo>
                      <a:pt x="5805" y="18117"/>
                    </a:lnTo>
                    <a:lnTo>
                      <a:pt x="5705" y="18484"/>
                    </a:lnTo>
                    <a:lnTo>
                      <a:pt x="5705" y="18584"/>
                    </a:lnTo>
                    <a:lnTo>
                      <a:pt x="5705" y="18651"/>
                    </a:lnTo>
                    <a:lnTo>
                      <a:pt x="5772" y="18717"/>
                    </a:lnTo>
                    <a:lnTo>
                      <a:pt x="5839" y="18751"/>
                    </a:lnTo>
                    <a:lnTo>
                      <a:pt x="6005" y="18751"/>
                    </a:lnTo>
                    <a:lnTo>
                      <a:pt x="6106" y="18684"/>
                    </a:lnTo>
                    <a:lnTo>
                      <a:pt x="6139" y="18584"/>
                    </a:lnTo>
                    <a:lnTo>
                      <a:pt x="6239" y="18250"/>
                    </a:lnTo>
                    <a:lnTo>
                      <a:pt x="6306" y="17917"/>
                    </a:lnTo>
                    <a:lnTo>
                      <a:pt x="6372" y="17550"/>
                    </a:lnTo>
                    <a:lnTo>
                      <a:pt x="6372" y="17183"/>
                    </a:lnTo>
                    <a:lnTo>
                      <a:pt x="6372" y="16849"/>
                    </a:lnTo>
                    <a:lnTo>
                      <a:pt x="6339" y="16482"/>
                    </a:lnTo>
                    <a:lnTo>
                      <a:pt x="6206" y="15748"/>
                    </a:lnTo>
                    <a:lnTo>
                      <a:pt x="6039" y="15047"/>
                    </a:lnTo>
                    <a:lnTo>
                      <a:pt x="5805" y="14347"/>
                    </a:lnTo>
                    <a:lnTo>
                      <a:pt x="5538" y="13680"/>
                    </a:lnTo>
                    <a:lnTo>
                      <a:pt x="5271" y="13012"/>
                    </a:lnTo>
                    <a:lnTo>
                      <a:pt x="4738" y="11745"/>
                    </a:lnTo>
                    <a:lnTo>
                      <a:pt x="4104" y="10477"/>
                    </a:lnTo>
                    <a:lnTo>
                      <a:pt x="3403" y="9242"/>
                    </a:lnTo>
                    <a:lnTo>
                      <a:pt x="2669" y="8075"/>
                    </a:lnTo>
                    <a:lnTo>
                      <a:pt x="2703" y="7975"/>
                    </a:lnTo>
                    <a:lnTo>
                      <a:pt x="2736" y="7874"/>
                    </a:lnTo>
                    <a:lnTo>
                      <a:pt x="2936" y="7941"/>
                    </a:lnTo>
                    <a:lnTo>
                      <a:pt x="3136" y="7908"/>
                    </a:lnTo>
                    <a:lnTo>
                      <a:pt x="3336" y="7874"/>
                    </a:lnTo>
                    <a:lnTo>
                      <a:pt x="3570" y="7774"/>
                    </a:lnTo>
                    <a:lnTo>
                      <a:pt x="3737" y="7641"/>
                    </a:lnTo>
                    <a:lnTo>
                      <a:pt x="3870" y="7507"/>
                    </a:lnTo>
                    <a:lnTo>
                      <a:pt x="4104" y="7241"/>
                    </a:lnTo>
                    <a:lnTo>
                      <a:pt x="4304" y="6907"/>
                    </a:lnTo>
                    <a:lnTo>
                      <a:pt x="4437" y="6540"/>
                    </a:lnTo>
                    <a:lnTo>
                      <a:pt x="4538" y="6173"/>
                    </a:lnTo>
                    <a:lnTo>
                      <a:pt x="4604" y="5773"/>
                    </a:lnTo>
                    <a:lnTo>
                      <a:pt x="4638" y="5372"/>
                    </a:lnTo>
                    <a:lnTo>
                      <a:pt x="4671" y="5005"/>
                    </a:lnTo>
                    <a:lnTo>
                      <a:pt x="4638" y="4105"/>
                    </a:lnTo>
                    <a:lnTo>
                      <a:pt x="4604" y="3671"/>
                    </a:lnTo>
                    <a:lnTo>
                      <a:pt x="4538" y="3204"/>
                    </a:lnTo>
                    <a:lnTo>
                      <a:pt x="4471" y="2770"/>
                    </a:lnTo>
                    <a:lnTo>
                      <a:pt x="4371" y="2336"/>
                    </a:lnTo>
                    <a:lnTo>
                      <a:pt x="4204" y="1936"/>
                    </a:lnTo>
                    <a:lnTo>
                      <a:pt x="4037" y="1502"/>
                    </a:lnTo>
                    <a:lnTo>
                      <a:pt x="3970" y="1436"/>
                    </a:lnTo>
                    <a:lnTo>
                      <a:pt x="4171" y="1202"/>
                    </a:lnTo>
                    <a:lnTo>
                      <a:pt x="4404" y="1002"/>
                    </a:lnTo>
                    <a:lnTo>
                      <a:pt x="4638" y="802"/>
                    </a:lnTo>
                    <a:lnTo>
                      <a:pt x="4871" y="635"/>
                    </a:lnTo>
                    <a:lnTo>
                      <a:pt x="5071" y="535"/>
                    </a:lnTo>
                    <a:lnTo>
                      <a:pt x="5271" y="501"/>
                    </a:lnTo>
                    <a:lnTo>
                      <a:pt x="5472" y="468"/>
                    </a:lnTo>
                    <a:lnTo>
                      <a:pt x="5672" y="501"/>
                    </a:lnTo>
                    <a:lnTo>
                      <a:pt x="5839" y="568"/>
                    </a:lnTo>
                    <a:lnTo>
                      <a:pt x="6005" y="668"/>
                    </a:lnTo>
                    <a:lnTo>
                      <a:pt x="6172" y="802"/>
                    </a:lnTo>
                    <a:lnTo>
                      <a:pt x="6306" y="968"/>
                    </a:lnTo>
                    <a:lnTo>
                      <a:pt x="6573" y="1402"/>
                    </a:lnTo>
                    <a:lnTo>
                      <a:pt x="6339" y="1702"/>
                    </a:lnTo>
                    <a:lnTo>
                      <a:pt x="6106" y="2069"/>
                    </a:lnTo>
                    <a:lnTo>
                      <a:pt x="5939" y="2403"/>
                    </a:lnTo>
                    <a:lnTo>
                      <a:pt x="5772" y="2737"/>
                    </a:lnTo>
                    <a:lnTo>
                      <a:pt x="5605" y="3204"/>
                    </a:lnTo>
                    <a:lnTo>
                      <a:pt x="5472" y="3671"/>
                    </a:lnTo>
                    <a:lnTo>
                      <a:pt x="5338" y="4171"/>
                    </a:lnTo>
                    <a:lnTo>
                      <a:pt x="5271" y="4638"/>
                    </a:lnTo>
                    <a:lnTo>
                      <a:pt x="5205" y="5139"/>
                    </a:lnTo>
                    <a:lnTo>
                      <a:pt x="5238" y="5639"/>
                    </a:lnTo>
                    <a:lnTo>
                      <a:pt x="5271" y="6140"/>
                    </a:lnTo>
                    <a:lnTo>
                      <a:pt x="5405" y="6607"/>
                    </a:lnTo>
                    <a:lnTo>
                      <a:pt x="5538" y="6974"/>
                    </a:lnTo>
                    <a:lnTo>
                      <a:pt x="5638" y="7174"/>
                    </a:lnTo>
                    <a:lnTo>
                      <a:pt x="5772" y="7341"/>
                    </a:lnTo>
                    <a:lnTo>
                      <a:pt x="5905" y="7507"/>
                    </a:lnTo>
                    <a:lnTo>
                      <a:pt x="6072" y="7608"/>
                    </a:lnTo>
                    <a:lnTo>
                      <a:pt x="6239" y="7674"/>
                    </a:lnTo>
                    <a:lnTo>
                      <a:pt x="6473" y="7708"/>
                    </a:lnTo>
                    <a:lnTo>
                      <a:pt x="6673" y="7641"/>
                    </a:lnTo>
                    <a:lnTo>
                      <a:pt x="6806" y="7541"/>
                    </a:lnTo>
                    <a:lnTo>
                      <a:pt x="6973" y="7374"/>
                    </a:lnTo>
                    <a:lnTo>
                      <a:pt x="7073" y="7207"/>
                    </a:lnTo>
                    <a:lnTo>
                      <a:pt x="7240" y="6807"/>
                    </a:lnTo>
                    <a:lnTo>
                      <a:pt x="7373" y="6440"/>
                    </a:lnTo>
                    <a:lnTo>
                      <a:pt x="7507" y="5973"/>
                    </a:lnTo>
                    <a:lnTo>
                      <a:pt x="7607" y="5506"/>
                    </a:lnTo>
                    <a:lnTo>
                      <a:pt x="7674" y="5039"/>
                    </a:lnTo>
                    <a:lnTo>
                      <a:pt x="7707" y="4572"/>
                    </a:lnTo>
                    <a:lnTo>
                      <a:pt x="7707" y="4105"/>
                    </a:lnTo>
                    <a:lnTo>
                      <a:pt x="7707" y="3637"/>
                    </a:lnTo>
                    <a:lnTo>
                      <a:pt x="7640" y="3170"/>
                    </a:lnTo>
                    <a:lnTo>
                      <a:pt x="7540" y="2703"/>
                    </a:lnTo>
                    <a:lnTo>
                      <a:pt x="7340" y="2069"/>
                    </a:lnTo>
                    <a:lnTo>
                      <a:pt x="7106" y="1469"/>
                    </a:lnTo>
                    <a:lnTo>
                      <a:pt x="7307" y="1302"/>
                    </a:lnTo>
                    <a:lnTo>
                      <a:pt x="7507" y="1169"/>
                    </a:lnTo>
                    <a:lnTo>
                      <a:pt x="7740" y="1035"/>
                    </a:lnTo>
                    <a:lnTo>
                      <a:pt x="7974" y="968"/>
                    </a:lnTo>
                    <a:lnTo>
                      <a:pt x="8241" y="935"/>
                    </a:lnTo>
                    <a:lnTo>
                      <a:pt x="8474" y="968"/>
                    </a:lnTo>
                    <a:lnTo>
                      <a:pt x="8708" y="1069"/>
                    </a:lnTo>
                    <a:lnTo>
                      <a:pt x="8941" y="1235"/>
                    </a:lnTo>
                    <a:lnTo>
                      <a:pt x="9142" y="1436"/>
                    </a:lnTo>
                    <a:lnTo>
                      <a:pt x="9308" y="1636"/>
                    </a:lnTo>
                    <a:lnTo>
                      <a:pt x="9008" y="2003"/>
                    </a:lnTo>
                    <a:lnTo>
                      <a:pt x="8775" y="2370"/>
                    </a:lnTo>
                    <a:lnTo>
                      <a:pt x="8574" y="2770"/>
                    </a:lnTo>
                    <a:lnTo>
                      <a:pt x="8408" y="3204"/>
                    </a:lnTo>
                    <a:lnTo>
                      <a:pt x="8274" y="3637"/>
                    </a:lnTo>
                    <a:lnTo>
                      <a:pt x="8174" y="4105"/>
                    </a:lnTo>
                    <a:lnTo>
                      <a:pt x="8107" y="4538"/>
                    </a:lnTo>
                    <a:lnTo>
                      <a:pt x="8074" y="5005"/>
                    </a:lnTo>
                    <a:lnTo>
                      <a:pt x="8074" y="5472"/>
                    </a:lnTo>
                    <a:lnTo>
                      <a:pt x="8107" y="5906"/>
                    </a:lnTo>
                    <a:lnTo>
                      <a:pt x="8174" y="6306"/>
                    </a:lnTo>
                    <a:lnTo>
                      <a:pt x="8207" y="6507"/>
                    </a:lnTo>
                    <a:lnTo>
                      <a:pt x="8274" y="6740"/>
                    </a:lnTo>
                    <a:lnTo>
                      <a:pt x="8374" y="6940"/>
                    </a:lnTo>
                    <a:lnTo>
                      <a:pt x="8474" y="7107"/>
                    </a:lnTo>
                    <a:lnTo>
                      <a:pt x="8608" y="7241"/>
                    </a:lnTo>
                    <a:lnTo>
                      <a:pt x="8708" y="7274"/>
                    </a:lnTo>
                    <a:lnTo>
                      <a:pt x="8808" y="7307"/>
                    </a:lnTo>
                    <a:lnTo>
                      <a:pt x="9008" y="7274"/>
                    </a:lnTo>
                    <a:lnTo>
                      <a:pt x="9175" y="7207"/>
                    </a:lnTo>
                    <a:lnTo>
                      <a:pt x="9308" y="7074"/>
                    </a:lnTo>
                    <a:lnTo>
                      <a:pt x="9442" y="6907"/>
                    </a:lnTo>
                    <a:lnTo>
                      <a:pt x="9542" y="6707"/>
                    </a:lnTo>
                    <a:lnTo>
                      <a:pt x="9609" y="6507"/>
                    </a:lnTo>
                    <a:lnTo>
                      <a:pt x="9742" y="6140"/>
                    </a:lnTo>
                    <a:lnTo>
                      <a:pt x="9876" y="5673"/>
                    </a:lnTo>
                    <a:lnTo>
                      <a:pt x="9976" y="5205"/>
                    </a:lnTo>
                    <a:lnTo>
                      <a:pt x="10076" y="4705"/>
                    </a:lnTo>
                    <a:lnTo>
                      <a:pt x="10109" y="4238"/>
                    </a:lnTo>
                    <a:lnTo>
                      <a:pt x="10142" y="3738"/>
                    </a:lnTo>
                    <a:lnTo>
                      <a:pt x="10142" y="3237"/>
                    </a:lnTo>
                    <a:lnTo>
                      <a:pt x="10109" y="2737"/>
                    </a:lnTo>
                    <a:lnTo>
                      <a:pt x="10009" y="2270"/>
                    </a:lnTo>
                    <a:lnTo>
                      <a:pt x="9942" y="2003"/>
                    </a:lnTo>
                    <a:lnTo>
                      <a:pt x="9809" y="1702"/>
                    </a:lnTo>
                    <a:lnTo>
                      <a:pt x="10009" y="1536"/>
                    </a:lnTo>
                    <a:lnTo>
                      <a:pt x="10243" y="1402"/>
                    </a:lnTo>
                    <a:lnTo>
                      <a:pt x="10409" y="1335"/>
                    </a:lnTo>
                    <a:lnTo>
                      <a:pt x="10610" y="1302"/>
                    </a:lnTo>
                    <a:lnTo>
                      <a:pt x="10776" y="1302"/>
                    </a:lnTo>
                    <a:lnTo>
                      <a:pt x="10943" y="1369"/>
                    </a:lnTo>
                    <a:lnTo>
                      <a:pt x="11110" y="1436"/>
                    </a:lnTo>
                    <a:lnTo>
                      <a:pt x="11243" y="1569"/>
                    </a:lnTo>
                    <a:lnTo>
                      <a:pt x="11410" y="1669"/>
                    </a:lnTo>
                    <a:lnTo>
                      <a:pt x="11510" y="1836"/>
                    </a:lnTo>
                    <a:lnTo>
                      <a:pt x="11744" y="2169"/>
                    </a:lnTo>
                    <a:lnTo>
                      <a:pt x="11944" y="2536"/>
                    </a:lnTo>
                    <a:lnTo>
                      <a:pt x="12077" y="2903"/>
                    </a:lnTo>
                    <a:lnTo>
                      <a:pt x="12178" y="3237"/>
                    </a:lnTo>
                    <a:lnTo>
                      <a:pt x="12211" y="3604"/>
                    </a:lnTo>
                    <a:lnTo>
                      <a:pt x="12244" y="4004"/>
                    </a:lnTo>
                    <a:lnTo>
                      <a:pt x="12211" y="4371"/>
                    </a:lnTo>
                    <a:lnTo>
                      <a:pt x="12178" y="4738"/>
                    </a:lnTo>
                    <a:lnTo>
                      <a:pt x="12077" y="5105"/>
                    </a:lnTo>
                    <a:lnTo>
                      <a:pt x="11944" y="5439"/>
                    </a:lnTo>
                    <a:lnTo>
                      <a:pt x="11811" y="5806"/>
                    </a:lnTo>
                    <a:lnTo>
                      <a:pt x="11644" y="6140"/>
                    </a:lnTo>
                    <a:lnTo>
                      <a:pt x="11444" y="6473"/>
                    </a:lnTo>
                    <a:lnTo>
                      <a:pt x="11210" y="6774"/>
                    </a:lnTo>
                    <a:lnTo>
                      <a:pt x="10976" y="7074"/>
                    </a:lnTo>
                    <a:lnTo>
                      <a:pt x="10710" y="7341"/>
                    </a:lnTo>
                    <a:lnTo>
                      <a:pt x="10643" y="7441"/>
                    </a:lnTo>
                    <a:lnTo>
                      <a:pt x="10643" y="7541"/>
                    </a:lnTo>
                    <a:lnTo>
                      <a:pt x="10676" y="7608"/>
                    </a:lnTo>
                    <a:lnTo>
                      <a:pt x="10710" y="7674"/>
                    </a:lnTo>
                    <a:lnTo>
                      <a:pt x="10776" y="7708"/>
                    </a:lnTo>
                    <a:lnTo>
                      <a:pt x="10876" y="7741"/>
                    </a:lnTo>
                    <a:lnTo>
                      <a:pt x="10943" y="7741"/>
                    </a:lnTo>
                    <a:lnTo>
                      <a:pt x="11010" y="7674"/>
                    </a:lnTo>
                    <a:lnTo>
                      <a:pt x="11343" y="7341"/>
                    </a:lnTo>
                    <a:lnTo>
                      <a:pt x="11610" y="6974"/>
                    </a:lnTo>
                    <a:lnTo>
                      <a:pt x="11877" y="6573"/>
                    </a:lnTo>
                    <a:lnTo>
                      <a:pt x="12111" y="6173"/>
                    </a:lnTo>
                    <a:lnTo>
                      <a:pt x="12311" y="5773"/>
                    </a:lnTo>
                    <a:lnTo>
                      <a:pt x="12478" y="5339"/>
                    </a:lnTo>
                    <a:lnTo>
                      <a:pt x="12611" y="4872"/>
                    </a:lnTo>
                    <a:lnTo>
                      <a:pt x="12678" y="4438"/>
                    </a:lnTo>
                    <a:lnTo>
                      <a:pt x="12678" y="3971"/>
                    </a:lnTo>
                    <a:lnTo>
                      <a:pt x="12678" y="3537"/>
                    </a:lnTo>
                    <a:lnTo>
                      <a:pt x="12611" y="3104"/>
                    </a:lnTo>
                    <a:lnTo>
                      <a:pt x="12478" y="2670"/>
                    </a:lnTo>
                    <a:lnTo>
                      <a:pt x="12311" y="2236"/>
                    </a:lnTo>
                    <a:lnTo>
                      <a:pt x="12077" y="1869"/>
                    </a:lnTo>
                    <a:lnTo>
                      <a:pt x="11811" y="1502"/>
                    </a:lnTo>
                    <a:lnTo>
                      <a:pt x="11510" y="1202"/>
                    </a:lnTo>
                    <a:lnTo>
                      <a:pt x="11243" y="1035"/>
                    </a:lnTo>
                    <a:lnTo>
                      <a:pt x="10976" y="902"/>
                    </a:lnTo>
                    <a:lnTo>
                      <a:pt x="10743" y="868"/>
                    </a:lnTo>
                    <a:lnTo>
                      <a:pt x="10509" y="868"/>
                    </a:lnTo>
                    <a:lnTo>
                      <a:pt x="10276" y="935"/>
                    </a:lnTo>
                    <a:lnTo>
                      <a:pt x="10042" y="1035"/>
                    </a:lnTo>
                    <a:lnTo>
                      <a:pt x="9809" y="1169"/>
                    </a:lnTo>
                    <a:lnTo>
                      <a:pt x="9609" y="1335"/>
                    </a:lnTo>
                    <a:lnTo>
                      <a:pt x="9475" y="1135"/>
                    </a:lnTo>
                    <a:lnTo>
                      <a:pt x="9308" y="968"/>
                    </a:lnTo>
                    <a:lnTo>
                      <a:pt x="9142" y="802"/>
                    </a:lnTo>
                    <a:lnTo>
                      <a:pt x="8941" y="668"/>
                    </a:lnTo>
                    <a:lnTo>
                      <a:pt x="8741" y="601"/>
                    </a:lnTo>
                    <a:lnTo>
                      <a:pt x="8508" y="535"/>
                    </a:lnTo>
                    <a:lnTo>
                      <a:pt x="8274" y="501"/>
                    </a:lnTo>
                    <a:lnTo>
                      <a:pt x="8007" y="501"/>
                    </a:lnTo>
                    <a:lnTo>
                      <a:pt x="7707" y="568"/>
                    </a:lnTo>
                    <a:lnTo>
                      <a:pt x="7407" y="668"/>
                    </a:lnTo>
                    <a:lnTo>
                      <a:pt x="7140" y="835"/>
                    </a:lnTo>
                    <a:lnTo>
                      <a:pt x="6873" y="1035"/>
                    </a:lnTo>
                    <a:lnTo>
                      <a:pt x="6840" y="968"/>
                    </a:lnTo>
                    <a:lnTo>
                      <a:pt x="6606" y="601"/>
                    </a:lnTo>
                    <a:lnTo>
                      <a:pt x="6439" y="468"/>
                    </a:lnTo>
                    <a:lnTo>
                      <a:pt x="6306" y="301"/>
                    </a:lnTo>
                    <a:lnTo>
                      <a:pt x="6139" y="201"/>
                    </a:lnTo>
                    <a:lnTo>
                      <a:pt x="5939" y="101"/>
                    </a:lnTo>
                    <a:lnTo>
                      <a:pt x="5739" y="34"/>
                    </a:lnTo>
                    <a:lnTo>
                      <a:pt x="5538" y="1"/>
                    </a:lnTo>
                    <a:lnTo>
                      <a:pt x="5305" y="34"/>
                    </a:lnTo>
                    <a:lnTo>
                      <a:pt x="5071" y="68"/>
                    </a:lnTo>
                    <a:lnTo>
                      <a:pt x="4871" y="134"/>
                    </a:lnTo>
                    <a:lnTo>
                      <a:pt x="4671" y="234"/>
                    </a:lnTo>
                    <a:lnTo>
                      <a:pt x="4471" y="368"/>
                    </a:lnTo>
                    <a:lnTo>
                      <a:pt x="4271" y="501"/>
                    </a:lnTo>
                    <a:lnTo>
                      <a:pt x="3937" y="802"/>
                    </a:lnTo>
                    <a:lnTo>
                      <a:pt x="3737" y="1035"/>
                    </a:lnTo>
                    <a:lnTo>
                      <a:pt x="3503" y="768"/>
                    </a:lnTo>
                    <a:lnTo>
                      <a:pt x="3270" y="501"/>
                    </a:lnTo>
                    <a:lnTo>
                      <a:pt x="2969" y="268"/>
                    </a:lnTo>
                    <a:lnTo>
                      <a:pt x="2669" y="101"/>
                    </a:lnTo>
                    <a:lnTo>
                      <a:pt x="2536" y="68"/>
                    </a:lnTo>
                    <a:lnTo>
                      <a:pt x="2369" y="34"/>
                    </a:lnTo>
                    <a:lnTo>
                      <a:pt x="22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6"/>
              <p:cNvSpPr/>
              <p:nvPr/>
            </p:nvSpPr>
            <p:spPr>
              <a:xfrm>
                <a:off x="1007125" y="2567650"/>
                <a:ext cx="261075" cy="44225"/>
              </a:xfrm>
              <a:custGeom>
                <a:avLst/>
                <a:gdLst/>
                <a:ahLst/>
                <a:cxnLst/>
                <a:rect l="l" t="t" r="r" b="b"/>
                <a:pathLst>
                  <a:path w="10443" h="1769" extrusionOk="0">
                    <a:moveTo>
                      <a:pt x="5805" y="0"/>
                    </a:moveTo>
                    <a:lnTo>
                      <a:pt x="3070" y="67"/>
                    </a:lnTo>
                    <a:lnTo>
                      <a:pt x="301" y="234"/>
                    </a:lnTo>
                    <a:lnTo>
                      <a:pt x="200" y="267"/>
                    </a:lnTo>
                    <a:lnTo>
                      <a:pt x="134" y="334"/>
                    </a:lnTo>
                    <a:lnTo>
                      <a:pt x="100" y="400"/>
                    </a:lnTo>
                    <a:lnTo>
                      <a:pt x="67" y="500"/>
                    </a:lnTo>
                    <a:lnTo>
                      <a:pt x="67" y="534"/>
                    </a:lnTo>
                    <a:lnTo>
                      <a:pt x="0" y="701"/>
                    </a:lnTo>
                    <a:lnTo>
                      <a:pt x="0" y="867"/>
                    </a:lnTo>
                    <a:lnTo>
                      <a:pt x="34" y="1034"/>
                    </a:lnTo>
                    <a:lnTo>
                      <a:pt x="134" y="1201"/>
                    </a:lnTo>
                    <a:lnTo>
                      <a:pt x="200" y="1301"/>
                    </a:lnTo>
                    <a:lnTo>
                      <a:pt x="301" y="1368"/>
                    </a:lnTo>
                    <a:lnTo>
                      <a:pt x="501" y="1468"/>
                    </a:lnTo>
                    <a:lnTo>
                      <a:pt x="701" y="1501"/>
                    </a:lnTo>
                    <a:lnTo>
                      <a:pt x="934" y="1535"/>
                    </a:lnTo>
                    <a:lnTo>
                      <a:pt x="2102" y="1635"/>
                    </a:lnTo>
                    <a:lnTo>
                      <a:pt x="3303" y="1702"/>
                    </a:lnTo>
                    <a:lnTo>
                      <a:pt x="4504" y="1735"/>
                    </a:lnTo>
                    <a:lnTo>
                      <a:pt x="5705" y="1768"/>
                    </a:lnTo>
                    <a:lnTo>
                      <a:pt x="6906" y="1768"/>
                    </a:lnTo>
                    <a:lnTo>
                      <a:pt x="8107" y="1735"/>
                    </a:lnTo>
                    <a:lnTo>
                      <a:pt x="9175" y="1702"/>
                    </a:lnTo>
                    <a:lnTo>
                      <a:pt x="9442" y="1702"/>
                    </a:lnTo>
                    <a:lnTo>
                      <a:pt x="9675" y="1635"/>
                    </a:lnTo>
                    <a:lnTo>
                      <a:pt x="9909" y="1568"/>
                    </a:lnTo>
                    <a:lnTo>
                      <a:pt x="10142" y="1435"/>
                    </a:lnTo>
                    <a:lnTo>
                      <a:pt x="10276" y="1301"/>
                    </a:lnTo>
                    <a:lnTo>
                      <a:pt x="10376" y="1168"/>
                    </a:lnTo>
                    <a:lnTo>
                      <a:pt x="10443" y="1001"/>
                    </a:lnTo>
                    <a:lnTo>
                      <a:pt x="10443" y="834"/>
                    </a:lnTo>
                    <a:lnTo>
                      <a:pt x="10443" y="634"/>
                    </a:lnTo>
                    <a:lnTo>
                      <a:pt x="10376" y="500"/>
                    </a:lnTo>
                    <a:lnTo>
                      <a:pt x="10276" y="334"/>
                    </a:lnTo>
                    <a:lnTo>
                      <a:pt x="10109" y="200"/>
                    </a:lnTo>
                    <a:lnTo>
                      <a:pt x="9909" y="100"/>
                    </a:lnTo>
                    <a:lnTo>
                      <a:pt x="9675" y="33"/>
                    </a:lnTo>
                    <a:lnTo>
                      <a:pt x="94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6"/>
              <p:cNvSpPr/>
              <p:nvPr/>
            </p:nvSpPr>
            <p:spPr>
              <a:xfrm>
                <a:off x="1003775" y="2591825"/>
                <a:ext cx="262750" cy="102625"/>
              </a:xfrm>
              <a:custGeom>
                <a:avLst/>
                <a:gdLst/>
                <a:ahLst/>
                <a:cxnLst/>
                <a:rect l="l" t="t" r="r" b="b"/>
                <a:pathLst>
                  <a:path w="10510" h="4105" extrusionOk="0">
                    <a:moveTo>
                      <a:pt x="768" y="1"/>
                    </a:moveTo>
                    <a:lnTo>
                      <a:pt x="635" y="67"/>
                    </a:lnTo>
                    <a:lnTo>
                      <a:pt x="501" y="134"/>
                    </a:lnTo>
                    <a:lnTo>
                      <a:pt x="368" y="234"/>
                    </a:lnTo>
                    <a:lnTo>
                      <a:pt x="268" y="334"/>
                    </a:lnTo>
                    <a:lnTo>
                      <a:pt x="134" y="601"/>
                    </a:lnTo>
                    <a:lnTo>
                      <a:pt x="34" y="868"/>
                    </a:lnTo>
                    <a:lnTo>
                      <a:pt x="1" y="1135"/>
                    </a:lnTo>
                    <a:lnTo>
                      <a:pt x="34" y="1435"/>
                    </a:lnTo>
                    <a:lnTo>
                      <a:pt x="134" y="1735"/>
                    </a:lnTo>
                    <a:lnTo>
                      <a:pt x="301" y="1969"/>
                    </a:lnTo>
                    <a:lnTo>
                      <a:pt x="535" y="2236"/>
                    </a:lnTo>
                    <a:lnTo>
                      <a:pt x="801" y="2403"/>
                    </a:lnTo>
                    <a:lnTo>
                      <a:pt x="768" y="2469"/>
                    </a:lnTo>
                    <a:lnTo>
                      <a:pt x="701" y="2603"/>
                    </a:lnTo>
                    <a:lnTo>
                      <a:pt x="635" y="2703"/>
                    </a:lnTo>
                    <a:lnTo>
                      <a:pt x="635" y="2836"/>
                    </a:lnTo>
                    <a:lnTo>
                      <a:pt x="635" y="2936"/>
                    </a:lnTo>
                    <a:lnTo>
                      <a:pt x="668" y="3203"/>
                    </a:lnTo>
                    <a:lnTo>
                      <a:pt x="801" y="3404"/>
                    </a:lnTo>
                    <a:lnTo>
                      <a:pt x="902" y="3537"/>
                    </a:lnTo>
                    <a:lnTo>
                      <a:pt x="1035" y="3637"/>
                    </a:lnTo>
                    <a:lnTo>
                      <a:pt x="1302" y="3804"/>
                    </a:lnTo>
                    <a:lnTo>
                      <a:pt x="1602" y="3904"/>
                    </a:lnTo>
                    <a:lnTo>
                      <a:pt x="1902" y="3937"/>
                    </a:lnTo>
                    <a:lnTo>
                      <a:pt x="2703" y="4037"/>
                    </a:lnTo>
                    <a:lnTo>
                      <a:pt x="3470" y="4104"/>
                    </a:lnTo>
                    <a:lnTo>
                      <a:pt x="5072" y="4104"/>
                    </a:lnTo>
                    <a:lnTo>
                      <a:pt x="6707" y="4037"/>
                    </a:lnTo>
                    <a:lnTo>
                      <a:pt x="8341" y="3937"/>
                    </a:lnTo>
                    <a:lnTo>
                      <a:pt x="8975" y="3871"/>
                    </a:lnTo>
                    <a:lnTo>
                      <a:pt x="9276" y="3837"/>
                    </a:lnTo>
                    <a:lnTo>
                      <a:pt x="9609" y="3737"/>
                    </a:lnTo>
                    <a:lnTo>
                      <a:pt x="9843" y="3637"/>
                    </a:lnTo>
                    <a:lnTo>
                      <a:pt x="10043" y="3437"/>
                    </a:lnTo>
                    <a:lnTo>
                      <a:pt x="10110" y="3337"/>
                    </a:lnTo>
                    <a:lnTo>
                      <a:pt x="10143" y="3237"/>
                    </a:lnTo>
                    <a:lnTo>
                      <a:pt x="10176" y="3103"/>
                    </a:lnTo>
                    <a:lnTo>
                      <a:pt x="10176" y="2936"/>
                    </a:lnTo>
                    <a:lnTo>
                      <a:pt x="10176" y="2803"/>
                    </a:lnTo>
                    <a:lnTo>
                      <a:pt x="10143" y="2703"/>
                    </a:lnTo>
                    <a:lnTo>
                      <a:pt x="10076" y="2569"/>
                    </a:lnTo>
                    <a:lnTo>
                      <a:pt x="10010" y="2469"/>
                    </a:lnTo>
                    <a:lnTo>
                      <a:pt x="10076" y="2436"/>
                    </a:lnTo>
                    <a:lnTo>
                      <a:pt x="10210" y="2303"/>
                    </a:lnTo>
                    <a:lnTo>
                      <a:pt x="10343" y="2136"/>
                    </a:lnTo>
                    <a:lnTo>
                      <a:pt x="10410" y="1969"/>
                    </a:lnTo>
                    <a:lnTo>
                      <a:pt x="10477" y="1802"/>
                    </a:lnTo>
                    <a:lnTo>
                      <a:pt x="10510" y="1635"/>
                    </a:lnTo>
                    <a:lnTo>
                      <a:pt x="10510" y="1468"/>
                    </a:lnTo>
                    <a:lnTo>
                      <a:pt x="10510" y="1302"/>
                    </a:lnTo>
                    <a:lnTo>
                      <a:pt x="10477" y="1135"/>
                    </a:lnTo>
                    <a:lnTo>
                      <a:pt x="10343" y="801"/>
                    </a:lnTo>
                    <a:lnTo>
                      <a:pt x="10143" y="501"/>
                    </a:lnTo>
                    <a:lnTo>
                      <a:pt x="9876" y="234"/>
                    </a:lnTo>
                    <a:lnTo>
                      <a:pt x="9709" y="134"/>
                    </a:lnTo>
                    <a:lnTo>
                      <a:pt x="9542" y="34"/>
                    </a:lnTo>
                    <a:lnTo>
                      <a:pt x="9442" y="1"/>
                    </a:lnTo>
                    <a:lnTo>
                      <a:pt x="9376" y="34"/>
                    </a:lnTo>
                    <a:lnTo>
                      <a:pt x="9276" y="67"/>
                    </a:lnTo>
                    <a:lnTo>
                      <a:pt x="9242" y="134"/>
                    </a:lnTo>
                    <a:lnTo>
                      <a:pt x="9209" y="234"/>
                    </a:lnTo>
                    <a:lnTo>
                      <a:pt x="9209" y="301"/>
                    </a:lnTo>
                    <a:lnTo>
                      <a:pt x="9242" y="401"/>
                    </a:lnTo>
                    <a:lnTo>
                      <a:pt x="9309" y="434"/>
                    </a:lnTo>
                    <a:lnTo>
                      <a:pt x="9476" y="534"/>
                    </a:lnTo>
                    <a:lnTo>
                      <a:pt x="9609" y="634"/>
                    </a:lnTo>
                    <a:lnTo>
                      <a:pt x="9743" y="768"/>
                    </a:lnTo>
                    <a:lnTo>
                      <a:pt x="9876" y="901"/>
                    </a:lnTo>
                    <a:lnTo>
                      <a:pt x="9943" y="1035"/>
                    </a:lnTo>
                    <a:lnTo>
                      <a:pt x="10010" y="1202"/>
                    </a:lnTo>
                    <a:lnTo>
                      <a:pt x="10043" y="1368"/>
                    </a:lnTo>
                    <a:lnTo>
                      <a:pt x="10043" y="1569"/>
                    </a:lnTo>
                    <a:lnTo>
                      <a:pt x="9976" y="1769"/>
                    </a:lnTo>
                    <a:lnTo>
                      <a:pt x="9876" y="1936"/>
                    </a:lnTo>
                    <a:lnTo>
                      <a:pt x="9776" y="2036"/>
                    </a:lnTo>
                    <a:lnTo>
                      <a:pt x="9609" y="2136"/>
                    </a:lnTo>
                    <a:lnTo>
                      <a:pt x="9442" y="2202"/>
                    </a:lnTo>
                    <a:lnTo>
                      <a:pt x="9276" y="2236"/>
                    </a:lnTo>
                    <a:lnTo>
                      <a:pt x="8909" y="2269"/>
                    </a:lnTo>
                    <a:lnTo>
                      <a:pt x="7107" y="2303"/>
                    </a:lnTo>
                    <a:lnTo>
                      <a:pt x="2303" y="2303"/>
                    </a:lnTo>
                    <a:lnTo>
                      <a:pt x="1869" y="2269"/>
                    </a:lnTo>
                    <a:lnTo>
                      <a:pt x="1502" y="2202"/>
                    </a:lnTo>
                    <a:lnTo>
                      <a:pt x="1168" y="2069"/>
                    </a:lnTo>
                    <a:lnTo>
                      <a:pt x="1002" y="1969"/>
                    </a:lnTo>
                    <a:lnTo>
                      <a:pt x="868" y="1869"/>
                    </a:lnTo>
                    <a:lnTo>
                      <a:pt x="735" y="1735"/>
                    </a:lnTo>
                    <a:lnTo>
                      <a:pt x="601" y="1569"/>
                    </a:lnTo>
                    <a:lnTo>
                      <a:pt x="535" y="1435"/>
                    </a:lnTo>
                    <a:lnTo>
                      <a:pt x="501" y="1268"/>
                    </a:lnTo>
                    <a:lnTo>
                      <a:pt x="501" y="1102"/>
                    </a:lnTo>
                    <a:lnTo>
                      <a:pt x="501" y="935"/>
                    </a:lnTo>
                    <a:lnTo>
                      <a:pt x="568" y="801"/>
                    </a:lnTo>
                    <a:lnTo>
                      <a:pt x="635" y="668"/>
                    </a:lnTo>
                    <a:lnTo>
                      <a:pt x="735" y="534"/>
                    </a:lnTo>
                    <a:lnTo>
                      <a:pt x="902" y="468"/>
                    </a:lnTo>
                    <a:lnTo>
                      <a:pt x="1002" y="401"/>
                    </a:lnTo>
                    <a:lnTo>
                      <a:pt x="1035" y="334"/>
                    </a:lnTo>
                    <a:lnTo>
                      <a:pt x="1068" y="234"/>
                    </a:lnTo>
                    <a:lnTo>
                      <a:pt x="1068" y="167"/>
                    </a:lnTo>
                    <a:lnTo>
                      <a:pt x="1035" y="67"/>
                    </a:lnTo>
                    <a:lnTo>
                      <a:pt x="968" y="34"/>
                    </a:lnTo>
                    <a:lnTo>
                      <a:pt x="8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6"/>
              <p:cNvSpPr/>
              <p:nvPr/>
            </p:nvSpPr>
            <p:spPr>
              <a:xfrm>
                <a:off x="1071350" y="2667725"/>
                <a:ext cx="141800" cy="70925"/>
              </a:xfrm>
              <a:custGeom>
                <a:avLst/>
                <a:gdLst/>
                <a:ahLst/>
                <a:cxnLst/>
                <a:rect l="l" t="t" r="r" b="b"/>
                <a:pathLst>
                  <a:path w="5672" h="2837" extrusionOk="0">
                    <a:moveTo>
                      <a:pt x="5372" y="1"/>
                    </a:moveTo>
                    <a:lnTo>
                      <a:pt x="5305" y="34"/>
                    </a:lnTo>
                    <a:lnTo>
                      <a:pt x="5238" y="67"/>
                    </a:lnTo>
                    <a:lnTo>
                      <a:pt x="5171" y="134"/>
                    </a:lnTo>
                    <a:lnTo>
                      <a:pt x="5171" y="234"/>
                    </a:lnTo>
                    <a:lnTo>
                      <a:pt x="5171" y="468"/>
                    </a:lnTo>
                    <a:lnTo>
                      <a:pt x="5138" y="668"/>
                    </a:lnTo>
                    <a:lnTo>
                      <a:pt x="5105" y="868"/>
                    </a:lnTo>
                    <a:lnTo>
                      <a:pt x="5038" y="1068"/>
                    </a:lnTo>
                    <a:lnTo>
                      <a:pt x="4904" y="1235"/>
                    </a:lnTo>
                    <a:lnTo>
                      <a:pt x="4804" y="1402"/>
                    </a:lnTo>
                    <a:lnTo>
                      <a:pt x="4638" y="1569"/>
                    </a:lnTo>
                    <a:lnTo>
                      <a:pt x="4471" y="1735"/>
                    </a:lnTo>
                    <a:lnTo>
                      <a:pt x="4137" y="1969"/>
                    </a:lnTo>
                    <a:lnTo>
                      <a:pt x="3737" y="2169"/>
                    </a:lnTo>
                    <a:lnTo>
                      <a:pt x="3336" y="2303"/>
                    </a:lnTo>
                    <a:lnTo>
                      <a:pt x="2936" y="2369"/>
                    </a:lnTo>
                    <a:lnTo>
                      <a:pt x="2502" y="2336"/>
                    </a:lnTo>
                    <a:lnTo>
                      <a:pt x="2135" y="2269"/>
                    </a:lnTo>
                    <a:lnTo>
                      <a:pt x="1768" y="2102"/>
                    </a:lnTo>
                    <a:lnTo>
                      <a:pt x="1401" y="1902"/>
                    </a:lnTo>
                    <a:lnTo>
                      <a:pt x="1101" y="1635"/>
                    </a:lnTo>
                    <a:lnTo>
                      <a:pt x="834" y="1335"/>
                    </a:lnTo>
                    <a:lnTo>
                      <a:pt x="634" y="1001"/>
                    </a:lnTo>
                    <a:lnTo>
                      <a:pt x="467" y="601"/>
                    </a:lnTo>
                    <a:lnTo>
                      <a:pt x="434" y="534"/>
                    </a:lnTo>
                    <a:lnTo>
                      <a:pt x="334" y="468"/>
                    </a:lnTo>
                    <a:lnTo>
                      <a:pt x="267" y="434"/>
                    </a:lnTo>
                    <a:lnTo>
                      <a:pt x="167" y="468"/>
                    </a:lnTo>
                    <a:lnTo>
                      <a:pt x="100" y="501"/>
                    </a:lnTo>
                    <a:lnTo>
                      <a:pt x="34" y="568"/>
                    </a:lnTo>
                    <a:lnTo>
                      <a:pt x="0" y="634"/>
                    </a:lnTo>
                    <a:lnTo>
                      <a:pt x="0" y="735"/>
                    </a:lnTo>
                    <a:lnTo>
                      <a:pt x="100" y="968"/>
                    </a:lnTo>
                    <a:lnTo>
                      <a:pt x="200" y="1202"/>
                    </a:lnTo>
                    <a:lnTo>
                      <a:pt x="467" y="1602"/>
                    </a:lnTo>
                    <a:lnTo>
                      <a:pt x="767" y="1969"/>
                    </a:lnTo>
                    <a:lnTo>
                      <a:pt x="1168" y="2303"/>
                    </a:lnTo>
                    <a:lnTo>
                      <a:pt x="1568" y="2536"/>
                    </a:lnTo>
                    <a:lnTo>
                      <a:pt x="1802" y="2636"/>
                    </a:lnTo>
                    <a:lnTo>
                      <a:pt x="2035" y="2736"/>
                    </a:lnTo>
                    <a:lnTo>
                      <a:pt x="2269" y="2770"/>
                    </a:lnTo>
                    <a:lnTo>
                      <a:pt x="2502" y="2836"/>
                    </a:lnTo>
                    <a:lnTo>
                      <a:pt x="3003" y="2836"/>
                    </a:lnTo>
                    <a:lnTo>
                      <a:pt x="3236" y="2803"/>
                    </a:lnTo>
                    <a:lnTo>
                      <a:pt x="3470" y="2770"/>
                    </a:lnTo>
                    <a:lnTo>
                      <a:pt x="3970" y="2603"/>
                    </a:lnTo>
                    <a:lnTo>
                      <a:pt x="4204" y="2469"/>
                    </a:lnTo>
                    <a:lnTo>
                      <a:pt x="4437" y="2336"/>
                    </a:lnTo>
                    <a:lnTo>
                      <a:pt x="4638" y="2202"/>
                    </a:lnTo>
                    <a:lnTo>
                      <a:pt x="4871" y="2036"/>
                    </a:lnTo>
                    <a:lnTo>
                      <a:pt x="5038" y="1869"/>
                    </a:lnTo>
                    <a:lnTo>
                      <a:pt x="5205" y="1669"/>
                    </a:lnTo>
                    <a:lnTo>
                      <a:pt x="5372" y="1468"/>
                    </a:lnTo>
                    <a:lnTo>
                      <a:pt x="5472" y="1235"/>
                    </a:lnTo>
                    <a:lnTo>
                      <a:pt x="5572" y="1001"/>
                    </a:lnTo>
                    <a:lnTo>
                      <a:pt x="5638" y="768"/>
                    </a:lnTo>
                    <a:lnTo>
                      <a:pt x="5672" y="501"/>
                    </a:lnTo>
                    <a:lnTo>
                      <a:pt x="5638" y="234"/>
                    </a:lnTo>
                    <a:lnTo>
                      <a:pt x="5605" y="134"/>
                    </a:lnTo>
                    <a:lnTo>
                      <a:pt x="5572" y="67"/>
                    </a:lnTo>
                    <a:lnTo>
                      <a:pt x="5472" y="34"/>
                    </a:lnTo>
                    <a:lnTo>
                      <a:pt x="53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6"/>
              <p:cNvSpPr/>
              <p:nvPr/>
            </p:nvSpPr>
            <p:spPr>
              <a:xfrm>
                <a:off x="914550" y="2108900"/>
                <a:ext cx="56725" cy="25050"/>
              </a:xfrm>
              <a:custGeom>
                <a:avLst/>
                <a:gdLst/>
                <a:ahLst/>
                <a:cxnLst/>
                <a:rect l="l" t="t" r="r" b="b"/>
                <a:pathLst>
                  <a:path w="2269" h="1002" extrusionOk="0">
                    <a:moveTo>
                      <a:pt x="200" y="1"/>
                    </a:moveTo>
                    <a:lnTo>
                      <a:pt x="100" y="34"/>
                    </a:lnTo>
                    <a:lnTo>
                      <a:pt x="33" y="67"/>
                    </a:lnTo>
                    <a:lnTo>
                      <a:pt x="0" y="167"/>
                    </a:lnTo>
                    <a:lnTo>
                      <a:pt x="0" y="268"/>
                    </a:lnTo>
                    <a:lnTo>
                      <a:pt x="0" y="334"/>
                    </a:lnTo>
                    <a:lnTo>
                      <a:pt x="67" y="434"/>
                    </a:lnTo>
                    <a:lnTo>
                      <a:pt x="167" y="468"/>
                    </a:lnTo>
                    <a:lnTo>
                      <a:pt x="601" y="534"/>
                    </a:lnTo>
                    <a:lnTo>
                      <a:pt x="1034" y="668"/>
                    </a:lnTo>
                    <a:lnTo>
                      <a:pt x="1468" y="801"/>
                    </a:lnTo>
                    <a:lnTo>
                      <a:pt x="1902" y="968"/>
                    </a:lnTo>
                    <a:lnTo>
                      <a:pt x="2002" y="1002"/>
                    </a:lnTo>
                    <a:lnTo>
                      <a:pt x="2068" y="1002"/>
                    </a:lnTo>
                    <a:lnTo>
                      <a:pt x="2169" y="968"/>
                    </a:lnTo>
                    <a:lnTo>
                      <a:pt x="2235" y="901"/>
                    </a:lnTo>
                    <a:lnTo>
                      <a:pt x="2269" y="801"/>
                    </a:lnTo>
                    <a:lnTo>
                      <a:pt x="2235" y="701"/>
                    </a:lnTo>
                    <a:lnTo>
                      <a:pt x="2202" y="635"/>
                    </a:lnTo>
                    <a:lnTo>
                      <a:pt x="2135" y="568"/>
                    </a:lnTo>
                    <a:lnTo>
                      <a:pt x="1701" y="368"/>
                    </a:lnTo>
                    <a:lnTo>
                      <a:pt x="1234" y="201"/>
                    </a:lnTo>
                    <a:lnTo>
                      <a:pt x="767" y="101"/>
                    </a:lnTo>
                    <a:lnTo>
                      <a:pt x="3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6"/>
              <p:cNvSpPr/>
              <p:nvPr/>
            </p:nvSpPr>
            <p:spPr>
              <a:xfrm>
                <a:off x="985425" y="2043850"/>
                <a:ext cx="32550" cy="41725"/>
              </a:xfrm>
              <a:custGeom>
                <a:avLst/>
                <a:gdLst/>
                <a:ahLst/>
                <a:cxnLst/>
                <a:rect l="l" t="t" r="r" b="b"/>
                <a:pathLst>
                  <a:path w="1302" h="1669" extrusionOk="0">
                    <a:moveTo>
                      <a:pt x="201" y="0"/>
                    </a:moveTo>
                    <a:lnTo>
                      <a:pt x="134" y="34"/>
                    </a:lnTo>
                    <a:lnTo>
                      <a:pt x="68" y="100"/>
                    </a:lnTo>
                    <a:lnTo>
                      <a:pt x="1" y="167"/>
                    </a:lnTo>
                    <a:lnTo>
                      <a:pt x="1" y="267"/>
                    </a:lnTo>
                    <a:lnTo>
                      <a:pt x="34" y="367"/>
                    </a:lnTo>
                    <a:lnTo>
                      <a:pt x="835" y="1535"/>
                    </a:lnTo>
                    <a:lnTo>
                      <a:pt x="902" y="1602"/>
                    </a:lnTo>
                    <a:lnTo>
                      <a:pt x="1002" y="1669"/>
                    </a:lnTo>
                    <a:lnTo>
                      <a:pt x="1102" y="1669"/>
                    </a:lnTo>
                    <a:lnTo>
                      <a:pt x="1169" y="1635"/>
                    </a:lnTo>
                    <a:lnTo>
                      <a:pt x="1235" y="1568"/>
                    </a:lnTo>
                    <a:lnTo>
                      <a:pt x="1302" y="1468"/>
                    </a:lnTo>
                    <a:lnTo>
                      <a:pt x="1302" y="1402"/>
                    </a:lnTo>
                    <a:lnTo>
                      <a:pt x="1269" y="1302"/>
                    </a:lnTo>
                    <a:lnTo>
                      <a:pt x="468" y="134"/>
                    </a:lnTo>
                    <a:lnTo>
                      <a:pt x="401" y="67"/>
                    </a:lnTo>
                    <a:lnTo>
                      <a:pt x="3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6"/>
              <p:cNvSpPr/>
              <p:nvPr/>
            </p:nvSpPr>
            <p:spPr>
              <a:xfrm>
                <a:off x="1074675" y="2018825"/>
                <a:ext cx="16700" cy="50900"/>
              </a:xfrm>
              <a:custGeom>
                <a:avLst/>
                <a:gdLst/>
                <a:ahLst/>
                <a:cxnLst/>
                <a:rect l="l" t="t" r="r" b="b"/>
                <a:pathLst>
                  <a:path w="668" h="2036" extrusionOk="0">
                    <a:moveTo>
                      <a:pt x="167" y="1"/>
                    </a:moveTo>
                    <a:lnTo>
                      <a:pt x="67" y="67"/>
                    </a:lnTo>
                    <a:lnTo>
                      <a:pt x="34" y="134"/>
                    </a:lnTo>
                    <a:lnTo>
                      <a:pt x="1" y="201"/>
                    </a:lnTo>
                    <a:lnTo>
                      <a:pt x="1" y="301"/>
                    </a:lnTo>
                    <a:lnTo>
                      <a:pt x="67" y="668"/>
                    </a:lnTo>
                    <a:lnTo>
                      <a:pt x="134" y="1035"/>
                    </a:lnTo>
                    <a:lnTo>
                      <a:pt x="167" y="1435"/>
                    </a:lnTo>
                    <a:lnTo>
                      <a:pt x="167" y="1802"/>
                    </a:lnTo>
                    <a:lnTo>
                      <a:pt x="201" y="1902"/>
                    </a:lnTo>
                    <a:lnTo>
                      <a:pt x="234" y="1969"/>
                    </a:lnTo>
                    <a:lnTo>
                      <a:pt x="334" y="2036"/>
                    </a:lnTo>
                    <a:lnTo>
                      <a:pt x="501" y="2036"/>
                    </a:lnTo>
                    <a:lnTo>
                      <a:pt x="568" y="1969"/>
                    </a:lnTo>
                    <a:lnTo>
                      <a:pt x="634" y="1902"/>
                    </a:lnTo>
                    <a:lnTo>
                      <a:pt x="668" y="1802"/>
                    </a:lnTo>
                    <a:lnTo>
                      <a:pt x="634" y="1402"/>
                    </a:lnTo>
                    <a:lnTo>
                      <a:pt x="601" y="1001"/>
                    </a:lnTo>
                    <a:lnTo>
                      <a:pt x="568" y="568"/>
                    </a:lnTo>
                    <a:lnTo>
                      <a:pt x="468" y="167"/>
                    </a:lnTo>
                    <a:lnTo>
                      <a:pt x="401" y="101"/>
                    </a:lnTo>
                    <a:lnTo>
                      <a:pt x="334" y="34"/>
                    </a:lnTo>
                    <a:lnTo>
                      <a:pt x="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6"/>
              <p:cNvSpPr/>
              <p:nvPr/>
            </p:nvSpPr>
            <p:spPr>
              <a:xfrm>
                <a:off x="1162250" y="2020500"/>
                <a:ext cx="22550" cy="61750"/>
              </a:xfrm>
              <a:custGeom>
                <a:avLst/>
                <a:gdLst/>
                <a:ahLst/>
                <a:cxnLst/>
                <a:rect l="l" t="t" r="r" b="b"/>
                <a:pathLst>
                  <a:path w="902" h="2470" extrusionOk="0">
                    <a:moveTo>
                      <a:pt x="668" y="0"/>
                    </a:moveTo>
                    <a:lnTo>
                      <a:pt x="568" y="34"/>
                    </a:lnTo>
                    <a:lnTo>
                      <a:pt x="501" y="67"/>
                    </a:lnTo>
                    <a:lnTo>
                      <a:pt x="434" y="134"/>
                    </a:lnTo>
                    <a:lnTo>
                      <a:pt x="434" y="234"/>
                    </a:lnTo>
                    <a:lnTo>
                      <a:pt x="368" y="734"/>
                    </a:lnTo>
                    <a:lnTo>
                      <a:pt x="301" y="1235"/>
                    </a:lnTo>
                    <a:lnTo>
                      <a:pt x="167" y="1702"/>
                    </a:lnTo>
                    <a:lnTo>
                      <a:pt x="34" y="2169"/>
                    </a:lnTo>
                    <a:lnTo>
                      <a:pt x="1" y="2269"/>
                    </a:lnTo>
                    <a:lnTo>
                      <a:pt x="34" y="2336"/>
                    </a:lnTo>
                    <a:lnTo>
                      <a:pt x="101" y="2402"/>
                    </a:lnTo>
                    <a:lnTo>
                      <a:pt x="201" y="2469"/>
                    </a:lnTo>
                    <a:lnTo>
                      <a:pt x="301" y="2469"/>
                    </a:lnTo>
                    <a:lnTo>
                      <a:pt x="368" y="2436"/>
                    </a:lnTo>
                    <a:lnTo>
                      <a:pt x="434" y="2369"/>
                    </a:lnTo>
                    <a:lnTo>
                      <a:pt x="501" y="2302"/>
                    </a:lnTo>
                    <a:lnTo>
                      <a:pt x="635" y="1802"/>
                    </a:lnTo>
                    <a:lnTo>
                      <a:pt x="768" y="1268"/>
                    </a:lnTo>
                    <a:lnTo>
                      <a:pt x="868" y="768"/>
                    </a:lnTo>
                    <a:lnTo>
                      <a:pt x="901" y="234"/>
                    </a:lnTo>
                    <a:lnTo>
                      <a:pt x="868" y="134"/>
                    </a:lnTo>
                    <a:lnTo>
                      <a:pt x="835" y="67"/>
                    </a:lnTo>
                    <a:lnTo>
                      <a:pt x="735" y="34"/>
                    </a:lnTo>
                    <a:lnTo>
                      <a:pt x="6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6"/>
              <p:cNvSpPr/>
              <p:nvPr/>
            </p:nvSpPr>
            <p:spPr>
              <a:xfrm>
                <a:off x="1226475" y="2045525"/>
                <a:ext cx="35900" cy="49225"/>
              </a:xfrm>
              <a:custGeom>
                <a:avLst/>
                <a:gdLst/>
                <a:ahLst/>
                <a:cxnLst/>
                <a:rect l="l" t="t" r="r" b="b"/>
                <a:pathLst>
                  <a:path w="1436" h="1969" extrusionOk="0">
                    <a:moveTo>
                      <a:pt x="1135" y="0"/>
                    </a:moveTo>
                    <a:lnTo>
                      <a:pt x="1035" y="33"/>
                    </a:lnTo>
                    <a:lnTo>
                      <a:pt x="968" y="100"/>
                    </a:lnTo>
                    <a:lnTo>
                      <a:pt x="34" y="1602"/>
                    </a:lnTo>
                    <a:lnTo>
                      <a:pt x="1" y="1702"/>
                    </a:lnTo>
                    <a:lnTo>
                      <a:pt x="34" y="1802"/>
                    </a:lnTo>
                    <a:lnTo>
                      <a:pt x="67" y="1868"/>
                    </a:lnTo>
                    <a:lnTo>
                      <a:pt x="134" y="1935"/>
                    </a:lnTo>
                    <a:lnTo>
                      <a:pt x="234" y="1969"/>
                    </a:lnTo>
                    <a:lnTo>
                      <a:pt x="301" y="1969"/>
                    </a:lnTo>
                    <a:lnTo>
                      <a:pt x="401" y="1935"/>
                    </a:lnTo>
                    <a:lnTo>
                      <a:pt x="468" y="1835"/>
                    </a:lnTo>
                    <a:lnTo>
                      <a:pt x="1402" y="367"/>
                    </a:lnTo>
                    <a:lnTo>
                      <a:pt x="1435" y="267"/>
                    </a:lnTo>
                    <a:lnTo>
                      <a:pt x="1402" y="167"/>
                    </a:lnTo>
                    <a:lnTo>
                      <a:pt x="1368" y="100"/>
                    </a:lnTo>
                    <a:lnTo>
                      <a:pt x="1302" y="33"/>
                    </a:lnTo>
                    <a:lnTo>
                      <a:pt x="12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6"/>
              <p:cNvSpPr/>
              <p:nvPr/>
            </p:nvSpPr>
            <p:spPr>
              <a:xfrm>
                <a:off x="1270675" y="2095550"/>
                <a:ext cx="40075" cy="35075"/>
              </a:xfrm>
              <a:custGeom>
                <a:avLst/>
                <a:gdLst/>
                <a:ahLst/>
                <a:cxnLst/>
                <a:rect l="l" t="t" r="r" b="b"/>
                <a:pathLst>
                  <a:path w="1603" h="1403" extrusionOk="0">
                    <a:moveTo>
                      <a:pt x="1269" y="1"/>
                    </a:moveTo>
                    <a:lnTo>
                      <a:pt x="1168" y="68"/>
                    </a:lnTo>
                    <a:lnTo>
                      <a:pt x="68" y="1002"/>
                    </a:lnTo>
                    <a:lnTo>
                      <a:pt x="1" y="1068"/>
                    </a:lnTo>
                    <a:lnTo>
                      <a:pt x="1" y="1169"/>
                    </a:lnTo>
                    <a:lnTo>
                      <a:pt x="1" y="1269"/>
                    </a:lnTo>
                    <a:lnTo>
                      <a:pt x="68" y="1335"/>
                    </a:lnTo>
                    <a:lnTo>
                      <a:pt x="134" y="1369"/>
                    </a:lnTo>
                    <a:lnTo>
                      <a:pt x="234" y="1402"/>
                    </a:lnTo>
                    <a:lnTo>
                      <a:pt x="301" y="1369"/>
                    </a:lnTo>
                    <a:lnTo>
                      <a:pt x="401" y="1335"/>
                    </a:lnTo>
                    <a:lnTo>
                      <a:pt x="1502" y="401"/>
                    </a:lnTo>
                    <a:lnTo>
                      <a:pt x="1569" y="334"/>
                    </a:lnTo>
                    <a:lnTo>
                      <a:pt x="1602" y="234"/>
                    </a:lnTo>
                    <a:lnTo>
                      <a:pt x="1569" y="134"/>
                    </a:lnTo>
                    <a:lnTo>
                      <a:pt x="1502" y="68"/>
                    </a:lnTo>
                    <a:lnTo>
                      <a:pt x="14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6"/>
              <p:cNvSpPr/>
              <p:nvPr/>
            </p:nvSpPr>
            <p:spPr>
              <a:xfrm>
                <a:off x="1299875" y="2126425"/>
                <a:ext cx="21700" cy="18375"/>
              </a:xfrm>
              <a:custGeom>
                <a:avLst/>
                <a:gdLst/>
                <a:ahLst/>
                <a:cxnLst/>
                <a:rect l="l" t="t" r="r" b="b"/>
                <a:pathLst>
                  <a:path w="868" h="735" extrusionOk="0">
                    <a:moveTo>
                      <a:pt x="601" y="0"/>
                    </a:moveTo>
                    <a:lnTo>
                      <a:pt x="501" y="34"/>
                    </a:lnTo>
                    <a:lnTo>
                      <a:pt x="134" y="267"/>
                    </a:lnTo>
                    <a:lnTo>
                      <a:pt x="67" y="334"/>
                    </a:lnTo>
                    <a:lnTo>
                      <a:pt x="0" y="434"/>
                    </a:lnTo>
                    <a:lnTo>
                      <a:pt x="0" y="501"/>
                    </a:lnTo>
                    <a:lnTo>
                      <a:pt x="34" y="601"/>
                    </a:lnTo>
                    <a:lnTo>
                      <a:pt x="101" y="668"/>
                    </a:lnTo>
                    <a:lnTo>
                      <a:pt x="167" y="734"/>
                    </a:lnTo>
                    <a:lnTo>
                      <a:pt x="267" y="734"/>
                    </a:lnTo>
                    <a:lnTo>
                      <a:pt x="367" y="701"/>
                    </a:lnTo>
                    <a:lnTo>
                      <a:pt x="734" y="434"/>
                    </a:lnTo>
                    <a:lnTo>
                      <a:pt x="801" y="367"/>
                    </a:lnTo>
                    <a:lnTo>
                      <a:pt x="835" y="301"/>
                    </a:lnTo>
                    <a:lnTo>
                      <a:pt x="868" y="200"/>
                    </a:lnTo>
                    <a:lnTo>
                      <a:pt x="835" y="100"/>
                    </a:lnTo>
                    <a:lnTo>
                      <a:pt x="768" y="34"/>
                    </a:lnTo>
                    <a:lnTo>
                      <a:pt x="6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6"/>
              <p:cNvSpPr/>
              <p:nvPr/>
            </p:nvSpPr>
            <p:spPr>
              <a:xfrm>
                <a:off x="1295700" y="2199825"/>
                <a:ext cx="22550" cy="13350"/>
              </a:xfrm>
              <a:custGeom>
                <a:avLst/>
                <a:gdLst/>
                <a:ahLst/>
                <a:cxnLst/>
                <a:rect l="l" t="t" r="r" b="b"/>
                <a:pathLst>
                  <a:path w="902" h="534" extrusionOk="0">
                    <a:moveTo>
                      <a:pt x="201" y="0"/>
                    </a:moveTo>
                    <a:lnTo>
                      <a:pt x="101" y="34"/>
                    </a:lnTo>
                    <a:lnTo>
                      <a:pt x="34" y="67"/>
                    </a:lnTo>
                    <a:lnTo>
                      <a:pt x="1" y="167"/>
                    </a:lnTo>
                    <a:lnTo>
                      <a:pt x="1" y="267"/>
                    </a:lnTo>
                    <a:lnTo>
                      <a:pt x="1" y="334"/>
                    </a:lnTo>
                    <a:lnTo>
                      <a:pt x="67" y="434"/>
                    </a:lnTo>
                    <a:lnTo>
                      <a:pt x="167" y="467"/>
                    </a:lnTo>
                    <a:lnTo>
                      <a:pt x="601" y="534"/>
                    </a:lnTo>
                    <a:lnTo>
                      <a:pt x="701" y="534"/>
                    </a:lnTo>
                    <a:lnTo>
                      <a:pt x="768" y="501"/>
                    </a:lnTo>
                    <a:lnTo>
                      <a:pt x="835" y="434"/>
                    </a:lnTo>
                    <a:lnTo>
                      <a:pt x="901" y="367"/>
                    </a:lnTo>
                    <a:lnTo>
                      <a:pt x="901" y="267"/>
                    </a:lnTo>
                    <a:lnTo>
                      <a:pt x="868" y="167"/>
                    </a:lnTo>
                    <a:lnTo>
                      <a:pt x="801" y="100"/>
                    </a:lnTo>
                    <a:lnTo>
                      <a:pt x="735" y="67"/>
                    </a:lnTo>
                    <a:lnTo>
                      <a:pt x="3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69" name="Google Shape;1269;p56"/>
          <p:cNvSpPr/>
          <p:nvPr/>
        </p:nvSpPr>
        <p:spPr>
          <a:xfrm>
            <a:off x="357608" y="327384"/>
            <a:ext cx="185486" cy="172178"/>
          </a:xfrm>
          <a:prstGeom prst="flowChartManualInpu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6"/>
          <p:cNvSpPr/>
          <p:nvPr/>
        </p:nvSpPr>
        <p:spPr>
          <a:xfrm>
            <a:off x="581516" y="327384"/>
            <a:ext cx="185486" cy="172178"/>
          </a:xfrm>
          <a:prstGeom prst="flowChartManualInpu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itle 6">
            <a:extLst>
              <a:ext uri="{FF2B5EF4-FFF2-40B4-BE49-F238E27FC236}">
                <a16:creationId xmlns:a16="http://schemas.microsoft.com/office/drawing/2014/main" id="{A643A11C-9241-A6B5-CAA8-C98FFE565042}"/>
              </a:ext>
            </a:extLst>
          </p:cNvPr>
          <p:cNvSpPr>
            <a:spLocks noGrp="1"/>
          </p:cNvSpPr>
          <p:nvPr>
            <p:ph type="title"/>
          </p:nvPr>
        </p:nvSpPr>
        <p:spPr>
          <a:xfrm>
            <a:off x="2702400" y="137886"/>
            <a:ext cx="3739200" cy="569588"/>
          </a:xfrm>
        </p:spPr>
        <p:txBody>
          <a:bodyPr/>
          <a:lstStyle/>
          <a:p>
            <a:pPr algn="ctr"/>
            <a:r>
              <a:rPr lang="vi-VN" sz="3200" dirty="0">
                <a:solidFill>
                  <a:srgbClr val="C00000"/>
                </a:solidFill>
                <a:latin typeface="Arial" panose="020B0604020202020204" pitchFamily="34" charset="0"/>
                <a:cs typeface="Arial" panose="020B0604020202020204" pitchFamily="34" charset="0"/>
              </a:rPr>
              <a:t>VẬN DỤNG</a:t>
            </a:r>
          </a:p>
        </p:txBody>
      </p:sp>
      <p:sp>
        <p:nvSpPr>
          <p:cNvPr id="11" name="Rectangle: Rounded Corners 10">
            <a:extLst>
              <a:ext uri="{FF2B5EF4-FFF2-40B4-BE49-F238E27FC236}">
                <a16:creationId xmlns:a16="http://schemas.microsoft.com/office/drawing/2014/main" id="{0CFE0B0C-6729-D88E-4C12-2C1684C5BF29}"/>
              </a:ext>
            </a:extLst>
          </p:cNvPr>
          <p:cNvSpPr/>
          <p:nvPr/>
        </p:nvSpPr>
        <p:spPr>
          <a:xfrm>
            <a:off x="3066515" y="905315"/>
            <a:ext cx="5453535" cy="994798"/>
          </a:xfrm>
          <a:prstGeom prst="roundRect">
            <a:avLst>
              <a:gd name="adj" fmla="val 12103"/>
            </a:avLst>
          </a:prstGeom>
          <a:solidFill>
            <a:schemeClr val="accent5"/>
          </a:solidFill>
          <a:ln w="127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1800" dirty="0">
                <a:solidFill>
                  <a:schemeClr val="tx1"/>
                </a:solidFill>
                <a:latin typeface="Arial" panose="020B0604020202020204" pitchFamily="34" charset="0"/>
                <a:cs typeface="Arial" panose="020B0604020202020204" pitchFamily="34" charset="0"/>
              </a:rPr>
              <a:t>Hãy tìm hiểu mạch đèn sáng tỏ, sáng mờ có sơ đồ nguyên lí như ở Hình 3.6 để thiết kế sơ đồ lắp đặt.</a:t>
            </a:r>
          </a:p>
        </p:txBody>
      </p:sp>
      <p:pic>
        <p:nvPicPr>
          <p:cNvPr id="13" name="Picture 12">
            <a:extLst>
              <a:ext uri="{FF2B5EF4-FFF2-40B4-BE49-F238E27FC236}">
                <a16:creationId xmlns:a16="http://schemas.microsoft.com/office/drawing/2014/main" id="{97654F34-D5CA-18AC-8DD4-7B1E26A7BF2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400000"/>
                    </a14:imgEffect>
                    <a14:imgEffect>
                      <a14:brightnessContrast bright="20000"/>
                    </a14:imgEffect>
                  </a14:imgLayer>
                </a14:imgProps>
              </a:ext>
            </a:extLst>
          </a:blip>
          <a:stretch>
            <a:fillRect/>
          </a:stretch>
        </p:blipFill>
        <p:spPr>
          <a:xfrm>
            <a:off x="3971896" y="2011079"/>
            <a:ext cx="3642772" cy="255978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5" name="Title 4">
            <a:extLst>
              <a:ext uri="{FF2B5EF4-FFF2-40B4-BE49-F238E27FC236}">
                <a16:creationId xmlns:a16="http://schemas.microsoft.com/office/drawing/2014/main" id="{049CFF81-4877-7144-2140-D70FC851AB90}"/>
              </a:ext>
            </a:extLst>
          </p:cNvPr>
          <p:cNvSpPr>
            <a:spLocks noGrp="1"/>
          </p:cNvSpPr>
          <p:nvPr>
            <p:ph type="title" idx="2"/>
          </p:nvPr>
        </p:nvSpPr>
        <p:spPr>
          <a:xfrm>
            <a:off x="1728150" y="159657"/>
            <a:ext cx="5687700" cy="487738"/>
          </a:xfrm>
        </p:spPr>
        <p:txBody>
          <a:bodyPr anchor="ctr"/>
          <a:lstStyle/>
          <a:p>
            <a:pPr algn="ctr"/>
            <a:r>
              <a:rPr lang="vi-VN" sz="2400" dirty="0">
                <a:solidFill>
                  <a:schemeClr val="accent1">
                    <a:lumMod val="50000"/>
                  </a:schemeClr>
                </a:solidFill>
                <a:latin typeface="Arial" panose="020B0604020202020204" pitchFamily="34" charset="0"/>
                <a:cs typeface="Arial" panose="020B0604020202020204" pitchFamily="34" charset="0"/>
              </a:rPr>
              <a:t>Gợi ý trả lời</a:t>
            </a:r>
          </a:p>
        </p:txBody>
      </p:sp>
      <p:graphicFrame>
        <p:nvGraphicFramePr>
          <p:cNvPr id="2" name="Table 1">
            <a:extLst>
              <a:ext uri="{FF2B5EF4-FFF2-40B4-BE49-F238E27FC236}">
                <a16:creationId xmlns:a16="http://schemas.microsoft.com/office/drawing/2014/main" id="{0DE5D6DF-3A2F-7CDA-D3BE-915CEAA314C3}"/>
              </a:ext>
            </a:extLst>
          </p:cNvPr>
          <p:cNvGraphicFramePr>
            <a:graphicFrameLocks noGrp="1"/>
          </p:cNvGraphicFramePr>
          <p:nvPr>
            <p:extLst>
              <p:ext uri="{D42A27DB-BD31-4B8C-83A1-F6EECF244321}">
                <p14:modId xmlns:p14="http://schemas.microsoft.com/office/powerpoint/2010/main" val="3446678274"/>
              </p:ext>
            </p:extLst>
          </p:nvPr>
        </p:nvGraphicFramePr>
        <p:xfrm>
          <a:off x="0" y="738868"/>
          <a:ext cx="9144000" cy="4404632"/>
        </p:xfrm>
        <a:graphic>
          <a:graphicData uri="http://schemas.openxmlformats.org/drawingml/2006/table">
            <a:tbl>
              <a:tblPr>
                <a:tableStyleId>{51CAF83B-BD97-4B37-9909-9F2881ACDD89}</a:tableStyleId>
              </a:tblPr>
              <a:tblGrid>
                <a:gridCol w="2503714">
                  <a:extLst>
                    <a:ext uri="{9D8B030D-6E8A-4147-A177-3AD203B41FA5}">
                      <a16:colId xmlns:a16="http://schemas.microsoft.com/office/drawing/2014/main" val="1563779436"/>
                    </a:ext>
                  </a:extLst>
                </a:gridCol>
                <a:gridCol w="6640286">
                  <a:extLst>
                    <a:ext uri="{9D8B030D-6E8A-4147-A177-3AD203B41FA5}">
                      <a16:colId xmlns:a16="http://schemas.microsoft.com/office/drawing/2014/main" val="3534320725"/>
                    </a:ext>
                  </a:extLst>
                </a:gridCol>
              </a:tblGrid>
              <a:tr h="474341">
                <a:tc>
                  <a:txBody>
                    <a:bodyPr/>
                    <a:lstStyle/>
                    <a:p>
                      <a:pPr marL="0" marR="0" algn="ctr">
                        <a:lnSpc>
                          <a:spcPct val="150000"/>
                        </a:lnSpc>
                        <a:spcBef>
                          <a:spcPts val="0"/>
                        </a:spcBef>
                        <a:spcAft>
                          <a:spcPts val="0"/>
                        </a:spcAft>
                      </a:pPr>
                      <a:r>
                        <a:rPr lang="vi-VN" sz="1800" b="1" dirty="0">
                          <a:effectLst/>
                        </a:rPr>
                        <a:t>Các bước</a:t>
                      </a:r>
                      <a:endParaRPr lang="vi-VN" sz="1800" b="1" dirty="0">
                        <a:effectLst/>
                        <a:latin typeface="Times New Roman" panose="02020603050405020304" pitchFamily="18" charset="0"/>
                        <a:ea typeface="Calibri" panose="020F0502020204030204" pitchFamily="34" charset="0"/>
                      </a:endParaRPr>
                    </a:p>
                  </a:txBody>
                  <a:tcPr marL="52297" marR="52297" marT="26148" marB="26148">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0" marR="0" algn="ctr">
                        <a:lnSpc>
                          <a:spcPct val="150000"/>
                        </a:lnSpc>
                        <a:spcBef>
                          <a:spcPts val="0"/>
                        </a:spcBef>
                        <a:spcAft>
                          <a:spcPts val="0"/>
                        </a:spcAft>
                      </a:pPr>
                      <a:r>
                        <a:rPr lang="vi-VN" sz="1800" b="1" dirty="0">
                          <a:effectLst/>
                        </a:rPr>
                        <a:t>Công việc</a:t>
                      </a:r>
                      <a:endParaRPr lang="vi-VN" sz="1800" b="1" dirty="0">
                        <a:effectLst/>
                        <a:latin typeface="Times New Roman" panose="02020603050405020304" pitchFamily="18" charset="0"/>
                        <a:ea typeface="Calibri" panose="020F0502020204030204" pitchFamily="34" charset="0"/>
                      </a:endParaRPr>
                    </a:p>
                  </a:txBody>
                  <a:tcPr marL="52297" marR="52297" marT="26148" marB="26148">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507510038"/>
                  </a:ext>
                </a:extLst>
              </a:tr>
              <a:tr h="2528138">
                <a:tc>
                  <a:txBody>
                    <a:bodyPr/>
                    <a:lstStyle/>
                    <a:p>
                      <a:pPr marL="0" marR="0" algn="ctr">
                        <a:lnSpc>
                          <a:spcPct val="150000"/>
                        </a:lnSpc>
                        <a:spcBef>
                          <a:spcPts val="0"/>
                        </a:spcBef>
                        <a:spcAft>
                          <a:spcPts val="0"/>
                        </a:spcAft>
                      </a:pPr>
                      <a:r>
                        <a:rPr lang="vi-VN" sz="1600" dirty="0">
                          <a:effectLst/>
                        </a:rPr>
                        <a:t>Xác định các thành phần</a:t>
                      </a:r>
                      <a:endParaRPr lang="vi-VN" sz="1600" dirty="0">
                        <a:effectLst/>
                        <a:latin typeface="Times New Roman" panose="02020603050405020304" pitchFamily="18" charset="0"/>
                        <a:ea typeface="Calibri" panose="020F0502020204030204" pitchFamily="34" charset="0"/>
                      </a:endParaRPr>
                    </a:p>
                  </a:txBody>
                  <a:tcPr marL="52297" marR="52297" marT="26148" marB="26148"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algn="just">
                        <a:lnSpc>
                          <a:spcPct val="150000"/>
                        </a:lnSpc>
                      </a:pPr>
                      <a:r>
                        <a:rPr lang="vi-VN" sz="1600" dirty="0">
                          <a:effectLst/>
                        </a:rPr>
                        <a:t>+ Nguồn điện (L)</a:t>
                      </a:r>
                    </a:p>
                    <a:p>
                      <a:pPr algn="just">
                        <a:lnSpc>
                          <a:spcPct val="150000"/>
                        </a:lnSpc>
                      </a:pPr>
                      <a:r>
                        <a:rPr lang="vi-VN" sz="1600" dirty="0">
                          <a:effectLst/>
                        </a:rPr>
                        <a:t>+ Dây pha (N)</a:t>
                      </a:r>
                    </a:p>
                    <a:p>
                      <a:pPr algn="just">
                        <a:lnSpc>
                          <a:spcPct val="150000"/>
                        </a:lnSpc>
                      </a:pPr>
                      <a:r>
                        <a:rPr lang="vi-VN" sz="1600" dirty="0">
                          <a:effectLst/>
                        </a:rPr>
                        <a:t>+ Dây trung tính (PE)</a:t>
                      </a:r>
                    </a:p>
                    <a:p>
                      <a:pPr algn="just">
                        <a:lnSpc>
                          <a:spcPct val="150000"/>
                        </a:lnSpc>
                      </a:pPr>
                      <a:r>
                        <a:rPr lang="vi-VN" sz="1600" dirty="0">
                          <a:effectLst/>
                        </a:rPr>
                        <a:t>+ Công tắc 2 vị trí (K1)</a:t>
                      </a:r>
                    </a:p>
                    <a:p>
                      <a:pPr algn="just">
                        <a:lnSpc>
                          <a:spcPct val="150000"/>
                        </a:lnSpc>
                      </a:pPr>
                      <a:r>
                        <a:rPr lang="vi-VN" sz="1600" dirty="0">
                          <a:effectLst/>
                        </a:rPr>
                        <a:t>+ Cầu chì (F1)</a:t>
                      </a:r>
                    </a:p>
                    <a:p>
                      <a:pPr algn="just">
                        <a:lnSpc>
                          <a:spcPct val="150000"/>
                        </a:lnSpc>
                      </a:pPr>
                      <a:r>
                        <a:rPr lang="vi-VN" sz="1600" dirty="0">
                          <a:effectLst/>
                        </a:rPr>
                        <a:t>+ 2 bóng đèn (Đ1 và Đ2)</a:t>
                      </a:r>
                      <a:endParaRPr lang="vi-VN" sz="1600" dirty="0">
                        <a:effectLst/>
                        <a:latin typeface="Times New Roman" panose="02020603050405020304" pitchFamily="18" charset="0"/>
                      </a:endParaRPr>
                    </a:p>
                  </a:txBody>
                  <a:tcPr marL="52297" marR="52297" marT="26148" marB="26148"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2195621088"/>
                  </a:ext>
                </a:extLst>
              </a:tr>
              <a:tr h="1402153">
                <a:tc>
                  <a:txBody>
                    <a:bodyPr/>
                    <a:lstStyle/>
                    <a:p>
                      <a:pPr marL="0" marR="0" algn="ctr">
                        <a:lnSpc>
                          <a:spcPct val="150000"/>
                        </a:lnSpc>
                        <a:spcBef>
                          <a:spcPts val="0"/>
                        </a:spcBef>
                        <a:spcAft>
                          <a:spcPts val="0"/>
                        </a:spcAft>
                      </a:pPr>
                      <a:r>
                        <a:rPr lang="vi-VN" sz="1600" dirty="0">
                          <a:effectLst/>
                        </a:rPr>
                        <a:t>Vị trí lắp đặt</a:t>
                      </a:r>
                      <a:endParaRPr lang="vi-VN" sz="1600" dirty="0">
                        <a:effectLst/>
                        <a:latin typeface="Times New Roman" panose="02020603050405020304" pitchFamily="18" charset="0"/>
                        <a:ea typeface="Calibri" panose="020F0502020204030204" pitchFamily="34" charset="0"/>
                      </a:endParaRPr>
                    </a:p>
                  </a:txBody>
                  <a:tcPr marL="52297" marR="52297" marT="26148" marB="26148"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algn="just">
                        <a:lnSpc>
                          <a:spcPct val="150000"/>
                        </a:lnSpc>
                      </a:pPr>
                      <a:r>
                        <a:rPr lang="vi-VN" sz="1600" dirty="0">
                          <a:effectLst/>
                        </a:rPr>
                        <a:t>+ Công tắc: Lắp đặt ở vị trí thuận tiện cho việc sử dụng.</a:t>
                      </a:r>
                    </a:p>
                    <a:p>
                      <a:pPr algn="just">
                        <a:lnSpc>
                          <a:spcPct val="150000"/>
                        </a:lnSpc>
                      </a:pPr>
                      <a:r>
                        <a:rPr lang="vi-VN" sz="1600" dirty="0">
                          <a:effectLst/>
                        </a:rPr>
                        <a:t>+ Cầu chì: Lắp đặt gần nguồn điện.</a:t>
                      </a:r>
                    </a:p>
                    <a:p>
                      <a:pPr algn="just">
                        <a:lnSpc>
                          <a:spcPct val="150000"/>
                        </a:lnSpc>
                      </a:pPr>
                      <a:r>
                        <a:rPr lang="vi-VN" sz="1600" dirty="0">
                          <a:effectLst/>
                        </a:rPr>
                        <a:t>+ Bóng đèn: Lắp đặt ở vị trí cần chiếu sáng.</a:t>
                      </a:r>
                      <a:endParaRPr lang="vi-VN" sz="1600" dirty="0">
                        <a:effectLst/>
                        <a:latin typeface="Times New Roman" panose="02020603050405020304" pitchFamily="18" charset="0"/>
                      </a:endParaRPr>
                    </a:p>
                  </a:txBody>
                  <a:tcPr marL="52297" marR="52297" marT="26148" marB="26148"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3648005358"/>
                  </a:ext>
                </a:extLst>
              </a:tr>
            </a:tbl>
          </a:graphicData>
        </a:graphic>
      </p:graphicFrame>
    </p:spTree>
    <p:extLst>
      <p:ext uri="{BB962C8B-B14F-4D97-AF65-F5344CB8AC3E}">
        <p14:creationId xmlns:p14="http://schemas.microsoft.com/office/powerpoint/2010/main" val="41834556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5" name="Title 4">
            <a:extLst>
              <a:ext uri="{FF2B5EF4-FFF2-40B4-BE49-F238E27FC236}">
                <a16:creationId xmlns:a16="http://schemas.microsoft.com/office/drawing/2014/main" id="{049CFF81-4877-7144-2140-D70FC851AB90}"/>
              </a:ext>
            </a:extLst>
          </p:cNvPr>
          <p:cNvSpPr>
            <a:spLocks noGrp="1"/>
          </p:cNvSpPr>
          <p:nvPr>
            <p:ph type="title" idx="2"/>
          </p:nvPr>
        </p:nvSpPr>
        <p:spPr>
          <a:xfrm>
            <a:off x="1728150" y="159657"/>
            <a:ext cx="5687700" cy="487738"/>
          </a:xfrm>
        </p:spPr>
        <p:txBody>
          <a:bodyPr anchor="ctr"/>
          <a:lstStyle/>
          <a:p>
            <a:pPr algn="ctr"/>
            <a:r>
              <a:rPr lang="vi-VN" sz="2400" dirty="0">
                <a:solidFill>
                  <a:schemeClr val="accent1">
                    <a:lumMod val="50000"/>
                  </a:schemeClr>
                </a:solidFill>
                <a:latin typeface="Arial" panose="020B0604020202020204" pitchFamily="34" charset="0"/>
                <a:cs typeface="Arial" panose="020B0604020202020204" pitchFamily="34" charset="0"/>
              </a:rPr>
              <a:t>Gợi ý trả lời</a:t>
            </a:r>
          </a:p>
        </p:txBody>
      </p:sp>
      <p:graphicFrame>
        <p:nvGraphicFramePr>
          <p:cNvPr id="2" name="Table 1">
            <a:extLst>
              <a:ext uri="{FF2B5EF4-FFF2-40B4-BE49-F238E27FC236}">
                <a16:creationId xmlns:a16="http://schemas.microsoft.com/office/drawing/2014/main" id="{0DE5D6DF-3A2F-7CDA-D3BE-915CEAA314C3}"/>
              </a:ext>
            </a:extLst>
          </p:cNvPr>
          <p:cNvGraphicFramePr>
            <a:graphicFrameLocks noGrp="1"/>
          </p:cNvGraphicFramePr>
          <p:nvPr>
            <p:extLst>
              <p:ext uri="{D42A27DB-BD31-4B8C-83A1-F6EECF244321}">
                <p14:modId xmlns:p14="http://schemas.microsoft.com/office/powerpoint/2010/main" val="349885087"/>
              </p:ext>
            </p:extLst>
          </p:nvPr>
        </p:nvGraphicFramePr>
        <p:xfrm>
          <a:off x="159657" y="942069"/>
          <a:ext cx="8824686" cy="3593646"/>
        </p:xfrm>
        <a:graphic>
          <a:graphicData uri="http://schemas.openxmlformats.org/drawingml/2006/table">
            <a:tbl>
              <a:tblPr>
                <a:tableStyleId>{51CAF83B-BD97-4B37-9909-9F2881ACDD89}</a:tableStyleId>
              </a:tblPr>
              <a:tblGrid>
                <a:gridCol w="1905012">
                  <a:extLst>
                    <a:ext uri="{9D8B030D-6E8A-4147-A177-3AD203B41FA5}">
                      <a16:colId xmlns:a16="http://schemas.microsoft.com/office/drawing/2014/main" val="1563779436"/>
                    </a:ext>
                  </a:extLst>
                </a:gridCol>
                <a:gridCol w="6919674">
                  <a:extLst>
                    <a:ext uri="{9D8B030D-6E8A-4147-A177-3AD203B41FA5}">
                      <a16:colId xmlns:a16="http://schemas.microsoft.com/office/drawing/2014/main" val="3534320725"/>
                    </a:ext>
                  </a:extLst>
                </a:gridCol>
              </a:tblGrid>
              <a:tr h="700766">
                <a:tc>
                  <a:txBody>
                    <a:bodyPr/>
                    <a:lstStyle/>
                    <a:p>
                      <a:pPr marL="0" marR="0" algn="ctr">
                        <a:lnSpc>
                          <a:spcPct val="100000"/>
                        </a:lnSpc>
                        <a:spcBef>
                          <a:spcPts val="0"/>
                        </a:spcBef>
                        <a:spcAft>
                          <a:spcPts val="0"/>
                        </a:spcAft>
                      </a:pPr>
                      <a:r>
                        <a:rPr lang="vi-VN" sz="1800" b="1" dirty="0">
                          <a:effectLst/>
                        </a:rPr>
                        <a:t>Các bước</a:t>
                      </a:r>
                      <a:endParaRPr lang="vi-VN" sz="1800" b="1" dirty="0">
                        <a:effectLst/>
                        <a:latin typeface="Times New Roman" panose="02020603050405020304" pitchFamily="18" charset="0"/>
                        <a:ea typeface="Calibri" panose="020F0502020204030204" pitchFamily="34" charset="0"/>
                      </a:endParaRPr>
                    </a:p>
                  </a:txBody>
                  <a:tcPr marL="52297" marR="52297" marT="26148" marB="26148"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vi-VN" sz="1800" b="1" dirty="0">
                          <a:effectLst/>
                        </a:rPr>
                        <a:t>Công việc</a:t>
                      </a:r>
                      <a:endParaRPr lang="vi-VN" sz="1800" b="1" dirty="0">
                        <a:effectLst/>
                        <a:latin typeface="Times New Roman" panose="02020603050405020304" pitchFamily="18" charset="0"/>
                        <a:ea typeface="Calibri" panose="020F0502020204030204" pitchFamily="34" charset="0"/>
                      </a:endParaRPr>
                    </a:p>
                  </a:txBody>
                  <a:tcPr marL="52297" marR="52297" marT="26148" marB="26148"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507510038"/>
                  </a:ext>
                </a:extLst>
              </a:tr>
              <a:tr h="2892880">
                <a:tc>
                  <a:txBody>
                    <a:bodyPr/>
                    <a:lstStyle/>
                    <a:p>
                      <a:pPr marL="0" marR="0" algn="ctr">
                        <a:lnSpc>
                          <a:spcPct val="150000"/>
                        </a:lnSpc>
                        <a:spcBef>
                          <a:spcPts val="0"/>
                        </a:spcBef>
                        <a:spcAft>
                          <a:spcPts val="0"/>
                        </a:spcAft>
                      </a:pPr>
                      <a:r>
                        <a:rPr lang="vi-VN" sz="1800" dirty="0">
                          <a:effectLst/>
                        </a:rPr>
                        <a:t>Cách đi dây</a:t>
                      </a:r>
                      <a:endParaRPr lang="vi-VN" sz="1800" dirty="0">
                        <a:effectLst/>
                        <a:latin typeface="Times New Roman" panose="02020603050405020304" pitchFamily="18" charset="0"/>
                        <a:ea typeface="Calibri" panose="020F0502020204030204" pitchFamily="34" charset="0"/>
                      </a:endParaRPr>
                    </a:p>
                  </a:txBody>
                  <a:tcPr marL="52297" marR="52297" marT="26148" marB="26148"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tc>
                  <a:txBody>
                    <a:bodyPr/>
                    <a:lstStyle/>
                    <a:p>
                      <a:pPr algn="just">
                        <a:lnSpc>
                          <a:spcPct val="150000"/>
                        </a:lnSpc>
                      </a:pPr>
                      <a:r>
                        <a:rPr lang="vi-VN" sz="1800" dirty="0">
                          <a:effectLst/>
                        </a:rPr>
                        <a:t>+ Dây pha từ nguồn điện đấu vào cực 1 của công tắc K1.</a:t>
                      </a:r>
                    </a:p>
                    <a:p>
                      <a:pPr algn="just">
                        <a:lnSpc>
                          <a:spcPct val="150000"/>
                        </a:lnSpc>
                      </a:pPr>
                      <a:r>
                        <a:rPr lang="vi-VN" sz="1800" dirty="0">
                          <a:effectLst/>
                        </a:rPr>
                        <a:t>+ Dây trung tính từ nguồn điện đấu vào dây N của bóng đèn Đ1.</a:t>
                      </a:r>
                    </a:p>
                    <a:p>
                      <a:pPr algn="just">
                        <a:lnSpc>
                          <a:spcPct val="150000"/>
                        </a:lnSpc>
                      </a:pPr>
                      <a:r>
                        <a:rPr lang="vi-VN" sz="1800" dirty="0">
                          <a:effectLst/>
                        </a:rPr>
                        <a:t>+ Dây từ cực 2 của công tắc K1 đấu vào dây N của bóng đèn Đ2.</a:t>
                      </a:r>
                    </a:p>
                    <a:p>
                      <a:pPr algn="just">
                        <a:lnSpc>
                          <a:spcPct val="150000"/>
                        </a:lnSpc>
                      </a:pPr>
                      <a:r>
                        <a:rPr lang="vi-VN" sz="1800" dirty="0">
                          <a:effectLst/>
                        </a:rPr>
                        <a:t>+ Dây từ dây L của bóng đèn Đ1 và Đ2 đấu vào cầu chì F1.</a:t>
                      </a:r>
                    </a:p>
                    <a:p>
                      <a:pPr algn="just">
                        <a:lnSpc>
                          <a:spcPct val="150000"/>
                        </a:lnSpc>
                      </a:pPr>
                      <a:r>
                        <a:rPr lang="vi-VN" sz="1800" dirty="0">
                          <a:effectLst/>
                        </a:rPr>
                        <a:t>+ Dây từ cầu chì F1 đấu vào dây PE.</a:t>
                      </a:r>
                      <a:endParaRPr lang="vi-VN" sz="1800" dirty="0">
                        <a:effectLst/>
                        <a:latin typeface="Times New Roman" panose="02020603050405020304" pitchFamily="18" charset="0"/>
                      </a:endParaRPr>
                    </a:p>
                  </a:txBody>
                  <a:tcPr marL="52297" marR="52297" marT="26148" marB="26148"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2195621088"/>
                  </a:ext>
                </a:extLst>
              </a:tr>
            </a:tbl>
          </a:graphicData>
        </a:graphic>
      </p:graphicFrame>
    </p:spTree>
    <p:extLst>
      <p:ext uri="{BB962C8B-B14F-4D97-AF65-F5344CB8AC3E}">
        <p14:creationId xmlns:p14="http://schemas.microsoft.com/office/powerpoint/2010/main" val="78568535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56" name="Google Shape;356;p33"/>
          <p:cNvSpPr/>
          <p:nvPr/>
        </p:nvSpPr>
        <p:spPr>
          <a:xfrm>
            <a:off x="357608" y="327384"/>
            <a:ext cx="185486" cy="172178"/>
          </a:xfrm>
          <a:prstGeom prst="flowChartManualInpu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3"/>
          <p:cNvSpPr/>
          <p:nvPr/>
        </p:nvSpPr>
        <p:spPr>
          <a:xfrm>
            <a:off x="581516" y="327384"/>
            <a:ext cx="185486" cy="172178"/>
          </a:xfrm>
          <a:prstGeom prst="flowChartManualInpu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itle 4">
            <a:extLst>
              <a:ext uri="{FF2B5EF4-FFF2-40B4-BE49-F238E27FC236}">
                <a16:creationId xmlns:a16="http://schemas.microsoft.com/office/drawing/2014/main" id="{FE49E5E7-CA8D-B13B-066B-35C489C94A8B}"/>
              </a:ext>
            </a:extLst>
          </p:cNvPr>
          <p:cNvSpPr>
            <a:spLocks noGrp="1"/>
          </p:cNvSpPr>
          <p:nvPr>
            <p:ph type="title"/>
          </p:nvPr>
        </p:nvSpPr>
        <p:spPr>
          <a:xfrm>
            <a:off x="2181179" y="872404"/>
            <a:ext cx="4771164" cy="771067"/>
          </a:xfrm>
        </p:spPr>
        <p:txBody>
          <a:bodyPr anchor="ctr"/>
          <a:lstStyle/>
          <a:p>
            <a:pPr algn="ctr"/>
            <a:r>
              <a:rPr lang="vi-VN" sz="3200" dirty="0">
                <a:solidFill>
                  <a:srgbClr val="C00000"/>
                </a:solidFill>
                <a:latin typeface="Arial" panose="020B0604020202020204" pitchFamily="34" charset="0"/>
                <a:cs typeface="Arial" panose="020B0604020202020204" pitchFamily="34" charset="0"/>
              </a:rPr>
              <a:t>HƯỚNG DẪN VỀ NHÀ</a:t>
            </a:r>
          </a:p>
        </p:txBody>
      </p:sp>
      <p:grpSp>
        <p:nvGrpSpPr>
          <p:cNvPr id="29" name="Group 28">
            <a:extLst>
              <a:ext uri="{FF2B5EF4-FFF2-40B4-BE49-F238E27FC236}">
                <a16:creationId xmlns:a16="http://schemas.microsoft.com/office/drawing/2014/main" id="{9C27BCFA-DF55-AA31-EC66-7BF2AC5E6767}"/>
              </a:ext>
            </a:extLst>
          </p:cNvPr>
          <p:cNvGrpSpPr/>
          <p:nvPr/>
        </p:nvGrpSpPr>
        <p:grpSpPr>
          <a:xfrm>
            <a:off x="6105626" y="1748355"/>
            <a:ext cx="2176545" cy="2810678"/>
            <a:chOff x="6082084" y="1738421"/>
            <a:chExt cx="1950359" cy="2518593"/>
          </a:xfrm>
        </p:grpSpPr>
        <p:grpSp>
          <p:nvGrpSpPr>
            <p:cNvPr id="2" name="Google Shape;1795;p69">
              <a:extLst>
                <a:ext uri="{FF2B5EF4-FFF2-40B4-BE49-F238E27FC236}">
                  <a16:creationId xmlns:a16="http://schemas.microsoft.com/office/drawing/2014/main" id="{BA612792-64EA-A672-6233-681EAECBDA5E}"/>
                </a:ext>
              </a:extLst>
            </p:cNvPr>
            <p:cNvGrpSpPr/>
            <p:nvPr/>
          </p:nvGrpSpPr>
          <p:grpSpPr>
            <a:xfrm rot="20739029">
              <a:off x="6082084" y="1738421"/>
              <a:ext cx="1218556" cy="1666660"/>
              <a:chOff x="238125" y="860475"/>
              <a:chExt cx="1309100" cy="1790500"/>
            </a:xfrm>
          </p:grpSpPr>
          <p:sp>
            <p:nvSpPr>
              <p:cNvPr id="3" name="Google Shape;1796;p69">
                <a:extLst>
                  <a:ext uri="{FF2B5EF4-FFF2-40B4-BE49-F238E27FC236}">
                    <a16:creationId xmlns:a16="http://schemas.microsoft.com/office/drawing/2014/main" id="{9F254133-EE16-F027-41AF-A623E0AE1C9F}"/>
                  </a:ext>
                </a:extLst>
              </p:cNvPr>
              <p:cNvSpPr/>
              <p:nvPr/>
            </p:nvSpPr>
            <p:spPr>
              <a:xfrm>
                <a:off x="508425" y="1121675"/>
                <a:ext cx="876300" cy="1277200"/>
              </a:xfrm>
              <a:custGeom>
                <a:avLst/>
                <a:gdLst/>
                <a:ahLst/>
                <a:cxnLst/>
                <a:rect l="l" t="t" r="r" b="b"/>
                <a:pathLst>
                  <a:path w="35052" h="51088" extrusionOk="0">
                    <a:moveTo>
                      <a:pt x="16342" y="0"/>
                    </a:moveTo>
                    <a:lnTo>
                      <a:pt x="14884" y="61"/>
                    </a:lnTo>
                    <a:lnTo>
                      <a:pt x="13426" y="304"/>
                    </a:lnTo>
                    <a:lnTo>
                      <a:pt x="11968" y="608"/>
                    </a:lnTo>
                    <a:lnTo>
                      <a:pt x="10631" y="1094"/>
                    </a:lnTo>
                    <a:lnTo>
                      <a:pt x="9295" y="1701"/>
                    </a:lnTo>
                    <a:lnTo>
                      <a:pt x="8323" y="2248"/>
                    </a:lnTo>
                    <a:lnTo>
                      <a:pt x="7473" y="2795"/>
                    </a:lnTo>
                    <a:lnTo>
                      <a:pt x="6622" y="3402"/>
                    </a:lnTo>
                    <a:lnTo>
                      <a:pt x="5832" y="4010"/>
                    </a:lnTo>
                    <a:lnTo>
                      <a:pt x="5103" y="4739"/>
                    </a:lnTo>
                    <a:lnTo>
                      <a:pt x="4435" y="5407"/>
                    </a:lnTo>
                    <a:lnTo>
                      <a:pt x="3828" y="6136"/>
                    </a:lnTo>
                    <a:lnTo>
                      <a:pt x="3220" y="6925"/>
                    </a:lnTo>
                    <a:lnTo>
                      <a:pt x="2734" y="7715"/>
                    </a:lnTo>
                    <a:lnTo>
                      <a:pt x="2248" y="8566"/>
                    </a:lnTo>
                    <a:lnTo>
                      <a:pt x="1823" y="9416"/>
                    </a:lnTo>
                    <a:lnTo>
                      <a:pt x="1398" y="10266"/>
                    </a:lnTo>
                    <a:lnTo>
                      <a:pt x="1094" y="11178"/>
                    </a:lnTo>
                    <a:lnTo>
                      <a:pt x="791" y="12089"/>
                    </a:lnTo>
                    <a:lnTo>
                      <a:pt x="548" y="13000"/>
                    </a:lnTo>
                    <a:lnTo>
                      <a:pt x="365" y="13972"/>
                    </a:lnTo>
                    <a:lnTo>
                      <a:pt x="183" y="14883"/>
                    </a:lnTo>
                    <a:lnTo>
                      <a:pt x="62" y="15855"/>
                    </a:lnTo>
                    <a:lnTo>
                      <a:pt x="1" y="16827"/>
                    </a:lnTo>
                    <a:lnTo>
                      <a:pt x="1" y="17799"/>
                    </a:lnTo>
                    <a:lnTo>
                      <a:pt x="1" y="18771"/>
                    </a:lnTo>
                    <a:lnTo>
                      <a:pt x="62" y="19743"/>
                    </a:lnTo>
                    <a:lnTo>
                      <a:pt x="183" y="20715"/>
                    </a:lnTo>
                    <a:lnTo>
                      <a:pt x="305" y="21747"/>
                    </a:lnTo>
                    <a:lnTo>
                      <a:pt x="487" y="22719"/>
                    </a:lnTo>
                    <a:lnTo>
                      <a:pt x="730" y="23631"/>
                    </a:lnTo>
                    <a:lnTo>
                      <a:pt x="973" y="24602"/>
                    </a:lnTo>
                    <a:lnTo>
                      <a:pt x="1276" y="25574"/>
                    </a:lnTo>
                    <a:lnTo>
                      <a:pt x="1641" y="26486"/>
                    </a:lnTo>
                    <a:lnTo>
                      <a:pt x="2005" y="27397"/>
                    </a:lnTo>
                    <a:lnTo>
                      <a:pt x="2370" y="28308"/>
                    </a:lnTo>
                    <a:lnTo>
                      <a:pt x="2856" y="29219"/>
                    </a:lnTo>
                    <a:lnTo>
                      <a:pt x="3585" y="30495"/>
                    </a:lnTo>
                    <a:lnTo>
                      <a:pt x="4314" y="31770"/>
                    </a:lnTo>
                    <a:lnTo>
                      <a:pt x="5954" y="34322"/>
                    </a:lnTo>
                    <a:lnTo>
                      <a:pt x="7533" y="36812"/>
                    </a:lnTo>
                    <a:lnTo>
                      <a:pt x="8262" y="38149"/>
                    </a:lnTo>
                    <a:lnTo>
                      <a:pt x="8931" y="39424"/>
                    </a:lnTo>
                    <a:lnTo>
                      <a:pt x="9659" y="41065"/>
                    </a:lnTo>
                    <a:lnTo>
                      <a:pt x="9963" y="41854"/>
                    </a:lnTo>
                    <a:lnTo>
                      <a:pt x="10206" y="42705"/>
                    </a:lnTo>
                    <a:lnTo>
                      <a:pt x="10449" y="43555"/>
                    </a:lnTo>
                    <a:lnTo>
                      <a:pt x="10631" y="44406"/>
                    </a:lnTo>
                    <a:lnTo>
                      <a:pt x="10814" y="45256"/>
                    </a:lnTo>
                    <a:lnTo>
                      <a:pt x="10874" y="46107"/>
                    </a:lnTo>
                    <a:lnTo>
                      <a:pt x="10874" y="46532"/>
                    </a:lnTo>
                    <a:lnTo>
                      <a:pt x="10814" y="47078"/>
                    </a:lnTo>
                    <a:lnTo>
                      <a:pt x="10631" y="48293"/>
                    </a:lnTo>
                    <a:lnTo>
                      <a:pt x="10510" y="48901"/>
                    </a:lnTo>
                    <a:lnTo>
                      <a:pt x="10510" y="49448"/>
                    </a:lnTo>
                    <a:lnTo>
                      <a:pt x="10571" y="49934"/>
                    </a:lnTo>
                    <a:lnTo>
                      <a:pt x="10631" y="50177"/>
                    </a:lnTo>
                    <a:lnTo>
                      <a:pt x="10753" y="50359"/>
                    </a:lnTo>
                    <a:lnTo>
                      <a:pt x="10874" y="50480"/>
                    </a:lnTo>
                    <a:lnTo>
                      <a:pt x="11117" y="50602"/>
                    </a:lnTo>
                    <a:lnTo>
                      <a:pt x="11603" y="50845"/>
                    </a:lnTo>
                    <a:lnTo>
                      <a:pt x="12211" y="50966"/>
                    </a:lnTo>
                    <a:lnTo>
                      <a:pt x="12940" y="51027"/>
                    </a:lnTo>
                    <a:lnTo>
                      <a:pt x="14337" y="51088"/>
                    </a:lnTo>
                    <a:lnTo>
                      <a:pt x="15370" y="51088"/>
                    </a:lnTo>
                    <a:lnTo>
                      <a:pt x="15977" y="51027"/>
                    </a:lnTo>
                    <a:lnTo>
                      <a:pt x="16585" y="50966"/>
                    </a:lnTo>
                    <a:lnTo>
                      <a:pt x="17192" y="50905"/>
                    </a:lnTo>
                    <a:lnTo>
                      <a:pt x="17799" y="50723"/>
                    </a:lnTo>
                    <a:lnTo>
                      <a:pt x="18407" y="50541"/>
                    </a:lnTo>
                    <a:lnTo>
                      <a:pt x="18954" y="50298"/>
                    </a:lnTo>
                    <a:lnTo>
                      <a:pt x="19500" y="49994"/>
                    </a:lnTo>
                    <a:lnTo>
                      <a:pt x="19986" y="49630"/>
                    </a:lnTo>
                    <a:lnTo>
                      <a:pt x="20351" y="49265"/>
                    </a:lnTo>
                    <a:lnTo>
                      <a:pt x="20715" y="48901"/>
                    </a:lnTo>
                    <a:lnTo>
                      <a:pt x="21080" y="48476"/>
                    </a:lnTo>
                    <a:lnTo>
                      <a:pt x="21323" y="48050"/>
                    </a:lnTo>
                    <a:lnTo>
                      <a:pt x="21869" y="47078"/>
                    </a:lnTo>
                    <a:lnTo>
                      <a:pt x="22234" y="46046"/>
                    </a:lnTo>
                    <a:lnTo>
                      <a:pt x="22416" y="45560"/>
                    </a:lnTo>
                    <a:lnTo>
                      <a:pt x="22538" y="45074"/>
                    </a:lnTo>
                    <a:lnTo>
                      <a:pt x="22720" y="44041"/>
                    </a:lnTo>
                    <a:lnTo>
                      <a:pt x="22841" y="42948"/>
                    </a:lnTo>
                    <a:lnTo>
                      <a:pt x="22902" y="41915"/>
                    </a:lnTo>
                    <a:lnTo>
                      <a:pt x="22963" y="40882"/>
                    </a:lnTo>
                    <a:lnTo>
                      <a:pt x="23084" y="39850"/>
                    </a:lnTo>
                    <a:lnTo>
                      <a:pt x="23267" y="38817"/>
                    </a:lnTo>
                    <a:lnTo>
                      <a:pt x="23388" y="38331"/>
                    </a:lnTo>
                    <a:lnTo>
                      <a:pt x="23570" y="37784"/>
                    </a:lnTo>
                    <a:lnTo>
                      <a:pt x="23996" y="36995"/>
                    </a:lnTo>
                    <a:lnTo>
                      <a:pt x="24482" y="36266"/>
                    </a:lnTo>
                    <a:lnTo>
                      <a:pt x="25028" y="35597"/>
                    </a:lnTo>
                    <a:lnTo>
                      <a:pt x="25696" y="34990"/>
                    </a:lnTo>
                    <a:lnTo>
                      <a:pt x="27033" y="33836"/>
                    </a:lnTo>
                    <a:lnTo>
                      <a:pt x="28430" y="32742"/>
                    </a:lnTo>
                    <a:lnTo>
                      <a:pt x="29402" y="31770"/>
                    </a:lnTo>
                    <a:lnTo>
                      <a:pt x="30313" y="30738"/>
                    </a:lnTo>
                    <a:lnTo>
                      <a:pt x="31164" y="29644"/>
                    </a:lnTo>
                    <a:lnTo>
                      <a:pt x="31953" y="28490"/>
                    </a:lnTo>
                    <a:lnTo>
                      <a:pt x="32622" y="27336"/>
                    </a:lnTo>
                    <a:lnTo>
                      <a:pt x="33229" y="26060"/>
                    </a:lnTo>
                    <a:lnTo>
                      <a:pt x="33776" y="24785"/>
                    </a:lnTo>
                    <a:lnTo>
                      <a:pt x="34201" y="23448"/>
                    </a:lnTo>
                    <a:lnTo>
                      <a:pt x="34565" y="22112"/>
                    </a:lnTo>
                    <a:lnTo>
                      <a:pt x="34808" y="20775"/>
                    </a:lnTo>
                    <a:lnTo>
                      <a:pt x="34991" y="19378"/>
                    </a:lnTo>
                    <a:lnTo>
                      <a:pt x="35051" y="17981"/>
                    </a:lnTo>
                    <a:lnTo>
                      <a:pt x="35051" y="16584"/>
                    </a:lnTo>
                    <a:lnTo>
                      <a:pt x="34991" y="15187"/>
                    </a:lnTo>
                    <a:lnTo>
                      <a:pt x="34808" y="13790"/>
                    </a:lnTo>
                    <a:lnTo>
                      <a:pt x="34565" y="12453"/>
                    </a:lnTo>
                    <a:lnTo>
                      <a:pt x="34262" y="11421"/>
                    </a:lnTo>
                    <a:lnTo>
                      <a:pt x="33958" y="10449"/>
                    </a:lnTo>
                    <a:lnTo>
                      <a:pt x="33593" y="9477"/>
                    </a:lnTo>
                    <a:lnTo>
                      <a:pt x="33229" y="8505"/>
                    </a:lnTo>
                    <a:lnTo>
                      <a:pt x="32743" y="7594"/>
                    </a:lnTo>
                    <a:lnTo>
                      <a:pt x="32196" y="6743"/>
                    </a:lnTo>
                    <a:lnTo>
                      <a:pt x="31589" y="5893"/>
                    </a:lnTo>
                    <a:lnTo>
                      <a:pt x="30921" y="5103"/>
                    </a:lnTo>
                    <a:lnTo>
                      <a:pt x="30435" y="4617"/>
                    </a:lnTo>
                    <a:lnTo>
                      <a:pt x="29888" y="4131"/>
                    </a:lnTo>
                    <a:lnTo>
                      <a:pt x="29280" y="3706"/>
                    </a:lnTo>
                    <a:lnTo>
                      <a:pt x="28734" y="3341"/>
                    </a:lnTo>
                    <a:lnTo>
                      <a:pt x="28066" y="3038"/>
                    </a:lnTo>
                    <a:lnTo>
                      <a:pt x="27458" y="2673"/>
                    </a:lnTo>
                    <a:lnTo>
                      <a:pt x="26122" y="2126"/>
                    </a:lnTo>
                    <a:lnTo>
                      <a:pt x="24785" y="1701"/>
                    </a:lnTo>
                    <a:lnTo>
                      <a:pt x="23388" y="1276"/>
                    </a:lnTo>
                    <a:lnTo>
                      <a:pt x="20655" y="547"/>
                    </a:lnTo>
                    <a:lnTo>
                      <a:pt x="19197" y="243"/>
                    </a:lnTo>
                    <a:lnTo>
                      <a:pt x="17799" y="61"/>
                    </a:lnTo>
                    <a:lnTo>
                      <a:pt x="16342"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797;p69">
                <a:extLst>
                  <a:ext uri="{FF2B5EF4-FFF2-40B4-BE49-F238E27FC236}">
                    <a16:creationId xmlns:a16="http://schemas.microsoft.com/office/drawing/2014/main" id="{55675362-57E9-00FB-5CC8-D12ED40C7020}"/>
                  </a:ext>
                </a:extLst>
              </p:cNvPr>
              <p:cNvSpPr/>
              <p:nvPr/>
            </p:nvSpPr>
            <p:spPr>
              <a:xfrm>
                <a:off x="708900" y="1313025"/>
                <a:ext cx="25" cy="25"/>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98;p69">
                <a:extLst>
                  <a:ext uri="{FF2B5EF4-FFF2-40B4-BE49-F238E27FC236}">
                    <a16:creationId xmlns:a16="http://schemas.microsoft.com/office/drawing/2014/main" id="{A6E39304-52F3-73E7-640C-D966F385E294}"/>
                  </a:ext>
                </a:extLst>
              </p:cNvPr>
              <p:cNvSpPr/>
              <p:nvPr/>
            </p:nvSpPr>
            <p:spPr>
              <a:xfrm>
                <a:off x="710425" y="1311500"/>
                <a:ext cx="25" cy="1550"/>
              </a:xfrm>
              <a:custGeom>
                <a:avLst/>
                <a:gdLst/>
                <a:ahLst/>
                <a:cxnLst/>
                <a:rect l="l" t="t" r="r" b="b"/>
                <a:pathLst>
                  <a:path w="1" h="62" extrusionOk="0">
                    <a:moveTo>
                      <a:pt x="0" y="1"/>
                    </a:moveTo>
                    <a:lnTo>
                      <a:pt x="0" y="1"/>
                    </a:lnTo>
                    <a:lnTo>
                      <a:pt x="0" y="61"/>
                    </a:lnTo>
                    <a:lnTo>
                      <a:pt x="0" y="61"/>
                    </a:ln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99;p69">
                <a:extLst>
                  <a:ext uri="{FF2B5EF4-FFF2-40B4-BE49-F238E27FC236}">
                    <a16:creationId xmlns:a16="http://schemas.microsoft.com/office/drawing/2014/main" id="{6C3FB5F4-CE77-C807-915B-38D64EC7527E}"/>
                  </a:ext>
                </a:extLst>
              </p:cNvPr>
              <p:cNvSpPr/>
              <p:nvPr/>
            </p:nvSpPr>
            <p:spPr>
              <a:xfrm>
                <a:off x="435550" y="1062450"/>
                <a:ext cx="944625" cy="1588525"/>
              </a:xfrm>
              <a:custGeom>
                <a:avLst/>
                <a:gdLst/>
                <a:ahLst/>
                <a:cxnLst/>
                <a:rect l="l" t="t" r="r" b="b"/>
                <a:pathLst>
                  <a:path w="37785" h="63541" extrusionOk="0">
                    <a:moveTo>
                      <a:pt x="15794" y="9477"/>
                    </a:moveTo>
                    <a:lnTo>
                      <a:pt x="17313" y="9537"/>
                    </a:lnTo>
                    <a:lnTo>
                      <a:pt x="18345" y="9598"/>
                    </a:lnTo>
                    <a:lnTo>
                      <a:pt x="19317" y="9780"/>
                    </a:lnTo>
                    <a:lnTo>
                      <a:pt x="20289" y="10023"/>
                    </a:lnTo>
                    <a:lnTo>
                      <a:pt x="21261" y="10327"/>
                    </a:lnTo>
                    <a:lnTo>
                      <a:pt x="19743" y="10570"/>
                    </a:lnTo>
                    <a:lnTo>
                      <a:pt x="18163" y="10692"/>
                    </a:lnTo>
                    <a:lnTo>
                      <a:pt x="16584" y="10752"/>
                    </a:lnTo>
                    <a:lnTo>
                      <a:pt x="15004" y="10752"/>
                    </a:lnTo>
                    <a:lnTo>
                      <a:pt x="13303" y="10631"/>
                    </a:lnTo>
                    <a:lnTo>
                      <a:pt x="12453" y="10570"/>
                    </a:lnTo>
                    <a:lnTo>
                      <a:pt x="11603" y="10388"/>
                    </a:lnTo>
                    <a:lnTo>
                      <a:pt x="11360" y="10327"/>
                    </a:lnTo>
                    <a:lnTo>
                      <a:pt x="11056" y="10206"/>
                    </a:lnTo>
                    <a:lnTo>
                      <a:pt x="10995" y="10084"/>
                    </a:lnTo>
                    <a:lnTo>
                      <a:pt x="10934" y="10084"/>
                    </a:lnTo>
                    <a:lnTo>
                      <a:pt x="10934" y="10023"/>
                    </a:lnTo>
                    <a:lnTo>
                      <a:pt x="10995" y="9963"/>
                    </a:lnTo>
                    <a:lnTo>
                      <a:pt x="11238" y="9902"/>
                    </a:lnTo>
                    <a:lnTo>
                      <a:pt x="11481" y="9841"/>
                    </a:lnTo>
                    <a:lnTo>
                      <a:pt x="12149" y="9720"/>
                    </a:lnTo>
                    <a:lnTo>
                      <a:pt x="12817" y="9598"/>
                    </a:lnTo>
                    <a:lnTo>
                      <a:pt x="14215" y="9537"/>
                    </a:lnTo>
                    <a:lnTo>
                      <a:pt x="15794" y="9477"/>
                    </a:lnTo>
                    <a:close/>
                    <a:moveTo>
                      <a:pt x="13425" y="15855"/>
                    </a:moveTo>
                    <a:lnTo>
                      <a:pt x="15065" y="15916"/>
                    </a:lnTo>
                    <a:lnTo>
                      <a:pt x="16644" y="16159"/>
                    </a:lnTo>
                    <a:lnTo>
                      <a:pt x="18224" y="16402"/>
                    </a:lnTo>
                    <a:lnTo>
                      <a:pt x="19864" y="16766"/>
                    </a:lnTo>
                    <a:lnTo>
                      <a:pt x="19135" y="16888"/>
                    </a:lnTo>
                    <a:lnTo>
                      <a:pt x="17373" y="17070"/>
                    </a:lnTo>
                    <a:lnTo>
                      <a:pt x="15612" y="17191"/>
                    </a:lnTo>
                    <a:lnTo>
                      <a:pt x="13850" y="17252"/>
                    </a:lnTo>
                    <a:lnTo>
                      <a:pt x="12149" y="17252"/>
                    </a:lnTo>
                    <a:lnTo>
                      <a:pt x="11420" y="17191"/>
                    </a:lnTo>
                    <a:lnTo>
                      <a:pt x="10631" y="17191"/>
                    </a:lnTo>
                    <a:lnTo>
                      <a:pt x="9902" y="17070"/>
                    </a:lnTo>
                    <a:lnTo>
                      <a:pt x="9233" y="16827"/>
                    </a:lnTo>
                    <a:lnTo>
                      <a:pt x="8990" y="16705"/>
                    </a:lnTo>
                    <a:lnTo>
                      <a:pt x="9355" y="16523"/>
                    </a:lnTo>
                    <a:lnTo>
                      <a:pt x="10205" y="16219"/>
                    </a:lnTo>
                    <a:lnTo>
                      <a:pt x="10995" y="16037"/>
                    </a:lnTo>
                    <a:lnTo>
                      <a:pt x="11785" y="15916"/>
                    </a:lnTo>
                    <a:lnTo>
                      <a:pt x="12635" y="15855"/>
                    </a:lnTo>
                    <a:close/>
                    <a:moveTo>
                      <a:pt x="13182" y="21869"/>
                    </a:moveTo>
                    <a:lnTo>
                      <a:pt x="14822" y="21930"/>
                    </a:lnTo>
                    <a:lnTo>
                      <a:pt x="16462" y="22051"/>
                    </a:lnTo>
                    <a:lnTo>
                      <a:pt x="18831" y="22355"/>
                    </a:lnTo>
                    <a:lnTo>
                      <a:pt x="21140" y="22780"/>
                    </a:lnTo>
                    <a:lnTo>
                      <a:pt x="19925" y="23023"/>
                    </a:lnTo>
                    <a:lnTo>
                      <a:pt x="18710" y="23205"/>
                    </a:lnTo>
                    <a:lnTo>
                      <a:pt x="16948" y="23387"/>
                    </a:lnTo>
                    <a:lnTo>
                      <a:pt x="15187" y="23570"/>
                    </a:lnTo>
                    <a:lnTo>
                      <a:pt x="13425" y="23570"/>
                    </a:lnTo>
                    <a:lnTo>
                      <a:pt x="11663" y="23509"/>
                    </a:lnTo>
                    <a:lnTo>
                      <a:pt x="10874" y="23448"/>
                    </a:lnTo>
                    <a:lnTo>
                      <a:pt x="10084" y="23387"/>
                    </a:lnTo>
                    <a:lnTo>
                      <a:pt x="9355" y="23205"/>
                    </a:lnTo>
                    <a:lnTo>
                      <a:pt x="8626" y="22962"/>
                    </a:lnTo>
                    <a:lnTo>
                      <a:pt x="8383" y="22780"/>
                    </a:lnTo>
                    <a:lnTo>
                      <a:pt x="8504" y="22719"/>
                    </a:lnTo>
                    <a:lnTo>
                      <a:pt x="8869" y="22537"/>
                    </a:lnTo>
                    <a:lnTo>
                      <a:pt x="9233" y="22415"/>
                    </a:lnTo>
                    <a:lnTo>
                      <a:pt x="9962" y="22233"/>
                    </a:lnTo>
                    <a:lnTo>
                      <a:pt x="10752" y="22051"/>
                    </a:lnTo>
                    <a:lnTo>
                      <a:pt x="11542" y="21930"/>
                    </a:lnTo>
                    <a:lnTo>
                      <a:pt x="12392" y="21869"/>
                    </a:lnTo>
                    <a:close/>
                    <a:moveTo>
                      <a:pt x="22962" y="27700"/>
                    </a:moveTo>
                    <a:lnTo>
                      <a:pt x="22233" y="29827"/>
                    </a:lnTo>
                    <a:lnTo>
                      <a:pt x="21686" y="32013"/>
                    </a:lnTo>
                    <a:lnTo>
                      <a:pt x="21200" y="34200"/>
                    </a:lnTo>
                    <a:lnTo>
                      <a:pt x="20714" y="36448"/>
                    </a:lnTo>
                    <a:lnTo>
                      <a:pt x="20350" y="38878"/>
                    </a:lnTo>
                    <a:lnTo>
                      <a:pt x="19985" y="41368"/>
                    </a:lnTo>
                    <a:lnTo>
                      <a:pt x="19743" y="43920"/>
                    </a:lnTo>
                    <a:lnTo>
                      <a:pt x="19560" y="46410"/>
                    </a:lnTo>
                    <a:lnTo>
                      <a:pt x="19439" y="49022"/>
                    </a:lnTo>
                    <a:lnTo>
                      <a:pt x="19500" y="51695"/>
                    </a:lnTo>
                    <a:lnTo>
                      <a:pt x="17859" y="51756"/>
                    </a:lnTo>
                    <a:lnTo>
                      <a:pt x="16644" y="51817"/>
                    </a:lnTo>
                    <a:lnTo>
                      <a:pt x="16705" y="50966"/>
                    </a:lnTo>
                    <a:lnTo>
                      <a:pt x="16644" y="50116"/>
                    </a:lnTo>
                    <a:lnTo>
                      <a:pt x="16462" y="47686"/>
                    </a:lnTo>
                    <a:lnTo>
                      <a:pt x="16219" y="45135"/>
                    </a:lnTo>
                    <a:lnTo>
                      <a:pt x="15855" y="42644"/>
                    </a:lnTo>
                    <a:lnTo>
                      <a:pt x="15369" y="40153"/>
                    </a:lnTo>
                    <a:lnTo>
                      <a:pt x="14822" y="37723"/>
                    </a:lnTo>
                    <a:lnTo>
                      <a:pt x="14215" y="35294"/>
                    </a:lnTo>
                    <a:lnTo>
                      <a:pt x="13486" y="32925"/>
                    </a:lnTo>
                    <a:lnTo>
                      <a:pt x="12574" y="30252"/>
                    </a:lnTo>
                    <a:lnTo>
                      <a:pt x="12210" y="29280"/>
                    </a:lnTo>
                    <a:lnTo>
                      <a:pt x="11846" y="28369"/>
                    </a:lnTo>
                    <a:lnTo>
                      <a:pt x="14336" y="28369"/>
                    </a:lnTo>
                    <a:lnTo>
                      <a:pt x="16766" y="28308"/>
                    </a:lnTo>
                    <a:lnTo>
                      <a:pt x="18892" y="28186"/>
                    </a:lnTo>
                    <a:lnTo>
                      <a:pt x="21079" y="27943"/>
                    </a:lnTo>
                    <a:lnTo>
                      <a:pt x="22962" y="27700"/>
                    </a:lnTo>
                    <a:close/>
                    <a:moveTo>
                      <a:pt x="20107" y="1762"/>
                    </a:moveTo>
                    <a:lnTo>
                      <a:pt x="21504" y="1883"/>
                    </a:lnTo>
                    <a:lnTo>
                      <a:pt x="22901" y="2126"/>
                    </a:lnTo>
                    <a:lnTo>
                      <a:pt x="24238" y="2430"/>
                    </a:lnTo>
                    <a:lnTo>
                      <a:pt x="25574" y="2916"/>
                    </a:lnTo>
                    <a:lnTo>
                      <a:pt x="26850" y="3463"/>
                    </a:lnTo>
                    <a:lnTo>
                      <a:pt x="28065" y="4192"/>
                    </a:lnTo>
                    <a:lnTo>
                      <a:pt x="29219" y="4921"/>
                    </a:lnTo>
                    <a:lnTo>
                      <a:pt x="30312" y="5771"/>
                    </a:lnTo>
                    <a:lnTo>
                      <a:pt x="31345" y="6743"/>
                    </a:lnTo>
                    <a:lnTo>
                      <a:pt x="32317" y="7715"/>
                    </a:lnTo>
                    <a:lnTo>
                      <a:pt x="33167" y="8808"/>
                    </a:lnTo>
                    <a:lnTo>
                      <a:pt x="33957" y="10023"/>
                    </a:lnTo>
                    <a:lnTo>
                      <a:pt x="34625" y="11238"/>
                    </a:lnTo>
                    <a:lnTo>
                      <a:pt x="35172" y="12514"/>
                    </a:lnTo>
                    <a:lnTo>
                      <a:pt x="35415" y="13304"/>
                    </a:lnTo>
                    <a:lnTo>
                      <a:pt x="35658" y="14154"/>
                    </a:lnTo>
                    <a:lnTo>
                      <a:pt x="35840" y="15004"/>
                    </a:lnTo>
                    <a:lnTo>
                      <a:pt x="35962" y="15855"/>
                    </a:lnTo>
                    <a:lnTo>
                      <a:pt x="36083" y="16705"/>
                    </a:lnTo>
                    <a:lnTo>
                      <a:pt x="36144" y="17617"/>
                    </a:lnTo>
                    <a:lnTo>
                      <a:pt x="36144" y="18467"/>
                    </a:lnTo>
                    <a:lnTo>
                      <a:pt x="36144" y="19378"/>
                    </a:lnTo>
                    <a:lnTo>
                      <a:pt x="36083" y="20229"/>
                    </a:lnTo>
                    <a:lnTo>
                      <a:pt x="35962" y="21140"/>
                    </a:lnTo>
                    <a:lnTo>
                      <a:pt x="35658" y="22841"/>
                    </a:lnTo>
                    <a:lnTo>
                      <a:pt x="35233" y="24542"/>
                    </a:lnTo>
                    <a:lnTo>
                      <a:pt x="34686" y="26121"/>
                    </a:lnTo>
                    <a:lnTo>
                      <a:pt x="34382" y="26850"/>
                    </a:lnTo>
                    <a:lnTo>
                      <a:pt x="34018" y="27518"/>
                    </a:lnTo>
                    <a:lnTo>
                      <a:pt x="33593" y="28186"/>
                    </a:lnTo>
                    <a:lnTo>
                      <a:pt x="33167" y="28794"/>
                    </a:lnTo>
                    <a:lnTo>
                      <a:pt x="32742" y="29401"/>
                    </a:lnTo>
                    <a:lnTo>
                      <a:pt x="32195" y="30009"/>
                    </a:lnTo>
                    <a:lnTo>
                      <a:pt x="31649" y="30495"/>
                    </a:lnTo>
                    <a:lnTo>
                      <a:pt x="31041" y="30981"/>
                    </a:lnTo>
                    <a:lnTo>
                      <a:pt x="29766" y="31892"/>
                    </a:lnTo>
                    <a:lnTo>
                      <a:pt x="28490" y="32742"/>
                    </a:lnTo>
                    <a:lnTo>
                      <a:pt x="27214" y="33593"/>
                    </a:lnTo>
                    <a:lnTo>
                      <a:pt x="26668" y="34079"/>
                    </a:lnTo>
                    <a:lnTo>
                      <a:pt x="26060" y="34625"/>
                    </a:lnTo>
                    <a:lnTo>
                      <a:pt x="25513" y="35233"/>
                    </a:lnTo>
                    <a:lnTo>
                      <a:pt x="25027" y="35962"/>
                    </a:lnTo>
                    <a:lnTo>
                      <a:pt x="24602" y="36691"/>
                    </a:lnTo>
                    <a:lnTo>
                      <a:pt x="24298" y="37420"/>
                    </a:lnTo>
                    <a:lnTo>
                      <a:pt x="23995" y="38209"/>
                    </a:lnTo>
                    <a:lnTo>
                      <a:pt x="23813" y="39060"/>
                    </a:lnTo>
                    <a:lnTo>
                      <a:pt x="23630" y="39850"/>
                    </a:lnTo>
                    <a:lnTo>
                      <a:pt x="23509" y="40700"/>
                    </a:lnTo>
                    <a:lnTo>
                      <a:pt x="23327" y="42644"/>
                    </a:lnTo>
                    <a:lnTo>
                      <a:pt x="23205" y="44588"/>
                    </a:lnTo>
                    <a:lnTo>
                      <a:pt x="23144" y="46532"/>
                    </a:lnTo>
                    <a:lnTo>
                      <a:pt x="23144" y="48476"/>
                    </a:lnTo>
                    <a:lnTo>
                      <a:pt x="23205" y="49994"/>
                    </a:lnTo>
                    <a:lnTo>
                      <a:pt x="23327" y="51513"/>
                    </a:lnTo>
                    <a:lnTo>
                      <a:pt x="22719" y="51574"/>
                    </a:lnTo>
                    <a:lnTo>
                      <a:pt x="22172" y="51634"/>
                    </a:lnTo>
                    <a:lnTo>
                      <a:pt x="20957" y="51634"/>
                    </a:lnTo>
                    <a:lnTo>
                      <a:pt x="20957" y="49265"/>
                    </a:lnTo>
                    <a:lnTo>
                      <a:pt x="21018" y="46835"/>
                    </a:lnTo>
                    <a:lnTo>
                      <a:pt x="21140" y="44406"/>
                    </a:lnTo>
                    <a:lnTo>
                      <a:pt x="21322" y="42036"/>
                    </a:lnTo>
                    <a:lnTo>
                      <a:pt x="21626" y="39607"/>
                    </a:lnTo>
                    <a:lnTo>
                      <a:pt x="21990" y="37238"/>
                    </a:lnTo>
                    <a:lnTo>
                      <a:pt x="22415" y="34868"/>
                    </a:lnTo>
                    <a:lnTo>
                      <a:pt x="22962" y="32499"/>
                    </a:lnTo>
                    <a:lnTo>
                      <a:pt x="23570" y="30009"/>
                    </a:lnTo>
                    <a:lnTo>
                      <a:pt x="24238" y="27457"/>
                    </a:lnTo>
                    <a:lnTo>
                      <a:pt x="24906" y="27336"/>
                    </a:lnTo>
                    <a:lnTo>
                      <a:pt x="25756" y="27093"/>
                    </a:lnTo>
                    <a:lnTo>
                      <a:pt x="26668" y="26728"/>
                    </a:lnTo>
                    <a:lnTo>
                      <a:pt x="27032" y="26485"/>
                    </a:lnTo>
                    <a:lnTo>
                      <a:pt x="27457" y="26242"/>
                    </a:lnTo>
                    <a:lnTo>
                      <a:pt x="27761" y="25939"/>
                    </a:lnTo>
                    <a:lnTo>
                      <a:pt x="28065" y="25574"/>
                    </a:lnTo>
                    <a:lnTo>
                      <a:pt x="28247" y="25149"/>
                    </a:lnTo>
                    <a:lnTo>
                      <a:pt x="28308" y="24724"/>
                    </a:lnTo>
                    <a:lnTo>
                      <a:pt x="28247" y="24299"/>
                    </a:lnTo>
                    <a:lnTo>
                      <a:pt x="28125" y="23873"/>
                    </a:lnTo>
                    <a:lnTo>
                      <a:pt x="27882" y="23509"/>
                    </a:lnTo>
                    <a:lnTo>
                      <a:pt x="27518" y="23205"/>
                    </a:lnTo>
                    <a:lnTo>
                      <a:pt x="27154" y="22901"/>
                    </a:lnTo>
                    <a:lnTo>
                      <a:pt x="26789" y="22658"/>
                    </a:lnTo>
                    <a:lnTo>
                      <a:pt x="26121" y="22355"/>
                    </a:lnTo>
                    <a:lnTo>
                      <a:pt x="26485" y="21990"/>
                    </a:lnTo>
                    <a:lnTo>
                      <a:pt x="26850" y="21565"/>
                    </a:lnTo>
                    <a:lnTo>
                      <a:pt x="27093" y="21140"/>
                    </a:lnTo>
                    <a:lnTo>
                      <a:pt x="27214" y="20715"/>
                    </a:lnTo>
                    <a:lnTo>
                      <a:pt x="27275" y="20229"/>
                    </a:lnTo>
                    <a:lnTo>
                      <a:pt x="27275" y="19803"/>
                    </a:lnTo>
                    <a:lnTo>
                      <a:pt x="27154" y="19378"/>
                    </a:lnTo>
                    <a:lnTo>
                      <a:pt x="26971" y="18953"/>
                    </a:lnTo>
                    <a:lnTo>
                      <a:pt x="26728" y="18588"/>
                    </a:lnTo>
                    <a:lnTo>
                      <a:pt x="26425" y="18224"/>
                    </a:lnTo>
                    <a:lnTo>
                      <a:pt x="26060" y="17860"/>
                    </a:lnTo>
                    <a:lnTo>
                      <a:pt x="25696" y="17556"/>
                    </a:lnTo>
                    <a:lnTo>
                      <a:pt x="24845" y="16948"/>
                    </a:lnTo>
                    <a:lnTo>
                      <a:pt x="25270" y="16645"/>
                    </a:lnTo>
                    <a:lnTo>
                      <a:pt x="25696" y="16280"/>
                    </a:lnTo>
                    <a:lnTo>
                      <a:pt x="26060" y="15855"/>
                    </a:lnTo>
                    <a:lnTo>
                      <a:pt x="26364" y="15430"/>
                    </a:lnTo>
                    <a:lnTo>
                      <a:pt x="26546" y="15004"/>
                    </a:lnTo>
                    <a:lnTo>
                      <a:pt x="26668" y="14579"/>
                    </a:lnTo>
                    <a:lnTo>
                      <a:pt x="26789" y="14154"/>
                    </a:lnTo>
                    <a:lnTo>
                      <a:pt x="26850" y="13729"/>
                    </a:lnTo>
                    <a:lnTo>
                      <a:pt x="26850" y="13243"/>
                    </a:lnTo>
                    <a:lnTo>
                      <a:pt x="26728" y="12818"/>
                    </a:lnTo>
                    <a:lnTo>
                      <a:pt x="26607" y="12392"/>
                    </a:lnTo>
                    <a:lnTo>
                      <a:pt x="26425" y="11967"/>
                    </a:lnTo>
                    <a:lnTo>
                      <a:pt x="26121" y="11481"/>
                    </a:lnTo>
                    <a:lnTo>
                      <a:pt x="25756" y="11056"/>
                    </a:lnTo>
                    <a:lnTo>
                      <a:pt x="26607" y="10752"/>
                    </a:lnTo>
                    <a:lnTo>
                      <a:pt x="27397" y="10327"/>
                    </a:lnTo>
                    <a:lnTo>
                      <a:pt x="28186" y="9902"/>
                    </a:lnTo>
                    <a:lnTo>
                      <a:pt x="28915" y="9355"/>
                    </a:lnTo>
                    <a:lnTo>
                      <a:pt x="29037" y="9234"/>
                    </a:lnTo>
                    <a:lnTo>
                      <a:pt x="29158" y="9051"/>
                    </a:lnTo>
                    <a:lnTo>
                      <a:pt x="29158" y="8869"/>
                    </a:lnTo>
                    <a:lnTo>
                      <a:pt x="29219" y="8687"/>
                    </a:lnTo>
                    <a:lnTo>
                      <a:pt x="29097" y="8322"/>
                    </a:lnTo>
                    <a:lnTo>
                      <a:pt x="28915" y="8079"/>
                    </a:lnTo>
                    <a:lnTo>
                      <a:pt x="28794" y="7958"/>
                    </a:lnTo>
                    <a:lnTo>
                      <a:pt x="28611" y="7836"/>
                    </a:lnTo>
                    <a:lnTo>
                      <a:pt x="28247" y="7776"/>
                    </a:lnTo>
                    <a:lnTo>
                      <a:pt x="27943" y="7836"/>
                    </a:lnTo>
                    <a:lnTo>
                      <a:pt x="27640" y="8079"/>
                    </a:lnTo>
                    <a:lnTo>
                      <a:pt x="27214" y="8322"/>
                    </a:lnTo>
                    <a:lnTo>
                      <a:pt x="26850" y="8626"/>
                    </a:lnTo>
                    <a:lnTo>
                      <a:pt x="25939" y="9051"/>
                    </a:lnTo>
                    <a:lnTo>
                      <a:pt x="25027" y="9416"/>
                    </a:lnTo>
                    <a:lnTo>
                      <a:pt x="24055" y="9720"/>
                    </a:lnTo>
                    <a:lnTo>
                      <a:pt x="23873" y="9659"/>
                    </a:lnTo>
                    <a:lnTo>
                      <a:pt x="23084" y="9234"/>
                    </a:lnTo>
                    <a:lnTo>
                      <a:pt x="22294" y="8869"/>
                    </a:lnTo>
                    <a:lnTo>
                      <a:pt x="21443" y="8565"/>
                    </a:lnTo>
                    <a:lnTo>
                      <a:pt x="20654" y="8322"/>
                    </a:lnTo>
                    <a:lnTo>
                      <a:pt x="19743" y="8140"/>
                    </a:lnTo>
                    <a:lnTo>
                      <a:pt x="18892" y="7958"/>
                    </a:lnTo>
                    <a:lnTo>
                      <a:pt x="17981" y="7836"/>
                    </a:lnTo>
                    <a:lnTo>
                      <a:pt x="17070" y="7776"/>
                    </a:lnTo>
                    <a:lnTo>
                      <a:pt x="15308" y="7715"/>
                    </a:lnTo>
                    <a:lnTo>
                      <a:pt x="13486" y="7836"/>
                    </a:lnTo>
                    <a:lnTo>
                      <a:pt x="12696" y="7897"/>
                    </a:lnTo>
                    <a:lnTo>
                      <a:pt x="11846" y="7958"/>
                    </a:lnTo>
                    <a:lnTo>
                      <a:pt x="10995" y="8140"/>
                    </a:lnTo>
                    <a:lnTo>
                      <a:pt x="10570" y="8262"/>
                    </a:lnTo>
                    <a:lnTo>
                      <a:pt x="10205" y="8444"/>
                    </a:lnTo>
                    <a:lnTo>
                      <a:pt x="9841" y="8687"/>
                    </a:lnTo>
                    <a:lnTo>
                      <a:pt x="9537" y="9051"/>
                    </a:lnTo>
                    <a:lnTo>
                      <a:pt x="9355" y="9416"/>
                    </a:lnTo>
                    <a:lnTo>
                      <a:pt x="9233" y="9841"/>
                    </a:lnTo>
                    <a:lnTo>
                      <a:pt x="9233" y="10266"/>
                    </a:lnTo>
                    <a:lnTo>
                      <a:pt x="9355" y="10692"/>
                    </a:lnTo>
                    <a:lnTo>
                      <a:pt x="9537" y="11056"/>
                    </a:lnTo>
                    <a:lnTo>
                      <a:pt x="9841" y="11420"/>
                    </a:lnTo>
                    <a:lnTo>
                      <a:pt x="10205" y="11724"/>
                    </a:lnTo>
                    <a:lnTo>
                      <a:pt x="10631" y="11967"/>
                    </a:lnTo>
                    <a:lnTo>
                      <a:pt x="11117" y="12089"/>
                    </a:lnTo>
                    <a:lnTo>
                      <a:pt x="11603" y="12210"/>
                    </a:lnTo>
                    <a:lnTo>
                      <a:pt x="13668" y="12392"/>
                    </a:lnTo>
                    <a:lnTo>
                      <a:pt x="15733" y="12514"/>
                    </a:lnTo>
                    <a:lnTo>
                      <a:pt x="17738" y="12453"/>
                    </a:lnTo>
                    <a:lnTo>
                      <a:pt x="19257" y="12392"/>
                    </a:lnTo>
                    <a:lnTo>
                      <a:pt x="20775" y="12210"/>
                    </a:lnTo>
                    <a:lnTo>
                      <a:pt x="22355" y="11967"/>
                    </a:lnTo>
                    <a:lnTo>
                      <a:pt x="23813" y="11603"/>
                    </a:lnTo>
                    <a:lnTo>
                      <a:pt x="24420" y="12089"/>
                    </a:lnTo>
                    <a:lnTo>
                      <a:pt x="24663" y="12392"/>
                    </a:lnTo>
                    <a:lnTo>
                      <a:pt x="24845" y="12635"/>
                    </a:lnTo>
                    <a:lnTo>
                      <a:pt x="25027" y="12939"/>
                    </a:lnTo>
                    <a:lnTo>
                      <a:pt x="25088" y="13182"/>
                    </a:lnTo>
                    <a:lnTo>
                      <a:pt x="25149" y="13486"/>
                    </a:lnTo>
                    <a:lnTo>
                      <a:pt x="25149" y="13790"/>
                    </a:lnTo>
                    <a:lnTo>
                      <a:pt x="25088" y="14033"/>
                    </a:lnTo>
                    <a:lnTo>
                      <a:pt x="24967" y="14336"/>
                    </a:lnTo>
                    <a:lnTo>
                      <a:pt x="24845" y="14579"/>
                    </a:lnTo>
                    <a:lnTo>
                      <a:pt x="24663" y="14822"/>
                    </a:lnTo>
                    <a:lnTo>
                      <a:pt x="24359" y="15247"/>
                    </a:lnTo>
                    <a:lnTo>
                      <a:pt x="23934" y="15551"/>
                    </a:lnTo>
                    <a:lnTo>
                      <a:pt x="23448" y="15794"/>
                    </a:lnTo>
                    <a:lnTo>
                      <a:pt x="22962" y="16037"/>
                    </a:lnTo>
                    <a:lnTo>
                      <a:pt x="22233" y="15733"/>
                    </a:lnTo>
                    <a:lnTo>
                      <a:pt x="21443" y="15490"/>
                    </a:lnTo>
                    <a:lnTo>
                      <a:pt x="19864" y="15065"/>
                    </a:lnTo>
                    <a:lnTo>
                      <a:pt x="17920" y="14640"/>
                    </a:lnTo>
                    <a:lnTo>
                      <a:pt x="16948" y="14458"/>
                    </a:lnTo>
                    <a:lnTo>
                      <a:pt x="15916" y="14336"/>
                    </a:lnTo>
                    <a:lnTo>
                      <a:pt x="14944" y="14276"/>
                    </a:lnTo>
                    <a:lnTo>
                      <a:pt x="13911" y="14215"/>
                    </a:lnTo>
                    <a:lnTo>
                      <a:pt x="12878" y="14215"/>
                    </a:lnTo>
                    <a:lnTo>
                      <a:pt x="11906" y="14276"/>
                    </a:lnTo>
                    <a:lnTo>
                      <a:pt x="10934" y="14397"/>
                    </a:lnTo>
                    <a:lnTo>
                      <a:pt x="10023" y="14579"/>
                    </a:lnTo>
                    <a:lnTo>
                      <a:pt x="9112" y="14822"/>
                    </a:lnTo>
                    <a:lnTo>
                      <a:pt x="8201" y="15187"/>
                    </a:lnTo>
                    <a:lnTo>
                      <a:pt x="7776" y="15430"/>
                    </a:lnTo>
                    <a:lnTo>
                      <a:pt x="7472" y="15733"/>
                    </a:lnTo>
                    <a:lnTo>
                      <a:pt x="7229" y="16098"/>
                    </a:lnTo>
                    <a:lnTo>
                      <a:pt x="7107" y="16341"/>
                    </a:lnTo>
                    <a:lnTo>
                      <a:pt x="7047" y="16523"/>
                    </a:lnTo>
                    <a:lnTo>
                      <a:pt x="7047" y="16766"/>
                    </a:lnTo>
                    <a:lnTo>
                      <a:pt x="7107" y="17009"/>
                    </a:lnTo>
                    <a:lnTo>
                      <a:pt x="7168" y="17252"/>
                    </a:lnTo>
                    <a:lnTo>
                      <a:pt x="7290" y="17434"/>
                    </a:lnTo>
                    <a:lnTo>
                      <a:pt x="7593" y="17799"/>
                    </a:lnTo>
                    <a:lnTo>
                      <a:pt x="7958" y="18103"/>
                    </a:lnTo>
                    <a:lnTo>
                      <a:pt x="8383" y="18285"/>
                    </a:lnTo>
                    <a:lnTo>
                      <a:pt x="8808" y="18467"/>
                    </a:lnTo>
                    <a:lnTo>
                      <a:pt x="9233" y="18588"/>
                    </a:lnTo>
                    <a:lnTo>
                      <a:pt x="9659" y="18710"/>
                    </a:lnTo>
                    <a:lnTo>
                      <a:pt x="10570" y="18831"/>
                    </a:lnTo>
                    <a:lnTo>
                      <a:pt x="11481" y="18892"/>
                    </a:lnTo>
                    <a:lnTo>
                      <a:pt x="15612" y="18892"/>
                    </a:lnTo>
                    <a:lnTo>
                      <a:pt x="17677" y="18710"/>
                    </a:lnTo>
                    <a:lnTo>
                      <a:pt x="19803" y="18467"/>
                    </a:lnTo>
                    <a:lnTo>
                      <a:pt x="21383" y="18224"/>
                    </a:lnTo>
                    <a:lnTo>
                      <a:pt x="22172" y="18042"/>
                    </a:lnTo>
                    <a:lnTo>
                      <a:pt x="22962" y="17799"/>
                    </a:lnTo>
                    <a:lnTo>
                      <a:pt x="23570" y="18163"/>
                    </a:lnTo>
                    <a:lnTo>
                      <a:pt x="24177" y="18528"/>
                    </a:lnTo>
                    <a:lnTo>
                      <a:pt x="24784" y="18953"/>
                    </a:lnTo>
                    <a:lnTo>
                      <a:pt x="25270" y="19439"/>
                    </a:lnTo>
                    <a:lnTo>
                      <a:pt x="25453" y="19621"/>
                    </a:lnTo>
                    <a:lnTo>
                      <a:pt x="25574" y="19803"/>
                    </a:lnTo>
                    <a:lnTo>
                      <a:pt x="25635" y="20046"/>
                    </a:lnTo>
                    <a:lnTo>
                      <a:pt x="25635" y="20289"/>
                    </a:lnTo>
                    <a:lnTo>
                      <a:pt x="25513" y="20593"/>
                    </a:lnTo>
                    <a:lnTo>
                      <a:pt x="25331" y="20836"/>
                    </a:lnTo>
                    <a:lnTo>
                      <a:pt x="24906" y="21261"/>
                    </a:lnTo>
                    <a:lnTo>
                      <a:pt x="24541" y="21504"/>
                    </a:lnTo>
                    <a:lnTo>
                      <a:pt x="24055" y="21747"/>
                    </a:lnTo>
                    <a:lnTo>
                      <a:pt x="23144" y="21565"/>
                    </a:lnTo>
                    <a:lnTo>
                      <a:pt x="21079" y="21201"/>
                    </a:lnTo>
                    <a:lnTo>
                      <a:pt x="19014" y="20897"/>
                    </a:lnTo>
                    <a:lnTo>
                      <a:pt x="17070" y="20593"/>
                    </a:lnTo>
                    <a:lnTo>
                      <a:pt x="15065" y="20411"/>
                    </a:lnTo>
                    <a:lnTo>
                      <a:pt x="14093" y="20350"/>
                    </a:lnTo>
                    <a:lnTo>
                      <a:pt x="12088" y="20350"/>
                    </a:lnTo>
                    <a:lnTo>
                      <a:pt x="11117" y="20472"/>
                    </a:lnTo>
                    <a:lnTo>
                      <a:pt x="10145" y="20593"/>
                    </a:lnTo>
                    <a:lnTo>
                      <a:pt x="9173" y="20836"/>
                    </a:lnTo>
                    <a:lnTo>
                      <a:pt x="8322" y="21079"/>
                    </a:lnTo>
                    <a:lnTo>
                      <a:pt x="7897" y="21261"/>
                    </a:lnTo>
                    <a:lnTo>
                      <a:pt x="7533" y="21504"/>
                    </a:lnTo>
                    <a:lnTo>
                      <a:pt x="7168" y="21808"/>
                    </a:lnTo>
                    <a:lnTo>
                      <a:pt x="6925" y="22173"/>
                    </a:lnTo>
                    <a:lnTo>
                      <a:pt x="6864" y="22415"/>
                    </a:lnTo>
                    <a:lnTo>
                      <a:pt x="6804" y="22598"/>
                    </a:lnTo>
                    <a:lnTo>
                      <a:pt x="6804" y="22841"/>
                    </a:lnTo>
                    <a:lnTo>
                      <a:pt x="6804" y="23084"/>
                    </a:lnTo>
                    <a:lnTo>
                      <a:pt x="6986" y="23448"/>
                    </a:lnTo>
                    <a:lnTo>
                      <a:pt x="7229" y="23813"/>
                    </a:lnTo>
                    <a:lnTo>
                      <a:pt x="7533" y="24056"/>
                    </a:lnTo>
                    <a:lnTo>
                      <a:pt x="7836" y="24299"/>
                    </a:lnTo>
                    <a:lnTo>
                      <a:pt x="8322" y="24481"/>
                    </a:lnTo>
                    <a:lnTo>
                      <a:pt x="8747" y="24663"/>
                    </a:lnTo>
                    <a:lnTo>
                      <a:pt x="9719" y="24845"/>
                    </a:lnTo>
                    <a:lnTo>
                      <a:pt x="10691" y="25028"/>
                    </a:lnTo>
                    <a:lnTo>
                      <a:pt x="11663" y="25088"/>
                    </a:lnTo>
                    <a:lnTo>
                      <a:pt x="13729" y="25149"/>
                    </a:lnTo>
                    <a:lnTo>
                      <a:pt x="15733" y="25088"/>
                    </a:lnTo>
                    <a:lnTo>
                      <a:pt x="17920" y="24906"/>
                    </a:lnTo>
                    <a:lnTo>
                      <a:pt x="20046" y="24602"/>
                    </a:lnTo>
                    <a:lnTo>
                      <a:pt x="21018" y="24420"/>
                    </a:lnTo>
                    <a:lnTo>
                      <a:pt x="21929" y="24238"/>
                    </a:lnTo>
                    <a:lnTo>
                      <a:pt x="22901" y="23995"/>
                    </a:lnTo>
                    <a:lnTo>
                      <a:pt x="23813" y="23630"/>
                    </a:lnTo>
                    <a:lnTo>
                      <a:pt x="24359" y="23387"/>
                    </a:lnTo>
                    <a:lnTo>
                      <a:pt x="25392" y="23691"/>
                    </a:lnTo>
                    <a:lnTo>
                      <a:pt x="25878" y="23873"/>
                    </a:lnTo>
                    <a:lnTo>
                      <a:pt x="26364" y="24116"/>
                    </a:lnTo>
                    <a:lnTo>
                      <a:pt x="26546" y="24238"/>
                    </a:lnTo>
                    <a:lnTo>
                      <a:pt x="26728" y="24420"/>
                    </a:lnTo>
                    <a:lnTo>
                      <a:pt x="26850" y="24602"/>
                    </a:lnTo>
                    <a:lnTo>
                      <a:pt x="26850" y="24724"/>
                    </a:lnTo>
                    <a:lnTo>
                      <a:pt x="26789" y="24785"/>
                    </a:lnTo>
                    <a:lnTo>
                      <a:pt x="26607" y="25088"/>
                    </a:lnTo>
                    <a:lnTo>
                      <a:pt x="26303" y="25271"/>
                    </a:lnTo>
                    <a:lnTo>
                      <a:pt x="25696" y="25574"/>
                    </a:lnTo>
                    <a:lnTo>
                      <a:pt x="24967" y="25878"/>
                    </a:lnTo>
                    <a:lnTo>
                      <a:pt x="24177" y="26060"/>
                    </a:lnTo>
                    <a:lnTo>
                      <a:pt x="23387" y="26242"/>
                    </a:lnTo>
                    <a:lnTo>
                      <a:pt x="22598" y="26364"/>
                    </a:lnTo>
                    <a:lnTo>
                      <a:pt x="20836" y="26607"/>
                    </a:lnTo>
                    <a:lnTo>
                      <a:pt x="19135" y="26850"/>
                    </a:lnTo>
                    <a:lnTo>
                      <a:pt x="17313" y="27032"/>
                    </a:lnTo>
                    <a:lnTo>
                      <a:pt x="15551" y="27154"/>
                    </a:lnTo>
                    <a:lnTo>
                      <a:pt x="13729" y="27214"/>
                    </a:lnTo>
                    <a:lnTo>
                      <a:pt x="11906" y="27275"/>
                    </a:lnTo>
                    <a:lnTo>
                      <a:pt x="10145" y="27214"/>
                    </a:lnTo>
                    <a:lnTo>
                      <a:pt x="8383" y="27093"/>
                    </a:lnTo>
                    <a:lnTo>
                      <a:pt x="8201" y="27154"/>
                    </a:lnTo>
                    <a:lnTo>
                      <a:pt x="8079" y="27214"/>
                    </a:lnTo>
                    <a:lnTo>
                      <a:pt x="7958" y="27397"/>
                    </a:lnTo>
                    <a:lnTo>
                      <a:pt x="7958" y="27518"/>
                    </a:lnTo>
                    <a:lnTo>
                      <a:pt x="7958" y="27700"/>
                    </a:lnTo>
                    <a:lnTo>
                      <a:pt x="8079" y="27883"/>
                    </a:lnTo>
                    <a:lnTo>
                      <a:pt x="8201" y="28004"/>
                    </a:lnTo>
                    <a:lnTo>
                      <a:pt x="8383" y="28065"/>
                    </a:lnTo>
                    <a:lnTo>
                      <a:pt x="10448" y="28247"/>
                    </a:lnTo>
                    <a:lnTo>
                      <a:pt x="10631" y="28794"/>
                    </a:lnTo>
                    <a:lnTo>
                      <a:pt x="10813" y="29280"/>
                    </a:lnTo>
                    <a:lnTo>
                      <a:pt x="11177" y="30252"/>
                    </a:lnTo>
                    <a:lnTo>
                      <a:pt x="11967" y="32621"/>
                    </a:lnTo>
                    <a:lnTo>
                      <a:pt x="12696" y="34990"/>
                    </a:lnTo>
                    <a:lnTo>
                      <a:pt x="13364" y="37420"/>
                    </a:lnTo>
                    <a:lnTo>
                      <a:pt x="13911" y="39850"/>
                    </a:lnTo>
                    <a:lnTo>
                      <a:pt x="14397" y="42279"/>
                    </a:lnTo>
                    <a:lnTo>
                      <a:pt x="14761" y="44709"/>
                    </a:lnTo>
                    <a:lnTo>
                      <a:pt x="15126" y="47200"/>
                    </a:lnTo>
                    <a:lnTo>
                      <a:pt x="15369" y="49994"/>
                    </a:lnTo>
                    <a:lnTo>
                      <a:pt x="15430" y="51391"/>
                    </a:lnTo>
                    <a:lnTo>
                      <a:pt x="15551" y="51877"/>
                    </a:lnTo>
                    <a:lnTo>
                      <a:pt x="14032" y="51877"/>
                    </a:lnTo>
                    <a:lnTo>
                      <a:pt x="13182" y="51999"/>
                    </a:lnTo>
                    <a:lnTo>
                      <a:pt x="13243" y="50359"/>
                    </a:lnTo>
                    <a:lnTo>
                      <a:pt x="13303" y="48779"/>
                    </a:lnTo>
                    <a:lnTo>
                      <a:pt x="13303" y="47139"/>
                    </a:lnTo>
                    <a:lnTo>
                      <a:pt x="13182" y="45560"/>
                    </a:lnTo>
                    <a:lnTo>
                      <a:pt x="12939" y="43980"/>
                    </a:lnTo>
                    <a:lnTo>
                      <a:pt x="12817" y="43191"/>
                    </a:lnTo>
                    <a:lnTo>
                      <a:pt x="12574" y="42401"/>
                    </a:lnTo>
                    <a:lnTo>
                      <a:pt x="12392" y="41672"/>
                    </a:lnTo>
                    <a:lnTo>
                      <a:pt x="12088" y="40943"/>
                    </a:lnTo>
                    <a:lnTo>
                      <a:pt x="11785" y="40153"/>
                    </a:lnTo>
                    <a:lnTo>
                      <a:pt x="11420" y="39424"/>
                    </a:lnTo>
                    <a:lnTo>
                      <a:pt x="10995" y="38695"/>
                    </a:lnTo>
                    <a:lnTo>
                      <a:pt x="10509" y="37966"/>
                    </a:lnTo>
                    <a:lnTo>
                      <a:pt x="9962" y="37298"/>
                    </a:lnTo>
                    <a:lnTo>
                      <a:pt x="9416" y="36630"/>
                    </a:lnTo>
                    <a:lnTo>
                      <a:pt x="8201" y="35294"/>
                    </a:lnTo>
                    <a:lnTo>
                      <a:pt x="7047" y="34018"/>
                    </a:lnTo>
                    <a:lnTo>
                      <a:pt x="6014" y="32864"/>
                    </a:lnTo>
                    <a:lnTo>
                      <a:pt x="5103" y="31588"/>
                    </a:lnTo>
                    <a:lnTo>
                      <a:pt x="4252" y="30252"/>
                    </a:lnTo>
                    <a:lnTo>
                      <a:pt x="3584" y="28855"/>
                    </a:lnTo>
                    <a:lnTo>
                      <a:pt x="2977" y="27518"/>
                    </a:lnTo>
                    <a:lnTo>
                      <a:pt x="2491" y="26060"/>
                    </a:lnTo>
                    <a:lnTo>
                      <a:pt x="2126" y="24602"/>
                    </a:lnTo>
                    <a:lnTo>
                      <a:pt x="1822" y="23084"/>
                    </a:lnTo>
                    <a:lnTo>
                      <a:pt x="1640" y="21626"/>
                    </a:lnTo>
                    <a:lnTo>
                      <a:pt x="1579" y="20107"/>
                    </a:lnTo>
                    <a:lnTo>
                      <a:pt x="1701" y="18588"/>
                    </a:lnTo>
                    <a:lnTo>
                      <a:pt x="1883" y="17070"/>
                    </a:lnTo>
                    <a:lnTo>
                      <a:pt x="2187" y="15673"/>
                    </a:lnTo>
                    <a:lnTo>
                      <a:pt x="2551" y="14276"/>
                    </a:lnTo>
                    <a:lnTo>
                      <a:pt x="3098" y="12878"/>
                    </a:lnTo>
                    <a:lnTo>
                      <a:pt x="3706" y="11603"/>
                    </a:lnTo>
                    <a:lnTo>
                      <a:pt x="4434" y="10327"/>
                    </a:lnTo>
                    <a:lnTo>
                      <a:pt x="5224" y="9173"/>
                    </a:lnTo>
                    <a:lnTo>
                      <a:pt x="6135" y="8019"/>
                    </a:lnTo>
                    <a:lnTo>
                      <a:pt x="7168" y="6986"/>
                    </a:lnTo>
                    <a:lnTo>
                      <a:pt x="8261" y="6014"/>
                    </a:lnTo>
                    <a:lnTo>
                      <a:pt x="9416" y="5103"/>
                    </a:lnTo>
                    <a:lnTo>
                      <a:pt x="10570" y="4313"/>
                    </a:lnTo>
                    <a:lnTo>
                      <a:pt x="11846" y="3645"/>
                    </a:lnTo>
                    <a:lnTo>
                      <a:pt x="13182" y="3038"/>
                    </a:lnTo>
                    <a:lnTo>
                      <a:pt x="14518" y="2552"/>
                    </a:lnTo>
                    <a:lnTo>
                      <a:pt x="15916" y="2126"/>
                    </a:lnTo>
                    <a:lnTo>
                      <a:pt x="17313" y="1883"/>
                    </a:lnTo>
                    <a:lnTo>
                      <a:pt x="18710" y="1762"/>
                    </a:lnTo>
                    <a:close/>
                    <a:moveTo>
                      <a:pt x="22719" y="52728"/>
                    </a:moveTo>
                    <a:lnTo>
                      <a:pt x="22476" y="53274"/>
                    </a:lnTo>
                    <a:lnTo>
                      <a:pt x="22355" y="53517"/>
                    </a:lnTo>
                    <a:lnTo>
                      <a:pt x="22112" y="53760"/>
                    </a:lnTo>
                    <a:lnTo>
                      <a:pt x="21929" y="53882"/>
                    </a:lnTo>
                    <a:lnTo>
                      <a:pt x="21747" y="53943"/>
                    </a:lnTo>
                    <a:lnTo>
                      <a:pt x="21322" y="54064"/>
                    </a:lnTo>
                    <a:lnTo>
                      <a:pt x="20411" y="54064"/>
                    </a:lnTo>
                    <a:lnTo>
                      <a:pt x="17920" y="54186"/>
                    </a:lnTo>
                    <a:lnTo>
                      <a:pt x="16705" y="54246"/>
                    </a:lnTo>
                    <a:lnTo>
                      <a:pt x="15430" y="54186"/>
                    </a:lnTo>
                    <a:lnTo>
                      <a:pt x="14215" y="54125"/>
                    </a:lnTo>
                    <a:lnTo>
                      <a:pt x="13668" y="54064"/>
                    </a:lnTo>
                    <a:lnTo>
                      <a:pt x="13425" y="54064"/>
                    </a:lnTo>
                    <a:lnTo>
                      <a:pt x="13182" y="53943"/>
                    </a:lnTo>
                    <a:lnTo>
                      <a:pt x="13000" y="53882"/>
                    </a:lnTo>
                    <a:lnTo>
                      <a:pt x="12939" y="53760"/>
                    </a:lnTo>
                    <a:lnTo>
                      <a:pt x="13060" y="53639"/>
                    </a:lnTo>
                    <a:lnTo>
                      <a:pt x="13243" y="53578"/>
                    </a:lnTo>
                    <a:lnTo>
                      <a:pt x="13668" y="53517"/>
                    </a:lnTo>
                    <a:lnTo>
                      <a:pt x="18588" y="53214"/>
                    </a:lnTo>
                    <a:lnTo>
                      <a:pt x="19925" y="53153"/>
                    </a:lnTo>
                    <a:lnTo>
                      <a:pt x="21322" y="53031"/>
                    </a:lnTo>
                    <a:lnTo>
                      <a:pt x="22051" y="52910"/>
                    </a:lnTo>
                    <a:lnTo>
                      <a:pt x="22719" y="52728"/>
                    </a:lnTo>
                    <a:close/>
                    <a:moveTo>
                      <a:pt x="23023" y="55279"/>
                    </a:moveTo>
                    <a:lnTo>
                      <a:pt x="23084" y="55340"/>
                    </a:lnTo>
                    <a:lnTo>
                      <a:pt x="23084" y="55461"/>
                    </a:lnTo>
                    <a:lnTo>
                      <a:pt x="22962" y="55583"/>
                    </a:lnTo>
                    <a:lnTo>
                      <a:pt x="22901" y="55704"/>
                    </a:lnTo>
                    <a:lnTo>
                      <a:pt x="22598" y="55826"/>
                    </a:lnTo>
                    <a:lnTo>
                      <a:pt x="22233" y="55947"/>
                    </a:lnTo>
                    <a:lnTo>
                      <a:pt x="21869" y="56008"/>
                    </a:lnTo>
                    <a:lnTo>
                      <a:pt x="21140" y="56190"/>
                    </a:lnTo>
                    <a:lnTo>
                      <a:pt x="19378" y="56433"/>
                    </a:lnTo>
                    <a:lnTo>
                      <a:pt x="17616" y="56555"/>
                    </a:lnTo>
                    <a:lnTo>
                      <a:pt x="16523" y="56616"/>
                    </a:lnTo>
                    <a:lnTo>
                      <a:pt x="15247" y="56616"/>
                    </a:lnTo>
                    <a:lnTo>
                      <a:pt x="14640" y="56494"/>
                    </a:lnTo>
                    <a:lnTo>
                      <a:pt x="14093" y="56312"/>
                    </a:lnTo>
                    <a:lnTo>
                      <a:pt x="13789" y="56190"/>
                    </a:lnTo>
                    <a:lnTo>
                      <a:pt x="13607" y="56008"/>
                    </a:lnTo>
                    <a:lnTo>
                      <a:pt x="13425" y="55826"/>
                    </a:lnTo>
                    <a:lnTo>
                      <a:pt x="13303" y="55644"/>
                    </a:lnTo>
                    <a:lnTo>
                      <a:pt x="13303" y="55644"/>
                    </a:lnTo>
                    <a:lnTo>
                      <a:pt x="14154" y="55765"/>
                    </a:lnTo>
                    <a:lnTo>
                      <a:pt x="15612" y="55826"/>
                    </a:lnTo>
                    <a:lnTo>
                      <a:pt x="18588" y="55826"/>
                    </a:lnTo>
                    <a:lnTo>
                      <a:pt x="20046" y="55765"/>
                    </a:lnTo>
                    <a:lnTo>
                      <a:pt x="20775" y="55704"/>
                    </a:lnTo>
                    <a:lnTo>
                      <a:pt x="21443" y="55644"/>
                    </a:lnTo>
                    <a:lnTo>
                      <a:pt x="22112" y="55522"/>
                    </a:lnTo>
                    <a:lnTo>
                      <a:pt x="22476" y="55401"/>
                    </a:lnTo>
                    <a:lnTo>
                      <a:pt x="22780" y="55279"/>
                    </a:lnTo>
                    <a:close/>
                    <a:moveTo>
                      <a:pt x="21747" y="57648"/>
                    </a:moveTo>
                    <a:lnTo>
                      <a:pt x="21686" y="58013"/>
                    </a:lnTo>
                    <a:lnTo>
                      <a:pt x="21626" y="58316"/>
                    </a:lnTo>
                    <a:lnTo>
                      <a:pt x="21443" y="58559"/>
                    </a:lnTo>
                    <a:lnTo>
                      <a:pt x="21261" y="58742"/>
                    </a:lnTo>
                    <a:lnTo>
                      <a:pt x="21079" y="58863"/>
                    </a:lnTo>
                    <a:lnTo>
                      <a:pt x="20836" y="58985"/>
                    </a:lnTo>
                    <a:lnTo>
                      <a:pt x="19985" y="59228"/>
                    </a:lnTo>
                    <a:lnTo>
                      <a:pt x="19196" y="59410"/>
                    </a:lnTo>
                    <a:lnTo>
                      <a:pt x="18285" y="59531"/>
                    </a:lnTo>
                    <a:lnTo>
                      <a:pt x="17434" y="59653"/>
                    </a:lnTo>
                    <a:lnTo>
                      <a:pt x="16644" y="59653"/>
                    </a:lnTo>
                    <a:lnTo>
                      <a:pt x="15855" y="59592"/>
                    </a:lnTo>
                    <a:lnTo>
                      <a:pt x="15004" y="59471"/>
                    </a:lnTo>
                    <a:lnTo>
                      <a:pt x="14215" y="59288"/>
                    </a:lnTo>
                    <a:lnTo>
                      <a:pt x="13729" y="59106"/>
                    </a:lnTo>
                    <a:lnTo>
                      <a:pt x="13486" y="58985"/>
                    </a:lnTo>
                    <a:lnTo>
                      <a:pt x="13364" y="58802"/>
                    </a:lnTo>
                    <a:lnTo>
                      <a:pt x="13303" y="58559"/>
                    </a:lnTo>
                    <a:lnTo>
                      <a:pt x="13303" y="58316"/>
                    </a:lnTo>
                    <a:lnTo>
                      <a:pt x="13364" y="58134"/>
                    </a:lnTo>
                    <a:lnTo>
                      <a:pt x="13486" y="58013"/>
                    </a:lnTo>
                    <a:lnTo>
                      <a:pt x="13607" y="57891"/>
                    </a:lnTo>
                    <a:lnTo>
                      <a:pt x="13789" y="57952"/>
                    </a:lnTo>
                    <a:lnTo>
                      <a:pt x="14397" y="58134"/>
                    </a:lnTo>
                    <a:lnTo>
                      <a:pt x="15004" y="58195"/>
                    </a:lnTo>
                    <a:lnTo>
                      <a:pt x="15612" y="58256"/>
                    </a:lnTo>
                    <a:lnTo>
                      <a:pt x="16219" y="58256"/>
                    </a:lnTo>
                    <a:lnTo>
                      <a:pt x="17495" y="58195"/>
                    </a:lnTo>
                    <a:lnTo>
                      <a:pt x="18771" y="58134"/>
                    </a:lnTo>
                    <a:lnTo>
                      <a:pt x="20107" y="57952"/>
                    </a:lnTo>
                    <a:lnTo>
                      <a:pt x="21383" y="57709"/>
                    </a:lnTo>
                    <a:lnTo>
                      <a:pt x="21747" y="57648"/>
                    </a:lnTo>
                    <a:close/>
                    <a:moveTo>
                      <a:pt x="18528" y="0"/>
                    </a:moveTo>
                    <a:lnTo>
                      <a:pt x="17009" y="182"/>
                    </a:lnTo>
                    <a:lnTo>
                      <a:pt x="15551" y="425"/>
                    </a:lnTo>
                    <a:lnTo>
                      <a:pt x="14093" y="851"/>
                    </a:lnTo>
                    <a:lnTo>
                      <a:pt x="12635" y="1337"/>
                    </a:lnTo>
                    <a:lnTo>
                      <a:pt x="11238" y="1944"/>
                    </a:lnTo>
                    <a:lnTo>
                      <a:pt x="9902" y="2673"/>
                    </a:lnTo>
                    <a:lnTo>
                      <a:pt x="8626" y="3523"/>
                    </a:lnTo>
                    <a:lnTo>
                      <a:pt x="7411" y="4435"/>
                    </a:lnTo>
                    <a:lnTo>
                      <a:pt x="6257" y="5467"/>
                    </a:lnTo>
                    <a:lnTo>
                      <a:pt x="5163" y="6561"/>
                    </a:lnTo>
                    <a:lnTo>
                      <a:pt x="4131" y="7715"/>
                    </a:lnTo>
                    <a:lnTo>
                      <a:pt x="3280" y="8991"/>
                    </a:lnTo>
                    <a:lnTo>
                      <a:pt x="2430" y="10266"/>
                    </a:lnTo>
                    <a:lnTo>
                      <a:pt x="1762" y="11663"/>
                    </a:lnTo>
                    <a:lnTo>
                      <a:pt x="1154" y="13061"/>
                    </a:lnTo>
                    <a:lnTo>
                      <a:pt x="668" y="14640"/>
                    </a:lnTo>
                    <a:lnTo>
                      <a:pt x="304" y="16159"/>
                    </a:lnTo>
                    <a:lnTo>
                      <a:pt x="61" y="17738"/>
                    </a:lnTo>
                    <a:lnTo>
                      <a:pt x="0" y="19317"/>
                    </a:lnTo>
                    <a:lnTo>
                      <a:pt x="0" y="20958"/>
                    </a:lnTo>
                    <a:lnTo>
                      <a:pt x="121" y="22537"/>
                    </a:lnTo>
                    <a:lnTo>
                      <a:pt x="304" y="24116"/>
                    </a:lnTo>
                    <a:lnTo>
                      <a:pt x="668" y="25696"/>
                    </a:lnTo>
                    <a:lnTo>
                      <a:pt x="1093" y="27214"/>
                    </a:lnTo>
                    <a:lnTo>
                      <a:pt x="1640" y="28733"/>
                    </a:lnTo>
                    <a:lnTo>
                      <a:pt x="2308" y="30191"/>
                    </a:lnTo>
                    <a:lnTo>
                      <a:pt x="3098" y="31588"/>
                    </a:lnTo>
                    <a:lnTo>
                      <a:pt x="3523" y="32317"/>
                    </a:lnTo>
                    <a:lnTo>
                      <a:pt x="4009" y="32985"/>
                    </a:lnTo>
                    <a:lnTo>
                      <a:pt x="5042" y="34322"/>
                    </a:lnTo>
                    <a:lnTo>
                      <a:pt x="6196" y="35597"/>
                    </a:lnTo>
                    <a:lnTo>
                      <a:pt x="7350" y="36873"/>
                    </a:lnTo>
                    <a:lnTo>
                      <a:pt x="8444" y="38149"/>
                    </a:lnTo>
                    <a:lnTo>
                      <a:pt x="8930" y="38878"/>
                    </a:lnTo>
                    <a:lnTo>
                      <a:pt x="9416" y="39546"/>
                    </a:lnTo>
                    <a:lnTo>
                      <a:pt x="9841" y="40275"/>
                    </a:lnTo>
                    <a:lnTo>
                      <a:pt x="10205" y="41004"/>
                    </a:lnTo>
                    <a:lnTo>
                      <a:pt x="10570" y="41793"/>
                    </a:lnTo>
                    <a:lnTo>
                      <a:pt x="10813" y="42644"/>
                    </a:lnTo>
                    <a:lnTo>
                      <a:pt x="10995" y="43434"/>
                    </a:lnTo>
                    <a:lnTo>
                      <a:pt x="11177" y="44284"/>
                    </a:lnTo>
                    <a:lnTo>
                      <a:pt x="11299" y="45135"/>
                    </a:lnTo>
                    <a:lnTo>
                      <a:pt x="11420" y="45985"/>
                    </a:lnTo>
                    <a:lnTo>
                      <a:pt x="11481" y="47686"/>
                    </a:lnTo>
                    <a:lnTo>
                      <a:pt x="11481" y="49387"/>
                    </a:lnTo>
                    <a:lnTo>
                      <a:pt x="11420" y="51088"/>
                    </a:lnTo>
                    <a:lnTo>
                      <a:pt x="11299" y="52849"/>
                    </a:lnTo>
                    <a:lnTo>
                      <a:pt x="11299" y="53092"/>
                    </a:lnTo>
                    <a:lnTo>
                      <a:pt x="11420" y="53335"/>
                    </a:lnTo>
                    <a:lnTo>
                      <a:pt x="11360" y="53578"/>
                    </a:lnTo>
                    <a:lnTo>
                      <a:pt x="11360" y="53882"/>
                    </a:lnTo>
                    <a:lnTo>
                      <a:pt x="11360" y="54186"/>
                    </a:lnTo>
                    <a:lnTo>
                      <a:pt x="11481" y="54489"/>
                    </a:lnTo>
                    <a:lnTo>
                      <a:pt x="11481" y="54550"/>
                    </a:lnTo>
                    <a:lnTo>
                      <a:pt x="11420" y="54975"/>
                    </a:lnTo>
                    <a:lnTo>
                      <a:pt x="11420" y="55401"/>
                    </a:lnTo>
                    <a:lnTo>
                      <a:pt x="11481" y="55765"/>
                    </a:lnTo>
                    <a:lnTo>
                      <a:pt x="11663" y="56130"/>
                    </a:lnTo>
                    <a:lnTo>
                      <a:pt x="11846" y="56494"/>
                    </a:lnTo>
                    <a:lnTo>
                      <a:pt x="12088" y="56858"/>
                    </a:lnTo>
                    <a:lnTo>
                      <a:pt x="12392" y="57101"/>
                    </a:lnTo>
                    <a:lnTo>
                      <a:pt x="12696" y="57405"/>
                    </a:lnTo>
                    <a:lnTo>
                      <a:pt x="12392" y="57587"/>
                    </a:lnTo>
                    <a:lnTo>
                      <a:pt x="12210" y="57891"/>
                    </a:lnTo>
                    <a:lnTo>
                      <a:pt x="12028" y="58195"/>
                    </a:lnTo>
                    <a:lnTo>
                      <a:pt x="11967" y="58559"/>
                    </a:lnTo>
                    <a:lnTo>
                      <a:pt x="12028" y="58924"/>
                    </a:lnTo>
                    <a:lnTo>
                      <a:pt x="12088" y="59288"/>
                    </a:lnTo>
                    <a:lnTo>
                      <a:pt x="12271" y="59592"/>
                    </a:lnTo>
                    <a:lnTo>
                      <a:pt x="12453" y="59896"/>
                    </a:lnTo>
                    <a:lnTo>
                      <a:pt x="12696" y="60139"/>
                    </a:lnTo>
                    <a:lnTo>
                      <a:pt x="13000" y="60321"/>
                    </a:lnTo>
                    <a:lnTo>
                      <a:pt x="13546" y="60625"/>
                    </a:lnTo>
                    <a:lnTo>
                      <a:pt x="14215" y="60868"/>
                    </a:lnTo>
                    <a:lnTo>
                      <a:pt x="14944" y="60989"/>
                    </a:lnTo>
                    <a:lnTo>
                      <a:pt x="14944" y="61111"/>
                    </a:lnTo>
                    <a:lnTo>
                      <a:pt x="15004" y="61597"/>
                    </a:lnTo>
                    <a:lnTo>
                      <a:pt x="15187" y="62022"/>
                    </a:lnTo>
                    <a:lnTo>
                      <a:pt x="15369" y="62386"/>
                    </a:lnTo>
                    <a:lnTo>
                      <a:pt x="15673" y="62690"/>
                    </a:lnTo>
                    <a:lnTo>
                      <a:pt x="15976" y="62994"/>
                    </a:lnTo>
                    <a:lnTo>
                      <a:pt x="16341" y="63237"/>
                    </a:lnTo>
                    <a:lnTo>
                      <a:pt x="16705" y="63358"/>
                    </a:lnTo>
                    <a:lnTo>
                      <a:pt x="17191" y="63480"/>
                    </a:lnTo>
                    <a:lnTo>
                      <a:pt x="17616" y="63541"/>
                    </a:lnTo>
                    <a:lnTo>
                      <a:pt x="18102" y="63480"/>
                    </a:lnTo>
                    <a:lnTo>
                      <a:pt x="18528" y="63358"/>
                    </a:lnTo>
                    <a:lnTo>
                      <a:pt x="18953" y="63176"/>
                    </a:lnTo>
                    <a:lnTo>
                      <a:pt x="19378" y="62933"/>
                    </a:lnTo>
                    <a:lnTo>
                      <a:pt x="19682" y="62629"/>
                    </a:lnTo>
                    <a:lnTo>
                      <a:pt x="19925" y="62204"/>
                    </a:lnTo>
                    <a:lnTo>
                      <a:pt x="20107" y="61779"/>
                    </a:lnTo>
                    <a:lnTo>
                      <a:pt x="20228" y="61293"/>
                    </a:lnTo>
                    <a:lnTo>
                      <a:pt x="20168" y="60868"/>
                    </a:lnTo>
                    <a:lnTo>
                      <a:pt x="20836" y="60685"/>
                    </a:lnTo>
                    <a:lnTo>
                      <a:pt x="21443" y="60443"/>
                    </a:lnTo>
                    <a:lnTo>
                      <a:pt x="21929" y="60260"/>
                    </a:lnTo>
                    <a:lnTo>
                      <a:pt x="22355" y="59957"/>
                    </a:lnTo>
                    <a:lnTo>
                      <a:pt x="22719" y="59592"/>
                    </a:lnTo>
                    <a:lnTo>
                      <a:pt x="23023" y="59106"/>
                    </a:lnTo>
                    <a:lnTo>
                      <a:pt x="23205" y="58620"/>
                    </a:lnTo>
                    <a:lnTo>
                      <a:pt x="23327" y="58134"/>
                    </a:lnTo>
                    <a:lnTo>
                      <a:pt x="23387" y="57648"/>
                    </a:lnTo>
                    <a:lnTo>
                      <a:pt x="23387" y="57162"/>
                    </a:lnTo>
                    <a:lnTo>
                      <a:pt x="23691" y="56980"/>
                    </a:lnTo>
                    <a:lnTo>
                      <a:pt x="23934" y="56737"/>
                    </a:lnTo>
                    <a:lnTo>
                      <a:pt x="24116" y="56555"/>
                    </a:lnTo>
                    <a:lnTo>
                      <a:pt x="24298" y="56312"/>
                    </a:lnTo>
                    <a:lnTo>
                      <a:pt x="24359" y="56008"/>
                    </a:lnTo>
                    <a:lnTo>
                      <a:pt x="24420" y="55765"/>
                    </a:lnTo>
                    <a:lnTo>
                      <a:pt x="24481" y="55461"/>
                    </a:lnTo>
                    <a:lnTo>
                      <a:pt x="24420" y="55158"/>
                    </a:lnTo>
                    <a:lnTo>
                      <a:pt x="24298" y="54915"/>
                    </a:lnTo>
                    <a:lnTo>
                      <a:pt x="24055" y="54611"/>
                    </a:lnTo>
                    <a:lnTo>
                      <a:pt x="23752" y="54368"/>
                    </a:lnTo>
                    <a:lnTo>
                      <a:pt x="24116" y="53700"/>
                    </a:lnTo>
                    <a:lnTo>
                      <a:pt x="24481" y="52971"/>
                    </a:lnTo>
                    <a:lnTo>
                      <a:pt x="24541" y="52667"/>
                    </a:lnTo>
                    <a:lnTo>
                      <a:pt x="24541" y="52424"/>
                    </a:lnTo>
                    <a:lnTo>
                      <a:pt x="24481" y="52120"/>
                    </a:lnTo>
                    <a:lnTo>
                      <a:pt x="24298" y="51938"/>
                    </a:lnTo>
                    <a:lnTo>
                      <a:pt x="24420" y="49994"/>
                    </a:lnTo>
                    <a:lnTo>
                      <a:pt x="24420" y="48050"/>
                    </a:lnTo>
                    <a:lnTo>
                      <a:pt x="24481" y="46167"/>
                    </a:lnTo>
                    <a:lnTo>
                      <a:pt x="24541" y="44223"/>
                    </a:lnTo>
                    <a:lnTo>
                      <a:pt x="24724" y="42401"/>
                    </a:lnTo>
                    <a:lnTo>
                      <a:pt x="24784" y="41490"/>
                    </a:lnTo>
                    <a:lnTo>
                      <a:pt x="24906" y="40579"/>
                    </a:lnTo>
                    <a:lnTo>
                      <a:pt x="25088" y="39667"/>
                    </a:lnTo>
                    <a:lnTo>
                      <a:pt x="25331" y="38756"/>
                    </a:lnTo>
                    <a:lnTo>
                      <a:pt x="25635" y="37906"/>
                    </a:lnTo>
                    <a:lnTo>
                      <a:pt x="25999" y="37055"/>
                    </a:lnTo>
                    <a:lnTo>
                      <a:pt x="26425" y="36448"/>
                    </a:lnTo>
                    <a:lnTo>
                      <a:pt x="26911" y="35840"/>
                    </a:lnTo>
                    <a:lnTo>
                      <a:pt x="27457" y="35294"/>
                    </a:lnTo>
                    <a:lnTo>
                      <a:pt x="28065" y="34808"/>
                    </a:lnTo>
                    <a:lnTo>
                      <a:pt x="28672" y="34382"/>
                    </a:lnTo>
                    <a:lnTo>
                      <a:pt x="29340" y="33957"/>
                    </a:lnTo>
                    <a:lnTo>
                      <a:pt x="30616" y="33168"/>
                    </a:lnTo>
                    <a:lnTo>
                      <a:pt x="31952" y="32256"/>
                    </a:lnTo>
                    <a:lnTo>
                      <a:pt x="32621" y="31770"/>
                    </a:lnTo>
                    <a:lnTo>
                      <a:pt x="33228" y="31224"/>
                    </a:lnTo>
                    <a:lnTo>
                      <a:pt x="33775" y="30616"/>
                    </a:lnTo>
                    <a:lnTo>
                      <a:pt x="34322" y="29948"/>
                    </a:lnTo>
                    <a:lnTo>
                      <a:pt x="34808" y="29280"/>
                    </a:lnTo>
                    <a:lnTo>
                      <a:pt x="35294" y="28551"/>
                    </a:lnTo>
                    <a:lnTo>
                      <a:pt x="35658" y="27822"/>
                    </a:lnTo>
                    <a:lnTo>
                      <a:pt x="36022" y="27032"/>
                    </a:lnTo>
                    <a:lnTo>
                      <a:pt x="36387" y="26242"/>
                    </a:lnTo>
                    <a:lnTo>
                      <a:pt x="36630" y="25392"/>
                    </a:lnTo>
                    <a:lnTo>
                      <a:pt x="37116" y="23752"/>
                    </a:lnTo>
                    <a:lnTo>
                      <a:pt x="37420" y="22051"/>
                    </a:lnTo>
                    <a:lnTo>
                      <a:pt x="37602" y="21079"/>
                    </a:lnTo>
                    <a:lnTo>
                      <a:pt x="37723" y="20107"/>
                    </a:lnTo>
                    <a:lnTo>
                      <a:pt x="37784" y="19135"/>
                    </a:lnTo>
                    <a:lnTo>
                      <a:pt x="37784" y="18103"/>
                    </a:lnTo>
                    <a:lnTo>
                      <a:pt x="37784" y="17131"/>
                    </a:lnTo>
                    <a:lnTo>
                      <a:pt x="37663" y="16159"/>
                    </a:lnTo>
                    <a:lnTo>
                      <a:pt x="37541" y="15187"/>
                    </a:lnTo>
                    <a:lnTo>
                      <a:pt x="37420" y="14215"/>
                    </a:lnTo>
                    <a:lnTo>
                      <a:pt x="36994" y="12757"/>
                    </a:lnTo>
                    <a:lnTo>
                      <a:pt x="36508" y="11360"/>
                    </a:lnTo>
                    <a:lnTo>
                      <a:pt x="35901" y="9963"/>
                    </a:lnTo>
                    <a:lnTo>
                      <a:pt x="35111" y="8687"/>
                    </a:lnTo>
                    <a:lnTo>
                      <a:pt x="34261" y="7411"/>
                    </a:lnTo>
                    <a:lnTo>
                      <a:pt x="33289" y="6257"/>
                    </a:lnTo>
                    <a:lnTo>
                      <a:pt x="32256" y="5164"/>
                    </a:lnTo>
                    <a:lnTo>
                      <a:pt x="31102" y="4192"/>
                    </a:lnTo>
                    <a:lnTo>
                      <a:pt x="29948" y="3281"/>
                    </a:lnTo>
                    <a:lnTo>
                      <a:pt x="28672" y="2491"/>
                    </a:lnTo>
                    <a:lnTo>
                      <a:pt x="27336" y="1762"/>
                    </a:lnTo>
                    <a:lnTo>
                      <a:pt x="25939" y="1215"/>
                    </a:lnTo>
                    <a:lnTo>
                      <a:pt x="24541" y="729"/>
                    </a:lnTo>
                    <a:lnTo>
                      <a:pt x="23084" y="365"/>
                    </a:lnTo>
                    <a:lnTo>
                      <a:pt x="21565" y="122"/>
                    </a:lnTo>
                    <a:lnTo>
                      <a:pt x="2004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00;p69">
                <a:extLst>
                  <a:ext uri="{FF2B5EF4-FFF2-40B4-BE49-F238E27FC236}">
                    <a16:creationId xmlns:a16="http://schemas.microsoft.com/office/drawing/2014/main" id="{9C5C488A-505C-0B99-8137-7B77FDF4F986}"/>
                  </a:ext>
                </a:extLst>
              </p:cNvPr>
              <p:cNvSpPr/>
              <p:nvPr/>
            </p:nvSpPr>
            <p:spPr>
              <a:xfrm>
                <a:off x="535775" y="1319100"/>
                <a:ext cx="92650" cy="475350"/>
              </a:xfrm>
              <a:custGeom>
                <a:avLst/>
                <a:gdLst/>
                <a:ahLst/>
                <a:cxnLst/>
                <a:rect l="l" t="t" r="r" b="b"/>
                <a:pathLst>
                  <a:path w="3706" h="19014" extrusionOk="0">
                    <a:moveTo>
                      <a:pt x="3281" y="0"/>
                    </a:moveTo>
                    <a:lnTo>
                      <a:pt x="3159" y="61"/>
                    </a:lnTo>
                    <a:lnTo>
                      <a:pt x="3098" y="183"/>
                    </a:lnTo>
                    <a:lnTo>
                      <a:pt x="2552" y="972"/>
                    </a:lnTo>
                    <a:lnTo>
                      <a:pt x="2066" y="1762"/>
                    </a:lnTo>
                    <a:lnTo>
                      <a:pt x="1580" y="2612"/>
                    </a:lnTo>
                    <a:lnTo>
                      <a:pt x="1215" y="3524"/>
                    </a:lnTo>
                    <a:lnTo>
                      <a:pt x="911" y="4435"/>
                    </a:lnTo>
                    <a:lnTo>
                      <a:pt x="608" y="5346"/>
                    </a:lnTo>
                    <a:lnTo>
                      <a:pt x="425" y="6257"/>
                    </a:lnTo>
                    <a:lnTo>
                      <a:pt x="243" y="7168"/>
                    </a:lnTo>
                    <a:lnTo>
                      <a:pt x="122" y="8140"/>
                    </a:lnTo>
                    <a:lnTo>
                      <a:pt x="0" y="9112"/>
                    </a:lnTo>
                    <a:lnTo>
                      <a:pt x="0" y="10084"/>
                    </a:lnTo>
                    <a:lnTo>
                      <a:pt x="0" y="10995"/>
                    </a:lnTo>
                    <a:lnTo>
                      <a:pt x="61" y="11967"/>
                    </a:lnTo>
                    <a:lnTo>
                      <a:pt x="182" y="12939"/>
                    </a:lnTo>
                    <a:lnTo>
                      <a:pt x="365" y="13850"/>
                    </a:lnTo>
                    <a:lnTo>
                      <a:pt x="547" y="14822"/>
                    </a:lnTo>
                    <a:lnTo>
                      <a:pt x="851" y="15855"/>
                    </a:lnTo>
                    <a:lnTo>
                      <a:pt x="1154" y="16948"/>
                    </a:lnTo>
                    <a:lnTo>
                      <a:pt x="1397" y="17495"/>
                    </a:lnTo>
                    <a:lnTo>
                      <a:pt x="1640" y="17981"/>
                    </a:lnTo>
                    <a:lnTo>
                      <a:pt x="1944" y="18406"/>
                    </a:lnTo>
                    <a:lnTo>
                      <a:pt x="2309" y="18832"/>
                    </a:lnTo>
                    <a:lnTo>
                      <a:pt x="2491" y="18953"/>
                    </a:lnTo>
                    <a:lnTo>
                      <a:pt x="2673" y="19014"/>
                    </a:lnTo>
                    <a:lnTo>
                      <a:pt x="2855" y="19014"/>
                    </a:lnTo>
                    <a:lnTo>
                      <a:pt x="3038" y="18953"/>
                    </a:lnTo>
                    <a:lnTo>
                      <a:pt x="3220" y="18892"/>
                    </a:lnTo>
                    <a:lnTo>
                      <a:pt x="3341" y="18710"/>
                    </a:lnTo>
                    <a:lnTo>
                      <a:pt x="3463" y="18589"/>
                    </a:lnTo>
                    <a:lnTo>
                      <a:pt x="3463" y="18346"/>
                    </a:lnTo>
                    <a:lnTo>
                      <a:pt x="3281" y="17495"/>
                    </a:lnTo>
                    <a:lnTo>
                      <a:pt x="2977" y="16584"/>
                    </a:lnTo>
                    <a:lnTo>
                      <a:pt x="2673" y="15734"/>
                    </a:lnTo>
                    <a:lnTo>
                      <a:pt x="2430" y="14883"/>
                    </a:lnTo>
                    <a:lnTo>
                      <a:pt x="2187" y="14033"/>
                    </a:lnTo>
                    <a:lnTo>
                      <a:pt x="2005" y="13182"/>
                    </a:lnTo>
                    <a:lnTo>
                      <a:pt x="1883" y="12271"/>
                    </a:lnTo>
                    <a:lnTo>
                      <a:pt x="1762" y="11421"/>
                    </a:lnTo>
                    <a:lnTo>
                      <a:pt x="1701" y="9659"/>
                    </a:lnTo>
                    <a:lnTo>
                      <a:pt x="1701" y="8748"/>
                    </a:lnTo>
                    <a:lnTo>
                      <a:pt x="1762" y="7897"/>
                    </a:lnTo>
                    <a:lnTo>
                      <a:pt x="1883" y="6986"/>
                    </a:lnTo>
                    <a:lnTo>
                      <a:pt x="2005" y="6136"/>
                    </a:lnTo>
                    <a:lnTo>
                      <a:pt x="2187" y="5285"/>
                    </a:lnTo>
                    <a:lnTo>
                      <a:pt x="2369" y="4374"/>
                    </a:lnTo>
                    <a:lnTo>
                      <a:pt x="2977" y="2430"/>
                    </a:lnTo>
                    <a:lnTo>
                      <a:pt x="3281" y="1458"/>
                    </a:lnTo>
                    <a:lnTo>
                      <a:pt x="3645" y="486"/>
                    </a:lnTo>
                    <a:lnTo>
                      <a:pt x="3706" y="365"/>
                    </a:lnTo>
                    <a:lnTo>
                      <a:pt x="3706" y="243"/>
                    </a:lnTo>
                    <a:lnTo>
                      <a:pt x="3645" y="122"/>
                    </a:lnTo>
                    <a:lnTo>
                      <a:pt x="3524" y="61"/>
                    </a:lnTo>
                    <a:lnTo>
                      <a:pt x="34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01;p69">
                <a:extLst>
                  <a:ext uri="{FF2B5EF4-FFF2-40B4-BE49-F238E27FC236}">
                    <a16:creationId xmlns:a16="http://schemas.microsoft.com/office/drawing/2014/main" id="{E4AB01D8-D59B-4893-277F-D77F40DCB4B2}"/>
                  </a:ext>
                </a:extLst>
              </p:cNvPr>
              <p:cNvSpPr/>
              <p:nvPr/>
            </p:nvSpPr>
            <p:spPr>
              <a:xfrm>
                <a:off x="238125" y="1370725"/>
                <a:ext cx="148850" cy="50150"/>
              </a:xfrm>
              <a:custGeom>
                <a:avLst/>
                <a:gdLst/>
                <a:ahLst/>
                <a:cxnLst/>
                <a:rect l="l" t="t" r="r" b="b"/>
                <a:pathLst>
                  <a:path w="5954" h="2006" extrusionOk="0">
                    <a:moveTo>
                      <a:pt x="2065" y="1"/>
                    </a:moveTo>
                    <a:lnTo>
                      <a:pt x="1458" y="61"/>
                    </a:lnTo>
                    <a:lnTo>
                      <a:pt x="850" y="122"/>
                    </a:lnTo>
                    <a:lnTo>
                      <a:pt x="547" y="244"/>
                    </a:lnTo>
                    <a:lnTo>
                      <a:pt x="304" y="365"/>
                    </a:lnTo>
                    <a:lnTo>
                      <a:pt x="121" y="426"/>
                    </a:lnTo>
                    <a:lnTo>
                      <a:pt x="61" y="487"/>
                    </a:lnTo>
                    <a:lnTo>
                      <a:pt x="0" y="608"/>
                    </a:lnTo>
                    <a:lnTo>
                      <a:pt x="0" y="730"/>
                    </a:lnTo>
                    <a:lnTo>
                      <a:pt x="61" y="912"/>
                    </a:lnTo>
                    <a:lnTo>
                      <a:pt x="121" y="1033"/>
                    </a:lnTo>
                    <a:lnTo>
                      <a:pt x="243" y="1094"/>
                    </a:lnTo>
                    <a:lnTo>
                      <a:pt x="486" y="1276"/>
                    </a:lnTo>
                    <a:lnTo>
                      <a:pt x="729" y="1337"/>
                    </a:lnTo>
                    <a:lnTo>
                      <a:pt x="1276" y="1519"/>
                    </a:lnTo>
                    <a:lnTo>
                      <a:pt x="2491" y="1702"/>
                    </a:lnTo>
                    <a:lnTo>
                      <a:pt x="3827" y="1884"/>
                    </a:lnTo>
                    <a:lnTo>
                      <a:pt x="4556" y="1945"/>
                    </a:lnTo>
                    <a:lnTo>
                      <a:pt x="4920" y="2005"/>
                    </a:lnTo>
                    <a:lnTo>
                      <a:pt x="5285" y="1945"/>
                    </a:lnTo>
                    <a:lnTo>
                      <a:pt x="5528" y="1823"/>
                    </a:lnTo>
                    <a:lnTo>
                      <a:pt x="5771" y="1641"/>
                    </a:lnTo>
                    <a:lnTo>
                      <a:pt x="5892" y="1337"/>
                    </a:lnTo>
                    <a:lnTo>
                      <a:pt x="5953" y="1094"/>
                    </a:lnTo>
                    <a:lnTo>
                      <a:pt x="5892" y="790"/>
                    </a:lnTo>
                    <a:lnTo>
                      <a:pt x="5771" y="547"/>
                    </a:lnTo>
                    <a:lnTo>
                      <a:pt x="5528" y="365"/>
                    </a:lnTo>
                    <a:lnTo>
                      <a:pt x="5285" y="183"/>
                    </a:lnTo>
                    <a:lnTo>
                      <a:pt x="4860" y="122"/>
                    </a:lnTo>
                    <a:lnTo>
                      <a:pt x="4495" y="122"/>
                    </a:lnTo>
                    <a:lnTo>
                      <a:pt x="3949" y="61"/>
                    </a:lnTo>
                    <a:lnTo>
                      <a:pt x="267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02;p69">
                <a:extLst>
                  <a:ext uri="{FF2B5EF4-FFF2-40B4-BE49-F238E27FC236}">
                    <a16:creationId xmlns:a16="http://schemas.microsoft.com/office/drawing/2014/main" id="{FAE5D419-8449-568B-D809-15D94DAD7820}"/>
                  </a:ext>
                </a:extLst>
              </p:cNvPr>
              <p:cNvSpPr/>
              <p:nvPr/>
            </p:nvSpPr>
            <p:spPr>
              <a:xfrm>
                <a:off x="314050" y="1141425"/>
                <a:ext cx="150375" cy="80500"/>
              </a:xfrm>
              <a:custGeom>
                <a:avLst/>
                <a:gdLst/>
                <a:ahLst/>
                <a:cxnLst/>
                <a:rect l="l" t="t" r="r" b="b"/>
                <a:pathLst>
                  <a:path w="6015" h="3220" extrusionOk="0">
                    <a:moveTo>
                      <a:pt x="426" y="0"/>
                    </a:moveTo>
                    <a:lnTo>
                      <a:pt x="243" y="122"/>
                    </a:lnTo>
                    <a:lnTo>
                      <a:pt x="122" y="243"/>
                    </a:lnTo>
                    <a:lnTo>
                      <a:pt x="0" y="486"/>
                    </a:lnTo>
                    <a:lnTo>
                      <a:pt x="0" y="668"/>
                    </a:lnTo>
                    <a:lnTo>
                      <a:pt x="0" y="911"/>
                    </a:lnTo>
                    <a:lnTo>
                      <a:pt x="122" y="1093"/>
                    </a:lnTo>
                    <a:lnTo>
                      <a:pt x="243" y="1215"/>
                    </a:lnTo>
                    <a:lnTo>
                      <a:pt x="608" y="1519"/>
                    </a:lnTo>
                    <a:lnTo>
                      <a:pt x="972" y="1762"/>
                    </a:lnTo>
                    <a:lnTo>
                      <a:pt x="1580" y="2065"/>
                    </a:lnTo>
                    <a:lnTo>
                      <a:pt x="2187" y="2369"/>
                    </a:lnTo>
                    <a:lnTo>
                      <a:pt x="2855" y="2673"/>
                    </a:lnTo>
                    <a:lnTo>
                      <a:pt x="3584" y="2916"/>
                    </a:lnTo>
                    <a:lnTo>
                      <a:pt x="4313" y="3098"/>
                    </a:lnTo>
                    <a:lnTo>
                      <a:pt x="5103" y="3220"/>
                    </a:lnTo>
                    <a:lnTo>
                      <a:pt x="5407" y="3220"/>
                    </a:lnTo>
                    <a:lnTo>
                      <a:pt x="5710" y="3037"/>
                    </a:lnTo>
                    <a:lnTo>
                      <a:pt x="5893" y="2734"/>
                    </a:lnTo>
                    <a:lnTo>
                      <a:pt x="6014" y="2430"/>
                    </a:lnTo>
                    <a:lnTo>
                      <a:pt x="6014" y="2065"/>
                    </a:lnTo>
                    <a:lnTo>
                      <a:pt x="5893" y="1822"/>
                    </a:lnTo>
                    <a:lnTo>
                      <a:pt x="5650" y="1579"/>
                    </a:lnTo>
                    <a:lnTo>
                      <a:pt x="5346" y="1397"/>
                    </a:lnTo>
                    <a:lnTo>
                      <a:pt x="4070" y="1033"/>
                    </a:lnTo>
                    <a:lnTo>
                      <a:pt x="2795" y="607"/>
                    </a:lnTo>
                    <a:lnTo>
                      <a:pt x="1519" y="182"/>
                    </a:lnTo>
                    <a:lnTo>
                      <a:pt x="1094" y="61"/>
                    </a:lnTo>
                    <a:lnTo>
                      <a:pt x="66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03;p69">
                <a:extLst>
                  <a:ext uri="{FF2B5EF4-FFF2-40B4-BE49-F238E27FC236}">
                    <a16:creationId xmlns:a16="http://schemas.microsoft.com/office/drawing/2014/main" id="{C1D9CC22-9649-5F59-6284-194E28C0F92B}"/>
                  </a:ext>
                </a:extLst>
              </p:cNvPr>
              <p:cNvSpPr/>
              <p:nvPr/>
            </p:nvSpPr>
            <p:spPr>
              <a:xfrm>
                <a:off x="727125" y="895400"/>
                <a:ext cx="66850" cy="136700"/>
              </a:xfrm>
              <a:custGeom>
                <a:avLst/>
                <a:gdLst/>
                <a:ahLst/>
                <a:cxnLst/>
                <a:rect l="l" t="t" r="r" b="b"/>
                <a:pathLst>
                  <a:path w="2674" h="5468" extrusionOk="0">
                    <a:moveTo>
                      <a:pt x="668" y="0"/>
                    </a:moveTo>
                    <a:lnTo>
                      <a:pt x="486" y="61"/>
                    </a:lnTo>
                    <a:lnTo>
                      <a:pt x="304" y="122"/>
                    </a:lnTo>
                    <a:lnTo>
                      <a:pt x="183" y="243"/>
                    </a:lnTo>
                    <a:lnTo>
                      <a:pt x="61" y="425"/>
                    </a:lnTo>
                    <a:lnTo>
                      <a:pt x="0" y="668"/>
                    </a:lnTo>
                    <a:lnTo>
                      <a:pt x="61" y="1215"/>
                    </a:lnTo>
                    <a:lnTo>
                      <a:pt x="122" y="1823"/>
                    </a:lnTo>
                    <a:lnTo>
                      <a:pt x="304" y="2977"/>
                    </a:lnTo>
                    <a:lnTo>
                      <a:pt x="547" y="4009"/>
                    </a:lnTo>
                    <a:lnTo>
                      <a:pt x="668" y="4374"/>
                    </a:lnTo>
                    <a:lnTo>
                      <a:pt x="790" y="4799"/>
                    </a:lnTo>
                    <a:lnTo>
                      <a:pt x="972" y="5103"/>
                    </a:lnTo>
                    <a:lnTo>
                      <a:pt x="1154" y="5285"/>
                    </a:lnTo>
                    <a:lnTo>
                      <a:pt x="1276" y="5407"/>
                    </a:lnTo>
                    <a:lnTo>
                      <a:pt x="1640" y="5467"/>
                    </a:lnTo>
                    <a:lnTo>
                      <a:pt x="2005" y="5467"/>
                    </a:lnTo>
                    <a:lnTo>
                      <a:pt x="2187" y="5407"/>
                    </a:lnTo>
                    <a:lnTo>
                      <a:pt x="2309" y="5346"/>
                    </a:lnTo>
                    <a:lnTo>
                      <a:pt x="2430" y="5224"/>
                    </a:lnTo>
                    <a:lnTo>
                      <a:pt x="2552" y="5042"/>
                    </a:lnTo>
                    <a:lnTo>
                      <a:pt x="2673" y="4678"/>
                    </a:lnTo>
                    <a:lnTo>
                      <a:pt x="2673" y="4495"/>
                    </a:lnTo>
                    <a:lnTo>
                      <a:pt x="2673" y="4252"/>
                    </a:lnTo>
                    <a:lnTo>
                      <a:pt x="2612" y="4009"/>
                    </a:lnTo>
                    <a:lnTo>
                      <a:pt x="2430" y="3463"/>
                    </a:lnTo>
                    <a:lnTo>
                      <a:pt x="2066" y="2491"/>
                    </a:lnTo>
                    <a:lnTo>
                      <a:pt x="1701" y="1458"/>
                    </a:lnTo>
                    <a:lnTo>
                      <a:pt x="1519" y="1094"/>
                    </a:lnTo>
                    <a:lnTo>
                      <a:pt x="1519" y="972"/>
                    </a:lnTo>
                    <a:lnTo>
                      <a:pt x="1458" y="911"/>
                    </a:lnTo>
                    <a:lnTo>
                      <a:pt x="1215" y="304"/>
                    </a:lnTo>
                    <a:lnTo>
                      <a:pt x="1033" y="122"/>
                    </a:lnTo>
                    <a:lnTo>
                      <a:pt x="911" y="61"/>
                    </a:lnTo>
                    <a:lnTo>
                      <a:pt x="6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04;p69">
                <a:extLst>
                  <a:ext uri="{FF2B5EF4-FFF2-40B4-BE49-F238E27FC236}">
                    <a16:creationId xmlns:a16="http://schemas.microsoft.com/office/drawing/2014/main" id="{0E10BAD5-0B31-64F5-DEDD-86D75F46AF5C}"/>
                  </a:ext>
                </a:extLst>
              </p:cNvPr>
              <p:cNvSpPr/>
              <p:nvPr/>
            </p:nvSpPr>
            <p:spPr>
              <a:xfrm>
                <a:off x="913925" y="860475"/>
                <a:ext cx="57725" cy="139725"/>
              </a:xfrm>
              <a:custGeom>
                <a:avLst/>
                <a:gdLst/>
                <a:ahLst/>
                <a:cxnLst/>
                <a:rect l="l" t="t" r="r" b="b"/>
                <a:pathLst>
                  <a:path w="2309" h="5589" extrusionOk="0">
                    <a:moveTo>
                      <a:pt x="1033" y="0"/>
                    </a:moveTo>
                    <a:lnTo>
                      <a:pt x="790" y="182"/>
                    </a:lnTo>
                    <a:lnTo>
                      <a:pt x="608" y="486"/>
                    </a:lnTo>
                    <a:lnTo>
                      <a:pt x="425" y="911"/>
                    </a:lnTo>
                    <a:lnTo>
                      <a:pt x="243" y="1701"/>
                    </a:lnTo>
                    <a:lnTo>
                      <a:pt x="122" y="2551"/>
                    </a:lnTo>
                    <a:lnTo>
                      <a:pt x="0" y="3402"/>
                    </a:lnTo>
                    <a:lnTo>
                      <a:pt x="0" y="3706"/>
                    </a:lnTo>
                    <a:lnTo>
                      <a:pt x="0" y="4070"/>
                    </a:lnTo>
                    <a:lnTo>
                      <a:pt x="61" y="4374"/>
                    </a:lnTo>
                    <a:lnTo>
                      <a:pt x="182" y="4677"/>
                    </a:lnTo>
                    <a:lnTo>
                      <a:pt x="304" y="4860"/>
                    </a:lnTo>
                    <a:lnTo>
                      <a:pt x="425" y="5103"/>
                    </a:lnTo>
                    <a:lnTo>
                      <a:pt x="608" y="5224"/>
                    </a:lnTo>
                    <a:lnTo>
                      <a:pt x="790" y="5406"/>
                    </a:lnTo>
                    <a:lnTo>
                      <a:pt x="1033" y="5467"/>
                    </a:lnTo>
                    <a:lnTo>
                      <a:pt x="1215" y="5528"/>
                    </a:lnTo>
                    <a:lnTo>
                      <a:pt x="1458" y="5589"/>
                    </a:lnTo>
                    <a:lnTo>
                      <a:pt x="1701" y="5528"/>
                    </a:lnTo>
                    <a:lnTo>
                      <a:pt x="1883" y="5467"/>
                    </a:lnTo>
                    <a:lnTo>
                      <a:pt x="2065" y="5346"/>
                    </a:lnTo>
                    <a:lnTo>
                      <a:pt x="2126" y="5224"/>
                    </a:lnTo>
                    <a:lnTo>
                      <a:pt x="2248" y="5103"/>
                    </a:lnTo>
                    <a:lnTo>
                      <a:pt x="2308" y="4920"/>
                    </a:lnTo>
                    <a:lnTo>
                      <a:pt x="2308" y="4738"/>
                    </a:lnTo>
                    <a:lnTo>
                      <a:pt x="2248" y="4556"/>
                    </a:lnTo>
                    <a:lnTo>
                      <a:pt x="2187" y="4374"/>
                    </a:lnTo>
                    <a:lnTo>
                      <a:pt x="2126" y="4313"/>
                    </a:lnTo>
                    <a:lnTo>
                      <a:pt x="2065" y="4252"/>
                    </a:lnTo>
                    <a:lnTo>
                      <a:pt x="2065" y="4191"/>
                    </a:lnTo>
                    <a:lnTo>
                      <a:pt x="2005" y="3827"/>
                    </a:lnTo>
                    <a:lnTo>
                      <a:pt x="1944" y="3766"/>
                    </a:lnTo>
                    <a:lnTo>
                      <a:pt x="1944" y="3645"/>
                    </a:lnTo>
                    <a:lnTo>
                      <a:pt x="1944" y="3098"/>
                    </a:lnTo>
                    <a:lnTo>
                      <a:pt x="1944" y="1762"/>
                    </a:lnTo>
                    <a:lnTo>
                      <a:pt x="1883" y="972"/>
                    </a:lnTo>
                    <a:lnTo>
                      <a:pt x="1822" y="607"/>
                    </a:lnTo>
                    <a:lnTo>
                      <a:pt x="1762" y="425"/>
                    </a:lnTo>
                    <a:lnTo>
                      <a:pt x="1701" y="243"/>
                    </a:lnTo>
                    <a:lnTo>
                      <a:pt x="1519" y="121"/>
                    </a:lnTo>
                    <a:lnTo>
                      <a:pt x="127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05;p69">
                <a:extLst>
                  <a:ext uri="{FF2B5EF4-FFF2-40B4-BE49-F238E27FC236}">
                    <a16:creationId xmlns:a16="http://schemas.microsoft.com/office/drawing/2014/main" id="{FDF34F10-32CC-BC99-3311-62468A6F2E79}"/>
                  </a:ext>
                </a:extLst>
              </p:cNvPr>
              <p:cNvSpPr/>
              <p:nvPr/>
            </p:nvSpPr>
            <p:spPr>
              <a:xfrm>
                <a:off x="1226750" y="971325"/>
                <a:ext cx="80525" cy="127600"/>
              </a:xfrm>
              <a:custGeom>
                <a:avLst/>
                <a:gdLst/>
                <a:ahLst/>
                <a:cxnLst/>
                <a:rect l="l" t="t" r="r" b="b"/>
                <a:pathLst>
                  <a:path w="3221" h="5104" extrusionOk="0">
                    <a:moveTo>
                      <a:pt x="2613" y="0"/>
                    </a:moveTo>
                    <a:lnTo>
                      <a:pt x="2491" y="122"/>
                    </a:lnTo>
                    <a:lnTo>
                      <a:pt x="2431" y="243"/>
                    </a:lnTo>
                    <a:lnTo>
                      <a:pt x="2370" y="426"/>
                    </a:lnTo>
                    <a:lnTo>
                      <a:pt x="2188" y="669"/>
                    </a:lnTo>
                    <a:lnTo>
                      <a:pt x="1884" y="1155"/>
                    </a:lnTo>
                    <a:lnTo>
                      <a:pt x="1276" y="2005"/>
                    </a:lnTo>
                    <a:lnTo>
                      <a:pt x="669" y="2916"/>
                    </a:lnTo>
                    <a:lnTo>
                      <a:pt x="62" y="3827"/>
                    </a:lnTo>
                    <a:lnTo>
                      <a:pt x="1" y="4131"/>
                    </a:lnTo>
                    <a:lnTo>
                      <a:pt x="1" y="4435"/>
                    </a:lnTo>
                    <a:lnTo>
                      <a:pt x="122" y="4678"/>
                    </a:lnTo>
                    <a:lnTo>
                      <a:pt x="304" y="4921"/>
                    </a:lnTo>
                    <a:lnTo>
                      <a:pt x="608" y="5042"/>
                    </a:lnTo>
                    <a:lnTo>
                      <a:pt x="912" y="5103"/>
                    </a:lnTo>
                    <a:lnTo>
                      <a:pt x="1216" y="5042"/>
                    </a:lnTo>
                    <a:lnTo>
                      <a:pt x="1459" y="4860"/>
                    </a:lnTo>
                    <a:lnTo>
                      <a:pt x="1884" y="4374"/>
                    </a:lnTo>
                    <a:lnTo>
                      <a:pt x="2188" y="3827"/>
                    </a:lnTo>
                    <a:lnTo>
                      <a:pt x="2491" y="3281"/>
                    </a:lnTo>
                    <a:lnTo>
                      <a:pt x="2734" y="2673"/>
                    </a:lnTo>
                    <a:lnTo>
                      <a:pt x="2917" y="2127"/>
                    </a:lnTo>
                    <a:lnTo>
                      <a:pt x="3038" y="1641"/>
                    </a:lnTo>
                    <a:lnTo>
                      <a:pt x="3099" y="1033"/>
                    </a:lnTo>
                    <a:lnTo>
                      <a:pt x="3160" y="729"/>
                    </a:lnTo>
                    <a:lnTo>
                      <a:pt x="3220" y="486"/>
                    </a:lnTo>
                    <a:lnTo>
                      <a:pt x="3220" y="304"/>
                    </a:lnTo>
                    <a:lnTo>
                      <a:pt x="3160" y="183"/>
                    </a:lnTo>
                    <a:lnTo>
                      <a:pt x="3038" y="61"/>
                    </a:lnTo>
                    <a:lnTo>
                      <a:pt x="291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806;p69">
                <a:extLst>
                  <a:ext uri="{FF2B5EF4-FFF2-40B4-BE49-F238E27FC236}">
                    <a16:creationId xmlns:a16="http://schemas.microsoft.com/office/drawing/2014/main" id="{A5AC985E-AE24-5F28-743B-8FADEF7A40FC}"/>
                  </a:ext>
                </a:extLst>
              </p:cNvPr>
              <p:cNvSpPr/>
              <p:nvPr/>
            </p:nvSpPr>
            <p:spPr>
              <a:xfrm>
                <a:off x="1358875" y="1186975"/>
                <a:ext cx="116975" cy="56200"/>
              </a:xfrm>
              <a:custGeom>
                <a:avLst/>
                <a:gdLst/>
                <a:ahLst/>
                <a:cxnLst/>
                <a:rect l="l" t="t" r="r" b="b"/>
                <a:pathLst>
                  <a:path w="4679" h="2248" extrusionOk="0">
                    <a:moveTo>
                      <a:pt x="3828" y="0"/>
                    </a:moveTo>
                    <a:lnTo>
                      <a:pt x="3342" y="122"/>
                    </a:lnTo>
                    <a:lnTo>
                      <a:pt x="2856" y="243"/>
                    </a:lnTo>
                    <a:lnTo>
                      <a:pt x="1945" y="486"/>
                    </a:lnTo>
                    <a:lnTo>
                      <a:pt x="1155" y="790"/>
                    </a:lnTo>
                    <a:lnTo>
                      <a:pt x="851" y="912"/>
                    </a:lnTo>
                    <a:lnTo>
                      <a:pt x="730" y="972"/>
                    </a:lnTo>
                    <a:lnTo>
                      <a:pt x="487" y="1094"/>
                    </a:lnTo>
                    <a:lnTo>
                      <a:pt x="244" y="1215"/>
                    </a:lnTo>
                    <a:lnTo>
                      <a:pt x="122" y="1337"/>
                    </a:lnTo>
                    <a:lnTo>
                      <a:pt x="1" y="1458"/>
                    </a:lnTo>
                    <a:lnTo>
                      <a:pt x="1" y="1641"/>
                    </a:lnTo>
                    <a:lnTo>
                      <a:pt x="1" y="1823"/>
                    </a:lnTo>
                    <a:lnTo>
                      <a:pt x="61" y="2005"/>
                    </a:lnTo>
                    <a:lnTo>
                      <a:pt x="183" y="2127"/>
                    </a:lnTo>
                    <a:lnTo>
                      <a:pt x="365" y="2187"/>
                    </a:lnTo>
                    <a:lnTo>
                      <a:pt x="547" y="2248"/>
                    </a:lnTo>
                    <a:lnTo>
                      <a:pt x="1398" y="2248"/>
                    </a:lnTo>
                    <a:lnTo>
                      <a:pt x="2188" y="2127"/>
                    </a:lnTo>
                    <a:lnTo>
                      <a:pt x="3220" y="1944"/>
                    </a:lnTo>
                    <a:lnTo>
                      <a:pt x="3645" y="1884"/>
                    </a:lnTo>
                    <a:lnTo>
                      <a:pt x="4071" y="1762"/>
                    </a:lnTo>
                    <a:lnTo>
                      <a:pt x="4253" y="1641"/>
                    </a:lnTo>
                    <a:lnTo>
                      <a:pt x="4435" y="1519"/>
                    </a:lnTo>
                    <a:lnTo>
                      <a:pt x="4617" y="1337"/>
                    </a:lnTo>
                    <a:lnTo>
                      <a:pt x="4678" y="1155"/>
                    </a:lnTo>
                    <a:lnTo>
                      <a:pt x="4678" y="790"/>
                    </a:lnTo>
                    <a:lnTo>
                      <a:pt x="4678" y="608"/>
                    </a:lnTo>
                    <a:lnTo>
                      <a:pt x="4557" y="486"/>
                    </a:lnTo>
                    <a:lnTo>
                      <a:pt x="4435" y="304"/>
                    </a:lnTo>
                    <a:lnTo>
                      <a:pt x="4253" y="122"/>
                    </a:lnTo>
                    <a:lnTo>
                      <a:pt x="4071" y="61"/>
                    </a:lnTo>
                    <a:lnTo>
                      <a:pt x="382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07;p69">
                <a:extLst>
                  <a:ext uri="{FF2B5EF4-FFF2-40B4-BE49-F238E27FC236}">
                    <a16:creationId xmlns:a16="http://schemas.microsoft.com/office/drawing/2014/main" id="{479A8201-CB40-8E7E-73BC-BD35F26DEE6A}"/>
                  </a:ext>
                </a:extLst>
              </p:cNvPr>
              <p:cNvSpPr/>
              <p:nvPr/>
            </p:nvSpPr>
            <p:spPr>
              <a:xfrm>
                <a:off x="1431775" y="1455775"/>
                <a:ext cx="115450" cy="45575"/>
              </a:xfrm>
              <a:custGeom>
                <a:avLst/>
                <a:gdLst/>
                <a:ahLst/>
                <a:cxnLst/>
                <a:rect l="l" t="t" r="r" b="b"/>
                <a:pathLst>
                  <a:path w="4618" h="1823" extrusionOk="0">
                    <a:moveTo>
                      <a:pt x="3281" y="0"/>
                    </a:moveTo>
                    <a:lnTo>
                      <a:pt x="2370" y="61"/>
                    </a:lnTo>
                    <a:lnTo>
                      <a:pt x="304" y="61"/>
                    </a:lnTo>
                    <a:lnTo>
                      <a:pt x="122" y="183"/>
                    </a:lnTo>
                    <a:lnTo>
                      <a:pt x="0" y="304"/>
                    </a:lnTo>
                    <a:lnTo>
                      <a:pt x="0" y="426"/>
                    </a:lnTo>
                    <a:lnTo>
                      <a:pt x="0" y="608"/>
                    </a:lnTo>
                    <a:lnTo>
                      <a:pt x="61" y="790"/>
                    </a:lnTo>
                    <a:lnTo>
                      <a:pt x="183" y="912"/>
                    </a:lnTo>
                    <a:lnTo>
                      <a:pt x="304" y="972"/>
                    </a:lnTo>
                    <a:lnTo>
                      <a:pt x="1215" y="1276"/>
                    </a:lnTo>
                    <a:lnTo>
                      <a:pt x="2127" y="1580"/>
                    </a:lnTo>
                    <a:lnTo>
                      <a:pt x="3038" y="1762"/>
                    </a:lnTo>
                    <a:lnTo>
                      <a:pt x="3402" y="1823"/>
                    </a:lnTo>
                    <a:lnTo>
                      <a:pt x="3706" y="1823"/>
                    </a:lnTo>
                    <a:lnTo>
                      <a:pt x="4070" y="1762"/>
                    </a:lnTo>
                    <a:lnTo>
                      <a:pt x="4253" y="1641"/>
                    </a:lnTo>
                    <a:lnTo>
                      <a:pt x="4374" y="1519"/>
                    </a:lnTo>
                    <a:lnTo>
                      <a:pt x="4556" y="1337"/>
                    </a:lnTo>
                    <a:lnTo>
                      <a:pt x="4617" y="1033"/>
                    </a:lnTo>
                    <a:lnTo>
                      <a:pt x="4617" y="669"/>
                    </a:lnTo>
                    <a:lnTo>
                      <a:pt x="4496" y="426"/>
                    </a:lnTo>
                    <a:lnTo>
                      <a:pt x="4253" y="183"/>
                    </a:lnTo>
                    <a:lnTo>
                      <a:pt x="3949" y="61"/>
                    </a:lnTo>
                    <a:lnTo>
                      <a:pt x="358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54;p69">
              <a:extLst>
                <a:ext uri="{FF2B5EF4-FFF2-40B4-BE49-F238E27FC236}">
                  <a16:creationId xmlns:a16="http://schemas.microsoft.com/office/drawing/2014/main" id="{FE39C0FF-F933-6D18-5CCB-44DFD6CF3D7E}"/>
                </a:ext>
              </a:extLst>
            </p:cNvPr>
            <p:cNvGrpSpPr/>
            <p:nvPr/>
          </p:nvGrpSpPr>
          <p:grpSpPr>
            <a:xfrm rot="847183">
              <a:off x="7087349" y="2665752"/>
              <a:ext cx="945094" cy="1591262"/>
              <a:chOff x="2072650" y="3167300"/>
              <a:chExt cx="979550" cy="1649275"/>
            </a:xfrm>
          </p:grpSpPr>
          <p:sp>
            <p:nvSpPr>
              <p:cNvPr id="18" name="Google Shape;1755;p69">
                <a:extLst>
                  <a:ext uri="{FF2B5EF4-FFF2-40B4-BE49-F238E27FC236}">
                    <a16:creationId xmlns:a16="http://schemas.microsoft.com/office/drawing/2014/main" id="{8EA81703-31E4-09F5-1F96-CAE001DAE88B}"/>
                  </a:ext>
                </a:extLst>
              </p:cNvPr>
              <p:cNvSpPr/>
              <p:nvPr/>
            </p:nvSpPr>
            <p:spPr>
              <a:xfrm>
                <a:off x="2104550" y="3167300"/>
                <a:ext cx="947650" cy="1433625"/>
              </a:xfrm>
              <a:custGeom>
                <a:avLst/>
                <a:gdLst/>
                <a:ahLst/>
                <a:cxnLst/>
                <a:rect l="l" t="t" r="r" b="b"/>
                <a:pathLst>
                  <a:path w="37906" h="57345" extrusionOk="0">
                    <a:moveTo>
                      <a:pt x="17070" y="0"/>
                    </a:moveTo>
                    <a:lnTo>
                      <a:pt x="15976" y="122"/>
                    </a:lnTo>
                    <a:lnTo>
                      <a:pt x="14944" y="243"/>
                    </a:lnTo>
                    <a:lnTo>
                      <a:pt x="13911" y="365"/>
                    </a:lnTo>
                    <a:lnTo>
                      <a:pt x="12878" y="608"/>
                    </a:lnTo>
                    <a:lnTo>
                      <a:pt x="11906" y="911"/>
                    </a:lnTo>
                    <a:lnTo>
                      <a:pt x="10934" y="1276"/>
                    </a:lnTo>
                    <a:lnTo>
                      <a:pt x="9962" y="1701"/>
                    </a:lnTo>
                    <a:lnTo>
                      <a:pt x="8990" y="2126"/>
                    </a:lnTo>
                    <a:lnTo>
                      <a:pt x="8079" y="2673"/>
                    </a:lnTo>
                    <a:lnTo>
                      <a:pt x="7168" y="3220"/>
                    </a:lnTo>
                    <a:lnTo>
                      <a:pt x="6318" y="3888"/>
                    </a:lnTo>
                    <a:lnTo>
                      <a:pt x="5528" y="4556"/>
                    </a:lnTo>
                    <a:lnTo>
                      <a:pt x="4738" y="5224"/>
                    </a:lnTo>
                    <a:lnTo>
                      <a:pt x="4009" y="6014"/>
                    </a:lnTo>
                    <a:lnTo>
                      <a:pt x="3341" y="6804"/>
                    </a:lnTo>
                    <a:lnTo>
                      <a:pt x="2734" y="7654"/>
                    </a:lnTo>
                    <a:lnTo>
                      <a:pt x="2187" y="8505"/>
                    </a:lnTo>
                    <a:lnTo>
                      <a:pt x="1701" y="9416"/>
                    </a:lnTo>
                    <a:lnTo>
                      <a:pt x="1215" y="10388"/>
                    </a:lnTo>
                    <a:lnTo>
                      <a:pt x="850" y="11360"/>
                    </a:lnTo>
                    <a:lnTo>
                      <a:pt x="486" y="12635"/>
                    </a:lnTo>
                    <a:lnTo>
                      <a:pt x="243" y="13972"/>
                    </a:lnTo>
                    <a:lnTo>
                      <a:pt x="61" y="15308"/>
                    </a:lnTo>
                    <a:lnTo>
                      <a:pt x="0" y="16645"/>
                    </a:lnTo>
                    <a:lnTo>
                      <a:pt x="0" y="17981"/>
                    </a:lnTo>
                    <a:lnTo>
                      <a:pt x="61" y="19317"/>
                    </a:lnTo>
                    <a:lnTo>
                      <a:pt x="182" y="20654"/>
                    </a:lnTo>
                    <a:lnTo>
                      <a:pt x="365" y="21990"/>
                    </a:lnTo>
                    <a:lnTo>
                      <a:pt x="668" y="23752"/>
                    </a:lnTo>
                    <a:lnTo>
                      <a:pt x="1093" y="25453"/>
                    </a:lnTo>
                    <a:lnTo>
                      <a:pt x="1519" y="27154"/>
                    </a:lnTo>
                    <a:lnTo>
                      <a:pt x="2005" y="28855"/>
                    </a:lnTo>
                    <a:lnTo>
                      <a:pt x="2612" y="30495"/>
                    </a:lnTo>
                    <a:lnTo>
                      <a:pt x="3220" y="32135"/>
                    </a:lnTo>
                    <a:lnTo>
                      <a:pt x="3888" y="33775"/>
                    </a:lnTo>
                    <a:lnTo>
                      <a:pt x="4556" y="35415"/>
                    </a:lnTo>
                    <a:lnTo>
                      <a:pt x="6075" y="38574"/>
                    </a:lnTo>
                    <a:lnTo>
                      <a:pt x="7654" y="41733"/>
                    </a:lnTo>
                    <a:lnTo>
                      <a:pt x="9355" y="44831"/>
                    </a:lnTo>
                    <a:lnTo>
                      <a:pt x="10995" y="47929"/>
                    </a:lnTo>
                    <a:lnTo>
                      <a:pt x="11542" y="49022"/>
                    </a:lnTo>
                    <a:lnTo>
                      <a:pt x="12149" y="50298"/>
                    </a:lnTo>
                    <a:lnTo>
                      <a:pt x="12817" y="51756"/>
                    </a:lnTo>
                    <a:lnTo>
                      <a:pt x="13546" y="53214"/>
                    </a:lnTo>
                    <a:lnTo>
                      <a:pt x="13972" y="53943"/>
                    </a:lnTo>
                    <a:lnTo>
                      <a:pt x="14397" y="54611"/>
                    </a:lnTo>
                    <a:lnTo>
                      <a:pt x="14822" y="55218"/>
                    </a:lnTo>
                    <a:lnTo>
                      <a:pt x="15308" y="55765"/>
                    </a:lnTo>
                    <a:lnTo>
                      <a:pt x="15794" y="56312"/>
                    </a:lnTo>
                    <a:lnTo>
                      <a:pt x="16280" y="56737"/>
                    </a:lnTo>
                    <a:lnTo>
                      <a:pt x="16827" y="57041"/>
                    </a:lnTo>
                    <a:lnTo>
                      <a:pt x="17373" y="57223"/>
                    </a:lnTo>
                    <a:lnTo>
                      <a:pt x="18102" y="57344"/>
                    </a:lnTo>
                    <a:lnTo>
                      <a:pt x="18771" y="57344"/>
                    </a:lnTo>
                    <a:lnTo>
                      <a:pt x="19439" y="57162"/>
                    </a:lnTo>
                    <a:lnTo>
                      <a:pt x="20107" y="56919"/>
                    </a:lnTo>
                    <a:lnTo>
                      <a:pt x="20775" y="56615"/>
                    </a:lnTo>
                    <a:lnTo>
                      <a:pt x="21383" y="56130"/>
                    </a:lnTo>
                    <a:lnTo>
                      <a:pt x="22051" y="55644"/>
                    </a:lnTo>
                    <a:lnTo>
                      <a:pt x="22598" y="55097"/>
                    </a:lnTo>
                    <a:lnTo>
                      <a:pt x="23205" y="54489"/>
                    </a:lnTo>
                    <a:lnTo>
                      <a:pt x="23752" y="53882"/>
                    </a:lnTo>
                    <a:lnTo>
                      <a:pt x="24724" y="52606"/>
                    </a:lnTo>
                    <a:lnTo>
                      <a:pt x="25574" y="51331"/>
                    </a:lnTo>
                    <a:lnTo>
                      <a:pt x="26303" y="50237"/>
                    </a:lnTo>
                    <a:lnTo>
                      <a:pt x="28004" y="47443"/>
                    </a:lnTo>
                    <a:lnTo>
                      <a:pt x="29583" y="44588"/>
                    </a:lnTo>
                    <a:lnTo>
                      <a:pt x="31102" y="41672"/>
                    </a:lnTo>
                    <a:lnTo>
                      <a:pt x="32439" y="38695"/>
                    </a:lnTo>
                    <a:lnTo>
                      <a:pt x="33714" y="35658"/>
                    </a:lnTo>
                    <a:lnTo>
                      <a:pt x="34808" y="32560"/>
                    </a:lnTo>
                    <a:lnTo>
                      <a:pt x="35840" y="29401"/>
                    </a:lnTo>
                    <a:lnTo>
                      <a:pt x="36691" y="26242"/>
                    </a:lnTo>
                    <a:lnTo>
                      <a:pt x="37177" y="24056"/>
                    </a:lnTo>
                    <a:lnTo>
                      <a:pt x="37602" y="21808"/>
                    </a:lnTo>
                    <a:lnTo>
                      <a:pt x="37723" y="20715"/>
                    </a:lnTo>
                    <a:lnTo>
                      <a:pt x="37845" y="19621"/>
                    </a:lnTo>
                    <a:lnTo>
                      <a:pt x="37906" y="18467"/>
                    </a:lnTo>
                    <a:lnTo>
                      <a:pt x="37906" y="17374"/>
                    </a:lnTo>
                    <a:lnTo>
                      <a:pt x="37845" y="16219"/>
                    </a:lnTo>
                    <a:lnTo>
                      <a:pt x="37784" y="15126"/>
                    </a:lnTo>
                    <a:lnTo>
                      <a:pt x="37602" y="14093"/>
                    </a:lnTo>
                    <a:lnTo>
                      <a:pt x="37420" y="13000"/>
                    </a:lnTo>
                    <a:lnTo>
                      <a:pt x="37116" y="11967"/>
                    </a:lnTo>
                    <a:lnTo>
                      <a:pt x="36751" y="10934"/>
                    </a:lnTo>
                    <a:lnTo>
                      <a:pt x="36266" y="9963"/>
                    </a:lnTo>
                    <a:lnTo>
                      <a:pt x="35719" y="8991"/>
                    </a:lnTo>
                    <a:lnTo>
                      <a:pt x="35111" y="8079"/>
                    </a:lnTo>
                    <a:lnTo>
                      <a:pt x="34443" y="7168"/>
                    </a:lnTo>
                    <a:lnTo>
                      <a:pt x="33653" y="6379"/>
                    </a:lnTo>
                    <a:lnTo>
                      <a:pt x="32864" y="5589"/>
                    </a:lnTo>
                    <a:lnTo>
                      <a:pt x="31953" y="4860"/>
                    </a:lnTo>
                    <a:lnTo>
                      <a:pt x="31041" y="4192"/>
                    </a:lnTo>
                    <a:lnTo>
                      <a:pt x="30130" y="3584"/>
                    </a:lnTo>
                    <a:lnTo>
                      <a:pt x="29158" y="3037"/>
                    </a:lnTo>
                    <a:lnTo>
                      <a:pt x="28186" y="2552"/>
                    </a:lnTo>
                    <a:lnTo>
                      <a:pt x="27275" y="2066"/>
                    </a:lnTo>
                    <a:lnTo>
                      <a:pt x="26303" y="1640"/>
                    </a:lnTo>
                    <a:lnTo>
                      <a:pt x="25270" y="1276"/>
                    </a:lnTo>
                    <a:lnTo>
                      <a:pt x="24299" y="972"/>
                    </a:lnTo>
                    <a:lnTo>
                      <a:pt x="23266" y="729"/>
                    </a:lnTo>
                    <a:lnTo>
                      <a:pt x="22233" y="486"/>
                    </a:lnTo>
                    <a:lnTo>
                      <a:pt x="21200" y="304"/>
                    </a:lnTo>
                    <a:lnTo>
                      <a:pt x="20168" y="122"/>
                    </a:lnTo>
                    <a:lnTo>
                      <a:pt x="19135" y="61"/>
                    </a:lnTo>
                    <a:lnTo>
                      <a:pt x="18102" y="0"/>
                    </a:lnTo>
                    <a:close/>
                  </a:path>
                </a:pathLst>
              </a:custGeom>
              <a:solidFill>
                <a:srgbClr val="98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56;p69">
                <a:extLst>
                  <a:ext uri="{FF2B5EF4-FFF2-40B4-BE49-F238E27FC236}">
                    <a16:creationId xmlns:a16="http://schemas.microsoft.com/office/drawing/2014/main" id="{92FABDB9-0C73-4551-D36E-7E94B98DAC0D}"/>
                  </a:ext>
                </a:extLst>
              </p:cNvPr>
              <p:cNvSpPr/>
              <p:nvPr/>
            </p:nvSpPr>
            <p:spPr>
              <a:xfrm>
                <a:off x="2072650" y="3188550"/>
                <a:ext cx="952225" cy="1628025"/>
              </a:xfrm>
              <a:custGeom>
                <a:avLst/>
                <a:gdLst/>
                <a:ahLst/>
                <a:cxnLst/>
                <a:rect l="l" t="t" r="r" b="b"/>
                <a:pathLst>
                  <a:path w="38089" h="65121" extrusionOk="0">
                    <a:moveTo>
                      <a:pt x="21869" y="17738"/>
                    </a:moveTo>
                    <a:lnTo>
                      <a:pt x="22051" y="18164"/>
                    </a:lnTo>
                    <a:lnTo>
                      <a:pt x="22355" y="19075"/>
                    </a:lnTo>
                    <a:lnTo>
                      <a:pt x="22598" y="19925"/>
                    </a:lnTo>
                    <a:lnTo>
                      <a:pt x="22841" y="20837"/>
                    </a:lnTo>
                    <a:lnTo>
                      <a:pt x="22962" y="21808"/>
                    </a:lnTo>
                    <a:lnTo>
                      <a:pt x="23084" y="22720"/>
                    </a:lnTo>
                    <a:lnTo>
                      <a:pt x="23145" y="23692"/>
                    </a:lnTo>
                    <a:lnTo>
                      <a:pt x="23205" y="23935"/>
                    </a:lnTo>
                    <a:lnTo>
                      <a:pt x="23327" y="24117"/>
                    </a:lnTo>
                    <a:lnTo>
                      <a:pt x="23509" y="24299"/>
                    </a:lnTo>
                    <a:lnTo>
                      <a:pt x="23752" y="24360"/>
                    </a:lnTo>
                    <a:lnTo>
                      <a:pt x="23995" y="24360"/>
                    </a:lnTo>
                    <a:lnTo>
                      <a:pt x="24238" y="24299"/>
                    </a:lnTo>
                    <a:lnTo>
                      <a:pt x="24420" y="24117"/>
                    </a:lnTo>
                    <a:lnTo>
                      <a:pt x="24542" y="23874"/>
                    </a:lnTo>
                    <a:lnTo>
                      <a:pt x="24846" y="22902"/>
                    </a:lnTo>
                    <a:lnTo>
                      <a:pt x="25210" y="21991"/>
                    </a:lnTo>
                    <a:lnTo>
                      <a:pt x="25575" y="21140"/>
                    </a:lnTo>
                    <a:lnTo>
                      <a:pt x="26060" y="20229"/>
                    </a:lnTo>
                    <a:lnTo>
                      <a:pt x="26607" y="19439"/>
                    </a:lnTo>
                    <a:lnTo>
                      <a:pt x="27215" y="18650"/>
                    </a:lnTo>
                    <a:lnTo>
                      <a:pt x="27640" y="18164"/>
                    </a:lnTo>
                    <a:lnTo>
                      <a:pt x="27944" y="17981"/>
                    </a:lnTo>
                    <a:lnTo>
                      <a:pt x="28247" y="17799"/>
                    </a:lnTo>
                    <a:lnTo>
                      <a:pt x="28247" y="17799"/>
                    </a:lnTo>
                    <a:lnTo>
                      <a:pt x="27640" y="19379"/>
                    </a:lnTo>
                    <a:lnTo>
                      <a:pt x="27032" y="21019"/>
                    </a:lnTo>
                    <a:lnTo>
                      <a:pt x="25939" y="24178"/>
                    </a:lnTo>
                    <a:lnTo>
                      <a:pt x="24846" y="27579"/>
                    </a:lnTo>
                    <a:lnTo>
                      <a:pt x="23813" y="30981"/>
                    </a:lnTo>
                    <a:lnTo>
                      <a:pt x="22841" y="34383"/>
                    </a:lnTo>
                    <a:lnTo>
                      <a:pt x="21930" y="37785"/>
                    </a:lnTo>
                    <a:lnTo>
                      <a:pt x="21140" y="41247"/>
                    </a:lnTo>
                    <a:lnTo>
                      <a:pt x="20472" y="44710"/>
                    </a:lnTo>
                    <a:lnTo>
                      <a:pt x="20107" y="46532"/>
                    </a:lnTo>
                    <a:lnTo>
                      <a:pt x="19864" y="48294"/>
                    </a:lnTo>
                    <a:lnTo>
                      <a:pt x="19743" y="50116"/>
                    </a:lnTo>
                    <a:lnTo>
                      <a:pt x="19743" y="51027"/>
                    </a:lnTo>
                    <a:lnTo>
                      <a:pt x="19743" y="51938"/>
                    </a:lnTo>
                    <a:lnTo>
                      <a:pt x="18285" y="51999"/>
                    </a:lnTo>
                    <a:lnTo>
                      <a:pt x="17860" y="51999"/>
                    </a:lnTo>
                    <a:lnTo>
                      <a:pt x="17678" y="50602"/>
                    </a:lnTo>
                    <a:lnTo>
                      <a:pt x="17435" y="49205"/>
                    </a:lnTo>
                    <a:lnTo>
                      <a:pt x="16888" y="45864"/>
                    </a:lnTo>
                    <a:lnTo>
                      <a:pt x="15734" y="39121"/>
                    </a:lnTo>
                    <a:lnTo>
                      <a:pt x="13365" y="25696"/>
                    </a:lnTo>
                    <a:lnTo>
                      <a:pt x="12757" y="22051"/>
                    </a:lnTo>
                    <a:lnTo>
                      <a:pt x="12453" y="20533"/>
                    </a:lnTo>
                    <a:lnTo>
                      <a:pt x="12453" y="20533"/>
                    </a:lnTo>
                    <a:lnTo>
                      <a:pt x="12939" y="21444"/>
                    </a:lnTo>
                    <a:lnTo>
                      <a:pt x="13304" y="22355"/>
                    </a:lnTo>
                    <a:lnTo>
                      <a:pt x="13668" y="23327"/>
                    </a:lnTo>
                    <a:lnTo>
                      <a:pt x="13972" y="24299"/>
                    </a:lnTo>
                    <a:lnTo>
                      <a:pt x="14154" y="24542"/>
                    </a:lnTo>
                    <a:lnTo>
                      <a:pt x="14336" y="24724"/>
                    </a:lnTo>
                    <a:lnTo>
                      <a:pt x="14579" y="24785"/>
                    </a:lnTo>
                    <a:lnTo>
                      <a:pt x="14822" y="24785"/>
                    </a:lnTo>
                    <a:lnTo>
                      <a:pt x="15065" y="24664"/>
                    </a:lnTo>
                    <a:lnTo>
                      <a:pt x="15248" y="24481"/>
                    </a:lnTo>
                    <a:lnTo>
                      <a:pt x="15369" y="24238"/>
                    </a:lnTo>
                    <a:lnTo>
                      <a:pt x="15369" y="23874"/>
                    </a:lnTo>
                    <a:lnTo>
                      <a:pt x="15248" y="23084"/>
                    </a:lnTo>
                    <a:lnTo>
                      <a:pt x="15187" y="22294"/>
                    </a:lnTo>
                    <a:lnTo>
                      <a:pt x="15187" y="21505"/>
                    </a:lnTo>
                    <a:lnTo>
                      <a:pt x="15308" y="20715"/>
                    </a:lnTo>
                    <a:lnTo>
                      <a:pt x="15491" y="19925"/>
                    </a:lnTo>
                    <a:lnTo>
                      <a:pt x="15794" y="19136"/>
                    </a:lnTo>
                    <a:lnTo>
                      <a:pt x="16037" y="18528"/>
                    </a:lnTo>
                    <a:lnTo>
                      <a:pt x="16220" y="18224"/>
                    </a:lnTo>
                    <a:lnTo>
                      <a:pt x="16341" y="18164"/>
                    </a:lnTo>
                    <a:lnTo>
                      <a:pt x="16463" y="18103"/>
                    </a:lnTo>
                    <a:lnTo>
                      <a:pt x="16523" y="18103"/>
                    </a:lnTo>
                    <a:lnTo>
                      <a:pt x="16645" y="18224"/>
                    </a:lnTo>
                    <a:lnTo>
                      <a:pt x="16766" y="18467"/>
                    </a:lnTo>
                    <a:lnTo>
                      <a:pt x="16888" y="18771"/>
                    </a:lnTo>
                    <a:lnTo>
                      <a:pt x="17131" y="19622"/>
                    </a:lnTo>
                    <a:lnTo>
                      <a:pt x="17374" y="20472"/>
                    </a:lnTo>
                    <a:lnTo>
                      <a:pt x="17738" y="22294"/>
                    </a:lnTo>
                    <a:lnTo>
                      <a:pt x="17981" y="24178"/>
                    </a:lnTo>
                    <a:lnTo>
                      <a:pt x="18103" y="24481"/>
                    </a:lnTo>
                    <a:lnTo>
                      <a:pt x="18224" y="24664"/>
                    </a:lnTo>
                    <a:lnTo>
                      <a:pt x="18467" y="24785"/>
                    </a:lnTo>
                    <a:lnTo>
                      <a:pt x="18710" y="24846"/>
                    </a:lnTo>
                    <a:lnTo>
                      <a:pt x="19014" y="24785"/>
                    </a:lnTo>
                    <a:lnTo>
                      <a:pt x="19196" y="24664"/>
                    </a:lnTo>
                    <a:lnTo>
                      <a:pt x="19378" y="24481"/>
                    </a:lnTo>
                    <a:lnTo>
                      <a:pt x="19439" y="24178"/>
                    </a:lnTo>
                    <a:lnTo>
                      <a:pt x="19500" y="23327"/>
                    </a:lnTo>
                    <a:lnTo>
                      <a:pt x="19621" y="22477"/>
                    </a:lnTo>
                    <a:lnTo>
                      <a:pt x="19804" y="21687"/>
                    </a:lnTo>
                    <a:lnTo>
                      <a:pt x="20047" y="20897"/>
                    </a:lnTo>
                    <a:lnTo>
                      <a:pt x="20350" y="20108"/>
                    </a:lnTo>
                    <a:lnTo>
                      <a:pt x="20715" y="19379"/>
                    </a:lnTo>
                    <a:lnTo>
                      <a:pt x="21140" y="18650"/>
                    </a:lnTo>
                    <a:lnTo>
                      <a:pt x="21626" y="17981"/>
                    </a:lnTo>
                    <a:lnTo>
                      <a:pt x="21869" y="17738"/>
                    </a:lnTo>
                    <a:close/>
                    <a:moveTo>
                      <a:pt x="20290" y="1580"/>
                    </a:moveTo>
                    <a:lnTo>
                      <a:pt x="21930" y="1641"/>
                    </a:lnTo>
                    <a:lnTo>
                      <a:pt x="23631" y="1823"/>
                    </a:lnTo>
                    <a:lnTo>
                      <a:pt x="25210" y="2066"/>
                    </a:lnTo>
                    <a:lnTo>
                      <a:pt x="26850" y="2309"/>
                    </a:lnTo>
                    <a:lnTo>
                      <a:pt x="28490" y="2734"/>
                    </a:lnTo>
                    <a:lnTo>
                      <a:pt x="29219" y="2977"/>
                    </a:lnTo>
                    <a:lnTo>
                      <a:pt x="30009" y="3281"/>
                    </a:lnTo>
                    <a:lnTo>
                      <a:pt x="30616" y="3585"/>
                    </a:lnTo>
                    <a:lnTo>
                      <a:pt x="31224" y="3888"/>
                    </a:lnTo>
                    <a:lnTo>
                      <a:pt x="31831" y="4314"/>
                    </a:lnTo>
                    <a:lnTo>
                      <a:pt x="32317" y="4678"/>
                    </a:lnTo>
                    <a:lnTo>
                      <a:pt x="32803" y="5164"/>
                    </a:lnTo>
                    <a:lnTo>
                      <a:pt x="33289" y="5650"/>
                    </a:lnTo>
                    <a:lnTo>
                      <a:pt x="33715" y="6136"/>
                    </a:lnTo>
                    <a:lnTo>
                      <a:pt x="34140" y="6683"/>
                    </a:lnTo>
                    <a:lnTo>
                      <a:pt x="34504" y="7290"/>
                    </a:lnTo>
                    <a:lnTo>
                      <a:pt x="34808" y="7837"/>
                    </a:lnTo>
                    <a:lnTo>
                      <a:pt x="35112" y="8444"/>
                    </a:lnTo>
                    <a:lnTo>
                      <a:pt x="35355" y="9113"/>
                    </a:lnTo>
                    <a:lnTo>
                      <a:pt x="35780" y="10388"/>
                    </a:lnTo>
                    <a:lnTo>
                      <a:pt x="36084" y="11725"/>
                    </a:lnTo>
                    <a:lnTo>
                      <a:pt x="36205" y="12575"/>
                    </a:lnTo>
                    <a:lnTo>
                      <a:pt x="36266" y="13426"/>
                    </a:lnTo>
                    <a:lnTo>
                      <a:pt x="36327" y="14215"/>
                    </a:lnTo>
                    <a:lnTo>
                      <a:pt x="36327" y="15066"/>
                    </a:lnTo>
                    <a:lnTo>
                      <a:pt x="36205" y="16767"/>
                    </a:lnTo>
                    <a:lnTo>
                      <a:pt x="35962" y="18467"/>
                    </a:lnTo>
                    <a:lnTo>
                      <a:pt x="35598" y="20108"/>
                    </a:lnTo>
                    <a:lnTo>
                      <a:pt x="35233" y="21748"/>
                    </a:lnTo>
                    <a:lnTo>
                      <a:pt x="34383" y="25028"/>
                    </a:lnTo>
                    <a:lnTo>
                      <a:pt x="33411" y="28308"/>
                    </a:lnTo>
                    <a:lnTo>
                      <a:pt x="32378" y="31589"/>
                    </a:lnTo>
                    <a:lnTo>
                      <a:pt x="31345" y="34808"/>
                    </a:lnTo>
                    <a:lnTo>
                      <a:pt x="30191" y="38028"/>
                    </a:lnTo>
                    <a:lnTo>
                      <a:pt x="28976" y="41186"/>
                    </a:lnTo>
                    <a:lnTo>
                      <a:pt x="27701" y="44406"/>
                    </a:lnTo>
                    <a:lnTo>
                      <a:pt x="26425" y="47504"/>
                    </a:lnTo>
                    <a:lnTo>
                      <a:pt x="25089" y="50663"/>
                    </a:lnTo>
                    <a:lnTo>
                      <a:pt x="24420" y="52060"/>
                    </a:lnTo>
                    <a:lnTo>
                      <a:pt x="22962" y="51938"/>
                    </a:lnTo>
                    <a:lnTo>
                      <a:pt x="21079" y="51938"/>
                    </a:lnTo>
                    <a:lnTo>
                      <a:pt x="21079" y="50359"/>
                    </a:lnTo>
                    <a:lnTo>
                      <a:pt x="21201" y="48719"/>
                    </a:lnTo>
                    <a:lnTo>
                      <a:pt x="21383" y="47140"/>
                    </a:lnTo>
                    <a:lnTo>
                      <a:pt x="21626" y="45560"/>
                    </a:lnTo>
                    <a:lnTo>
                      <a:pt x="22294" y="42098"/>
                    </a:lnTo>
                    <a:lnTo>
                      <a:pt x="23084" y="38696"/>
                    </a:lnTo>
                    <a:lnTo>
                      <a:pt x="23934" y="35355"/>
                    </a:lnTo>
                    <a:lnTo>
                      <a:pt x="24846" y="32014"/>
                    </a:lnTo>
                    <a:lnTo>
                      <a:pt x="25818" y="28673"/>
                    </a:lnTo>
                    <a:lnTo>
                      <a:pt x="26850" y="25332"/>
                    </a:lnTo>
                    <a:lnTo>
                      <a:pt x="27944" y="21748"/>
                    </a:lnTo>
                    <a:lnTo>
                      <a:pt x="28490" y="19925"/>
                    </a:lnTo>
                    <a:lnTo>
                      <a:pt x="29037" y="18103"/>
                    </a:lnTo>
                    <a:lnTo>
                      <a:pt x="29159" y="18346"/>
                    </a:lnTo>
                    <a:lnTo>
                      <a:pt x="29280" y="18650"/>
                    </a:lnTo>
                    <a:lnTo>
                      <a:pt x="29341" y="19318"/>
                    </a:lnTo>
                    <a:lnTo>
                      <a:pt x="29402" y="19986"/>
                    </a:lnTo>
                    <a:lnTo>
                      <a:pt x="29402" y="20411"/>
                    </a:lnTo>
                    <a:lnTo>
                      <a:pt x="29402" y="21444"/>
                    </a:lnTo>
                    <a:lnTo>
                      <a:pt x="29219" y="22477"/>
                    </a:lnTo>
                    <a:lnTo>
                      <a:pt x="29037" y="23449"/>
                    </a:lnTo>
                    <a:lnTo>
                      <a:pt x="28733" y="24421"/>
                    </a:lnTo>
                    <a:lnTo>
                      <a:pt x="28673" y="24724"/>
                    </a:lnTo>
                    <a:lnTo>
                      <a:pt x="28794" y="24967"/>
                    </a:lnTo>
                    <a:lnTo>
                      <a:pt x="28976" y="25149"/>
                    </a:lnTo>
                    <a:lnTo>
                      <a:pt x="29159" y="25271"/>
                    </a:lnTo>
                    <a:lnTo>
                      <a:pt x="29462" y="25332"/>
                    </a:lnTo>
                    <a:lnTo>
                      <a:pt x="29705" y="25271"/>
                    </a:lnTo>
                    <a:lnTo>
                      <a:pt x="29948" y="25089"/>
                    </a:lnTo>
                    <a:lnTo>
                      <a:pt x="30130" y="24846"/>
                    </a:lnTo>
                    <a:lnTo>
                      <a:pt x="30434" y="23570"/>
                    </a:lnTo>
                    <a:lnTo>
                      <a:pt x="30677" y="22355"/>
                    </a:lnTo>
                    <a:lnTo>
                      <a:pt x="30799" y="21080"/>
                    </a:lnTo>
                    <a:lnTo>
                      <a:pt x="30799" y="19804"/>
                    </a:lnTo>
                    <a:lnTo>
                      <a:pt x="30677" y="18771"/>
                    </a:lnTo>
                    <a:lnTo>
                      <a:pt x="30556" y="18224"/>
                    </a:lnTo>
                    <a:lnTo>
                      <a:pt x="30373" y="17738"/>
                    </a:lnTo>
                    <a:lnTo>
                      <a:pt x="30070" y="17253"/>
                    </a:lnTo>
                    <a:lnTo>
                      <a:pt x="29766" y="16888"/>
                    </a:lnTo>
                    <a:lnTo>
                      <a:pt x="29584" y="16706"/>
                    </a:lnTo>
                    <a:lnTo>
                      <a:pt x="29341" y="16584"/>
                    </a:lnTo>
                    <a:lnTo>
                      <a:pt x="29098" y="16524"/>
                    </a:lnTo>
                    <a:lnTo>
                      <a:pt x="28855" y="16463"/>
                    </a:lnTo>
                    <a:lnTo>
                      <a:pt x="28490" y="16402"/>
                    </a:lnTo>
                    <a:lnTo>
                      <a:pt x="28247" y="16402"/>
                    </a:lnTo>
                    <a:lnTo>
                      <a:pt x="27944" y="16463"/>
                    </a:lnTo>
                    <a:lnTo>
                      <a:pt x="27701" y="16524"/>
                    </a:lnTo>
                    <a:lnTo>
                      <a:pt x="27154" y="16827"/>
                    </a:lnTo>
                    <a:lnTo>
                      <a:pt x="26668" y="17131"/>
                    </a:lnTo>
                    <a:lnTo>
                      <a:pt x="26243" y="17617"/>
                    </a:lnTo>
                    <a:lnTo>
                      <a:pt x="25878" y="18042"/>
                    </a:lnTo>
                    <a:lnTo>
                      <a:pt x="25210" y="19014"/>
                    </a:lnTo>
                    <a:lnTo>
                      <a:pt x="24663" y="19865"/>
                    </a:lnTo>
                    <a:lnTo>
                      <a:pt x="24238" y="20715"/>
                    </a:lnTo>
                    <a:lnTo>
                      <a:pt x="24056" y="19865"/>
                    </a:lnTo>
                    <a:lnTo>
                      <a:pt x="23813" y="19014"/>
                    </a:lnTo>
                    <a:lnTo>
                      <a:pt x="23509" y="18042"/>
                    </a:lnTo>
                    <a:lnTo>
                      <a:pt x="23266" y="17495"/>
                    </a:lnTo>
                    <a:lnTo>
                      <a:pt x="23023" y="16949"/>
                    </a:lnTo>
                    <a:lnTo>
                      <a:pt x="22659" y="16524"/>
                    </a:lnTo>
                    <a:lnTo>
                      <a:pt x="22476" y="16402"/>
                    </a:lnTo>
                    <a:lnTo>
                      <a:pt x="22294" y="16281"/>
                    </a:lnTo>
                    <a:lnTo>
                      <a:pt x="22051" y="16220"/>
                    </a:lnTo>
                    <a:lnTo>
                      <a:pt x="21808" y="16220"/>
                    </a:lnTo>
                    <a:lnTo>
                      <a:pt x="21505" y="16281"/>
                    </a:lnTo>
                    <a:lnTo>
                      <a:pt x="21262" y="16402"/>
                    </a:lnTo>
                    <a:lnTo>
                      <a:pt x="20836" y="16706"/>
                    </a:lnTo>
                    <a:lnTo>
                      <a:pt x="20472" y="17131"/>
                    </a:lnTo>
                    <a:lnTo>
                      <a:pt x="19925" y="17981"/>
                    </a:lnTo>
                    <a:lnTo>
                      <a:pt x="19378" y="18893"/>
                    </a:lnTo>
                    <a:lnTo>
                      <a:pt x="18892" y="19865"/>
                    </a:lnTo>
                    <a:lnTo>
                      <a:pt x="18771" y="20229"/>
                    </a:lnTo>
                    <a:lnTo>
                      <a:pt x="18528" y="19379"/>
                    </a:lnTo>
                    <a:lnTo>
                      <a:pt x="18285" y="18407"/>
                    </a:lnTo>
                    <a:lnTo>
                      <a:pt x="18103" y="17921"/>
                    </a:lnTo>
                    <a:lnTo>
                      <a:pt x="17860" y="17495"/>
                    </a:lnTo>
                    <a:lnTo>
                      <a:pt x="17556" y="17070"/>
                    </a:lnTo>
                    <a:lnTo>
                      <a:pt x="17131" y="16827"/>
                    </a:lnTo>
                    <a:lnTo>
                      <a:pt x="16949" y="16706"/>
                    </a:lnTo>
                    <a:lnTo>
                      <a:pt x="16706" y="16645"/>
                    </a:lnTo>
                    <a:lnTo>
                      <a:pt x="16463" y="16645"/>
                    </a:lnTo>
                    <a:lnTo>
                      <a:pt x="16159" y="16706"/>
                    </a:lnTo>
                    <a:lnTo>
                      <a:pt x="15916" y="16767"/>
                    </a:lnTo>
                    <a:lnTo>
                      <a:pt x="15734" y="16827"/>
                    </a:lnTo>
                    <a:lnTo>
                      <a:pt x="15308" y="17131"/>
                    </a:lnTo>
                    <a:lnTo>
                      <a:pt x="15005" y="17495"/>
                    </a:lnTo>
                    <a:lnTo>
                      <a:pt x="14701" y="17981"/>
                    </a:lnTo>
                    <a:lnTo>
                      <a:pt x="14519" y="18407"/>
                    </a:lnTo>
                    <a:lnTo>
                      <a:pt x="14336" y="18953"/>
                    </a:lnTo>
                    <a:lnTo>
                      <a:pt x="14033" y="19865"/>
                    </a:lnTo>
                    <a:lnTo>
                      <a:pt x="13911" y="20411"/>
                    </a:lnTo>
                    <a:lnTo>
                      <a:pt x="13425" y="19561"/>
                    </a:lnTo>
                    <a:lnTo>
                      <a:pt x="12939" y="18771"/>
                    </a:lnTo>
                    <a:lnTo>
                      <a:pt x="12393" y="17981"/>
                    </a:lnTo>
                    <a:lnTo>
                      <a:pt x="11785" y="17253"/>
                    </a:lnTo>
                    <a:lnTo>
                      <a:pt x="11603" y="17070"/>
                    </a:lnTo>
                    <a:lnTo>
                      <a:pt x="11360" y="17070"/>
                    </a:lnTo>
                    <a:lnTo>
                      <a:pt x="11117" y="17131"/>
                    </a:lnTo>
                    <a:lnTo>
                      <a:pt x="10935" y="17253"/>
                    </a:lnTo>
                    <a:lnTo>
                      <a:pt x="10631" y="17556"/>
                    </a:lnTo>
                    <a:lnTo>
                      <a:pt x="10388" y="17981"/>
                    </a:lnTo>
                    <a:lnTo>
                      <a:pt x="10145" y="18346"/>
                    </a:lnTo>
                    <a:lnTo>
                      <a:pt x="10024" y="18771"/>
                    </a:lnTo>
                    <a:lnTo>
                      <a:pt x="9841" y="19682"/>
                    </a:lnTo>
                    <a:lnTo>
                      <a:pt x="9781" y="20654"/>
                    </a:lnTo>
                    <a:lnTo>
                      <a:pt x="9720" y="21869"/>
                    </a:lnTo>
                    <a:lnTo>
                      <a:pt x="9781" y="23084"/>
                    </a:lnTo>
                    <a:lnTo>
                      <a:pt x="9841" y="25514"/>
                    </a:lnTo>
                    <a:lnTo>
                      <a:pt x="9902" y="25635"/>
                    </a:lnTo>
                    <a:lnTo>
                      <a:pt x="9963" y="25696"/>
                    </a:lnTo>
                    <a:lnTo>
                      <a:pt x="10084" y="25757"/>
                    </a:lnTo>
                    <a:lnTo>
                      <a:pt x="10206" y="25818"/>
                    </a:lnTo>
                    <a:lnTo>
                      <a:pt x="10327" y="25757"/>
                    </a:lnTo>
                    <a:lnTo>
                      <a:pt x="10388" y="25696"/>
                    </a:lnTo>
                    <a:lnTo>
                      <a:pt x="10509" y="25635"/>
                    </a:lnTo>
                    <a:lnTo>
                      <a:pt x="10509" y="25514"/>
                    </a:lnTo>
                    <a:lnTo>
                      <a:pt x="10509" y="24421"/>
                    </a:lnTo>
                    <a:lnTo>
                      <a:pt x="10570" y="23388"/>
                    </a:lnTo>
                    <a:lnTo>
                      <a:pt x="10752" y="21262"/>
                    </a:lnTo>
                    <a:lnTo>
                      <a:pt x="10874" y="20229"/>
                    </a:lnTo>
                    <a:lnTo>
                      <a:pt x="10935" y="19682"/>
                    </a:lnTo>
                    <a:lnTo>
                      <a:pt x="11056" y="19136"/>
                    </a:lnTo>
                    <a:lnTo>
                      <a:pt x="11299" y="20411"/>
                    </a:lnTo>
                    <a:lnTo>
                      <a:pt x="11481" y="21687"/>
                    </a:lnTo>
                    <a:lnTo>
                      <a:pt x="12089" y="25028"/>
                    </a:lnTo>
                    <a:lnTo>
                      <a:pt x="13243" y="31771"/>
                    </a:lnTo>
                    <a:lnTo>
                      <a:pt x="15612" y="45196"/>
                    </a:lnTo>
                    <a:lnTo>
                      <a:pt x="16280" y="48840"/>
                    </a:lnTo>
                    <a:lnTo>
                      <a:pt x="16523" y="50420"/>
                    </a:lnTo>
                    <a:lnTo>
                      <a:pt x="16888" y="51999"/>
                    </a:lnTo>
                    <a:lnTo>
                      <a:pt x="14397" y="51999"/>
                    </a:lnTo>
                    <a:lnTo>
                      <a:pt x="11846" y="46836"/>
                    </a:lnTo>
                    <a:lnTo>
                      <a:pt x="10631" y="44224"/>
                    </a:lnTo>
                    <a:lnTo>
                      <a:pt x="9416" y="41612"/>
                    </a:lnTo>
                    <a:lnTo>
                      <a:pt x="8080" y="38453"/>
                    </a:lnTo>
                    <a:lnTo>
                      <a:pt x="6804" y="35294"/>
                    </a:lnTo>
                    <a:lnTo>
                      <a:pt x="5589" y="32135"/>
                    </a:lnTo>
                    <a:lnTo>
                      <a:pt x="4435" y="28916"/>
                    </a:lnTo>
                    <a:lnTo>
                      <a:pt x="3341" y="25696"/>
                    </a:lnTo>
                    <a:lnTo>
                      <a:pt x="2855" y="24117"/>
                    </a:lnTo>
                    <a:lnTo>
                      <a:pt x="2430" y="22477"/>
                    </a:lnTo>
                    <a:lnTo>
                      <a:pt x="2066" y="20776"/>
                    </a:lnTo>
                    <a:lnTo>
                      <a:pt x="1762" y="19136"/>
                    </a:lnTo>
                    <a:lnTo>
                      <a:pt x="1519" y="17435"/>
                    </a:lnTo>
                    <a:lnTo>
                      <a:pt x="1398" y="15734"/>
                    </a:lnTo>
                    <a:lnTo>
                      <a:pt x="1337" y="14154"/>
                    </a:lnTo>
                    <a:lnTo>
                      <a:pt x="1398" y="13426"/>
                    </a:lnTo>
                    <a:lnTo>
                      <a:pt x="1519" y="12636"/>
                    </a:lnTo>
                    <a:lnTo>
                      <a:pt x="1641" y="11846"/>
                    </a:lnTo>
                    <a:lnTo>
                      <a:pt x="1823" y="11117"/>
                    </a:lnTo>
                    <a:lnTo>
                      <a:pt x="2066" y="10388"/>
                    </a:lnTo>
                    <a:lnTo>
                      <a:pt x="2430" y="9659"/>
                    </a:lnTo>
                    <a:lnTo>
                      <a:pt x="2734" y="9052"/>
                    </a:lnTo>
                    <a:lnTo>
                      <a:pt x="3038" y="8505"/>
                    </a:lnTo>
                    <a:lnTo>
                      <a:pt x="3827" y="7412"/>
                    </a:lnTo>
                    <a:lnTo>
                      <a:pt x="4739" y="6440"/>
                    </a:lnTo>
                    <a:lnTo>
                      <a:pt x="5711" y="5529"/>
                    </a:lnTo>
                    <a:lnTo>
                      <a:pt x="6318" y="5043"/>
                    </a:lnTo>
                    <a:lnTo>
                      <a:pt x="6925" y="4617"/>
                    </a:lnTo>
                    <a:lnTo>
                      <a:pt x="7533" y="4192"/>
                    </a:lnTo>
                    <a:lnTo>
                      <a:pt x="8201" y="3828"/>
                    </a:lnTo>
                    <a:lnTo>
                      <a:pt x="9538" y="3220"/>
                    </a:lnTo>
                    <a:lnTo>
                      <a:pt x="10995" y="2673"/>
                    </a:lnTo>
                    <a:lnTo>
                      <a:pt x="12453" y="2248"/>
                    </a:lnTo>
                    <a:lnTo>
                      <a:pt x="13911" y="1945"/>
                    </a:lnTo>
                    <a:lnTo>
                      <a:pt x="15430" y="1762"/>
                    </a:lnTo>
                    <a:lnTo>
                      <a:pt x="16888" y="1641"/>
                    </a:lnTo>
                    <a:lnTo>
                      <a:pt x="18589" y="1580"/>
                    </a:lnTo>
                    <a:close/>
                    <a:moveTo>
                      <a:pt x="18467" y="1"/>
                    </a:moveTo>
                    <a:lnTo>
                      <a:pt x="16766" y="122"/>
                    </a:lnTo>
                    <a:lnTo>
                      <a:pt x="15126" y="244"/>
                    </a:lnTo>
                    <a:lnTo>
                      <a:pt x="13486" y="487"/>
                    </a:lnTo>
                    <a:lnTo>
                      <a:pt x="11846" y="851"/>
                    </a:lnTo>
                    <a:lnTo>
                      <a:pt x="10266" y="1337"/>
                    </a:lnTo>
                    <a:lnTo>
                      <a:pt x="9477" y="1641"/>
                    </a:lnTo>
                    <a:lnTo>
                      <a:pt x="8748" y="1945"/>
                    </a:lnTo>
                    <a:lnTo>
                      <a:pt x="7958" y="2309"/>
                    </a:lnTo>
                    <a:lnTo>
                      <a:pt x="7229" y="2673"/>
                    </a:lnTo>
                    <a:lnTo>
                      <a:pt x="6014" y="3463"/>
                    </a:lnTo>
                    <a:lnTo>
                      <a:pt x="4921" y="4314"/>
                    </a:lnTo>
                    <a:lnTo>
                      <a:pt x="3827" y="5225"/>
                    </a:lnTo>
                    <a:lnTo>
                      <a:pt x="2916" y="6318"/>
                    </a:lnTo>
                    <a:lnTo>
                      <a:pt x="2491" y="6865"/>
                    </a:lnTo>
                    <a:lnTo>
                      <a:pt x="2066" y="7412"/>
                    </a:lnTo>
                    <a:lnTo>
                      <a:pt x="1701" y="8019"/>
                    </a:lnTo>
                    <a:lnTo>
                      <a:pt x="1337" y="8627"/>
                    </a:lnTo>
                    <a:lnTo>
                      <a:pt x="1033" y="9295"/>
                    </a:lnTo>
                    <a:lnTo>
                      <a:pt x="790" y="9963"/>
                    </a:lnTo>
                    <a:lnTo>
                      <a:pt x="547" y="10631"/>
                    </a:lnTo>
                    <a:lnTo>
                      <a:pt x="365" y="11299"/>
                    </a:lnTo>
                    <a:lnTo>
                      <a:pt x="183" y="12211"/>
                    </a:lnTo>
                    <a:lnTo>
                      <a:pt x="61" y="13061"/>
                    </a:lnTo>
                    <a:lnTo>
                      <a:pt x="0" y="13972"/>
                    </a:lnTo>
                    <a:lnTo>
                      <a:pt x="0" y="14883"/>
                    </a:lnTo>
                    <a:lnTo>
                      <a:pt x="61" y="15795"/>
                    </a:lnTo>
                    <a:lnTo>
                      <a:pt x="122" y="16706"/>
                    </a:lnTo>
                    <a:lnTo>
                      <a:pt x="365" y="18467"/>
                    </a:lnTo>
                    <a:lnTo>
                      <a:pt x="669" y="20229"/>
                    </a:lnTo>
                    <a:lnTo>
                      <a:pt x="1033" y="21930"/>
                    </a:lnTo>
                    <a:lnTo>
                      <a:pt x="1458" y="23631"/>
                    </a:lnTo>
                    <a:lnTo>
                      <a:pt x="1944" y="25332"/>
                    </a:lnTo>
                    <a:lnTo>
                      <a:pt x="3038" y="28733"/>
                    </a:lnTo>
                    <a:lnTo>
                      <a:pt x="4253" y="32014"/>
                    </a:lnTo>
                    <a:lnTo>
                      <a:pt x="5528" y="35355"/>
                    </a:lnTo>
                    <a:lnTo>
                      <a:pt x="6865" y="38574"/>
                    </a:lnTo>
                    <a:lnTo>
                      <a:pt x="8262" y="41855"/>
                    </a:lnTo>
                    <a:lnTo>
                      <a:pt x="9720" y="45135"/>
                    </a:lnTo>
                    <a:lnTo>
                      <a:pt x="11238" y="48354"/>
                    </a:lnTo>
                    <a:lnTo>
                      <a:pt x="12879" y="51513"/>
                    </a:lnTo>
                    <a:lnTo>
                      <a:pt x="13182" y="52060"/>
                    </a:lnTo>
                    <a:lnTo>
                      <a:pt x="12453" y="52242"/>
                    </a:lnTo>
                    <a:lnTo>
                      <a:pt x="12150" y="52364"/>
                    </a:lnTo>
                    <a:lnTo>
                      <a:pt x="11846" y="52485"/>
                    </a:lnTo>
                    <a:lnTo>
                      <a:pt x="11603" y="52728"/>
                    </a:lnTo>
                    <a:lnTo>
                      <a:pt x="11360" y="52910"/>
                    </a:lnTo>
                    <a:lnTo>
                      <a:pt x="11178" y="53214"/>
                    </a:lnTo>
                    <a:lnTo>
                      <a:pt x="11056" y="53579"/>
                    </a:lnTo>
                    <a:lnTo>
                      <a:pt x="11056" y="53822"/>
                    </a:lnTo>
                    <a:lnTo>
                      <a:pt x="11056" y="54004"/>
                    </a:lnTo>
                    <a:lnTo>
                      <a:pt x="11117" y="54368"/>
                    </a:lnTo>
                    <a:lnTo>
                      <a:pt x="11299" y="54733"/>
                    </a:lnTo>
                    <a:lnTo>
                      <a:pt x="11603" y="55037"/>
                    </a:lnTo>
                    <a:lnTo>
                      <a:pt x="11785" y="55097"/>
                    </a:lnTo>
                    <a:lnTo>
                      <a:pt x="11967" y="55158"/>
                    </a:lnTo>
                    <a:lnTo>
                      <a:pt x="12636" y="55280"/>
                    </a:lnTo>
                    <a:lnTo>
                      <a:pt x="13365" y="55340"/>
                    </a:lnTo>
                    <a:lnTo>
                      <a:pt x="13122" y="55401"/>
                    </a:lnTo>
                    <a:lnTo>
                      <a:pt x="12879" y="55644"/>
                    </a:lnTo>
                    <a:lnTo>
                      <a:pt x="12696" y="55826"/>
                    </a:lnTo>
                    <a:lnTo>
                      <a:pt x="12514" y="56130"/>
                    </a:lnTo>
                    <a:lnTo>
                      <a:pt x="12453" y="56434"/>
                    </a:lnTo>
                    <a:lnTo>
                      <a:pt x="12453" y="56677"/>
                    </a:lnTo>
                    <a:lnTo>
                      <a:pt x="12514" y="56980"/>
                    </a:lnTo>
                    <a:lnTo>
                      <a:pt x="12696" y="57223"/>
                    </a:lnTo>
                    <a:lnTo>
                      <a:pt x="12939" y="57466"/>
                    </a:lnTo>
                    <a:lnTo>
                      <a:pt x="13304" y="57709"/>
                    </a:lnTo>
                    <a:lnTo>
                      <a:pt x="12939" y="58074"/>
                    </a:lnTo>
                    <a:lnTo>
                      <a:pt x="12696" y="58438"/>
                    </a:lnTo>
                    <a:lnTo>
                      <a:pt x="12575" y="58864"/>
                    </a:lnTo>
                    <a:lnTo>
                      <a:pt x="12575" y="59289"/>
                    </a:lnTo>
                    <a:lnTo>
                      <a:pt x="12696" y="59714"/>
                    </a:lnTo>
                    <a:lnTo>
                      <a:pt x="12879" y="60078"/>
                    </a:lnTo>
                    <a:lnTo>
                      <a:pt x="13182" y="60504"/>
                    </a:lnTo>
                    <a:lnTo>
                      <a:pt x="13547" y="60807"/>
                    </a:lnTo>
                    <a:lnTo>
                      <a:pt x="13911" y="61050"/>
                    </a:lnTo>
                    <a:lnTo>
                      <a:pt x="14276" y="61233"/>
                    </a:lnTo>
                    <a:lnTo>
                      <a:pt x="15126" y="61597"/>
                    </a:lnTo>
                    <a:lnTo>
                      <a:pt x="15551" y="61779"/>
                    </a:lnTo>
                    <a:lnTo>
                      <a:pt x="16037" y="61901"/>
                    </a:lnTo>
                    <a:lnTo>
                      <a:pt x="16584" y="62022"/>
                    </a:lnTo>
                    <a:lnTo>
                      <a:pt x="17070" y="62083"/>
                    </a:lnTo>
                    <a:lnTo>
                      <a:pt x="17009" y="62448"/>
                    </a:lnTo>
                    <a:lnTo>
                      <a:pt x="17070" y="62812"/>
                    </a:lnTo>
                    <a:lnTo>
                      <a:pt x="17131" y="63237"/>
                    </a:lnTo>
                    <a:lnTo>
                      <a:pt x="17252" y="63602"/>
                    </a:lnTo>
                    <a:lnTo>
                      <a:pt x="17435" y="63966"/>
                    </a:lnTo>
                    <a:lnTo>
                      <a:pt x="17678" y="64270"/>
                    </a:lnTo>
                    <a:lnTo>
                      <a:pt x="17981" y="64513"/>
                    </a:lnTo>
                    <a:lnTo>
                      <a:pt x="18285" y="64756"/>
                    </a:lnTo>
                    <a:lnTo>
                      <a:pt x="18832" y="64999"/>
                    </a:lnTo>
                    <a:lnTo>
                      <a:pt x="19439" y="65120"/>
                    </a:lnTo>
                    <a:lnTo>
                      <a:pt x="20107" y="65120"/>
                    </a:lnTo>
                    <a:lnTo>
                      <a:pt x="20715" y="64999"/>
                    </a:lnTo>
                    <a:lnTo>
                      <a:pt x="21262" y="64756"/>
                    </a:lnTo>
                    <a:lnTo>
                      <a:pt x="21748" y="64391"/>
                    </a:lnTo>
                    <a:lnTo>
                      <a:pt x="22233" y="64027"/>
                    </a:lnTo>
                    <a:lnTo>
                      <a:pt x="22598" y="63541"/>
                    </a:lnTo>
                    <a:lnTo>
                      <a:pt x="22902" y="63116"/>
                    </a:lnTo>
                    <a:lnTo>
                      <a:pt x="23084" y="62630"/>
                    </a:lnTo>
                    <a:lnTo>
                      <a:pt x="23205" y="62144"/>
                    </a:lnTo>
                    <a:lnTo>
                      <a:pt x="23266" y="61658"/>
                    </a:lnTo>
                    <a:lnTo>
                      <a:pt x="23874" y="61536"/>
                    </a:lnTo>
                    <a:lnTo>
                      <a:pt x="24360" y="61415"/>
                    </a:lnTo>
                    <a:lnTo>
                      <a:pt x="24785" y="61293"/>
                    </a:lnTo>
                    <a:lnTo>
                      <a:pt x="25271" y="61050"/>
                    </a:lnTo>
                    <a:lnTo>
                      <a:pt x="25635" y="60807"/>
                    </a:lnTo>
                    <a:lnTo>
                      <a:pt x="26000" y="60504"/>
                    </a:lnTo>
                    <a:lnTo>
                      <a:pt x="26303" y="60200"/>
                    </a:lnTo>
                    <a:lnTo>
                      <a:pt x="26546" y="59775"/>
                    </a:lnTo>
                    <a:lnTo>
                      <a:pt x="26668" y="59289"/>
                    </a:lnTo>
                    <a:lnTo>
                      <a:pt x="26668" y="58742"/>
                    </a:lnTo>
                    <a:lnTo>
                      <a:pt x="26607" y="58256"/>
                    </a:lnTo>
                    <a:lnTo>
                      <a:pt x="26364" y="57770"/>
                    </a:lnTo>
                    <a:lnTo>
                      <a:pt x="26060" y="57406"/>
                    </a:lnTo>
                    <a:lnTo>
                      <a:pt x="26364" y="57163"/>
                    </a:lnTo>
                    <a:lnTo>
                      <a:pt x="26546" y="56920"/>
                    </a:lnTo>
                    <a:lnTo>
                      <a:pt x="26729" y="56677"/>
                    </a:lnTo>
                    <a:lnTo>
                      <a:pt x="26850" y="56373"/>
                    </a:lnTo>
                    <a:lnTo>
                      <a:pt x="26911" y="56008"/>
                    </a:lnTo>
                    <a:lnTo>
                      <a:pt x="26911" y="55705"/>
                    </a:lnTo>
                    <a:lnTo>
                      <a:pt x="26850" y="55340"/>
                    </a:lnTo>
                    <a:lnTo>
                      <a:pt x="26668" y="55037"/>
                    </a:lnTo>
                    <a:lnTo>
                      <a:pt x="26607" y="54915"/>
                    </a:lnTo>
                    <a:lnTo>
                      <a:pt x="26850" y="55037"/>
                    </a:lnTo>
                    <a:lnTo>
                      <a:pt x="27093" y="55037"/>
                    </a:lnTo>
                    <a:lnTo>
                      <a:pt x="27397" y="54976"/>
                    </a:lnTo>
                    <a:lnTo>
                      <a:pt x="27640" y="54854"/>
                    </a:lnTo>
                    <a:lnTo>
                      <a:pt x="27944" y="54551"/>
                    </a:lnTo>
                    <a:lnTo>
                      <a:pt x="28126" y="54247"/>
                    </a:lnTo>
                    <a:lnTo>
                      <a:pt x="28247" y="53943"/>
                    </a:lnTo>
                    <a:lnTo>
                      <a:pt x="28308" y="53579"/>
                    </a:lnTo>
                    <a:lnTo>
                      <a:pt x="28247" y="53214"/>
                    </a:lnTo>
                    <a:lnTo>
                      <a:pt x="28126" y="52850"/>
                    </a:lnTo>
                    <a:lnTo>
                      <a:pt x="27883" y="52546"/>
                    </a:lnTo>
                    <a:lnTo>
                      <a:pt x="27579" y="52303"/>
                    </a:lnTo>
                    <a:lnTo>
                      <a:pt x="27336" y="52181"/>
                    </a:lnTo>
                    <a:lnTo>
                      <a:pt x="27032" y="52121"/>
                    </a:lnTo>
                    <a:lnTo>
                      <a:pt x="26486" y="52060"/>
                    </a:lnTo>
                    <a:lnTo>
                      <a:pt x="27761" y="49144"/>
                    </a:lnTo>
                    <a:lnTo>
                      <a:pt x="28976" y="46168"/>
                    </a:lnTo>
                    <a:lnTo>
                      <a:pt x="30191" y="43191"/>
                    </a:lnTo>
                    <a:lnTo>
                      <a:pt x="31345" y="40214"/>
                    </a:lnTo>
                    <a:lnTo>
                      <a:pt x="32439" y="37177"/>
                    </a:lnTo>
                    <a:lnTo>
                      <a:pt x="33532" y="34140"/>
                    </a:lnTo>
                    <a:lnTo>
                      <a:pt x="34504" y="31103"/>
                    </a:lnTo>
                    <a:lnTo>
                      <a:pt x="35415" y="28005"/>
                    </a:lnTo>
                    <a:lnTo>
                      <a:pt x="36448" y="24542"/>
                    </a:lnTo>
                    <a:lnTo>
                      <a:pt x="36934" y="22720"/>
                    </a:lnTo>
                    <a:lnTo>
                      <a:pt x="37359" y="20958"/>
                    </a:lnTo>
                    <a:lnTo>
                      <a:pt x="37663" y="19136"/>
                    </a:lnTo>
                    <a:lnTo>
                      <a:pt x="37906" y="17374"/>
                    </a:lnTo>
                    <a:lnTo>
                      <a:pt x="38088" y="15552"/>
                    </a:lnTo>
                    <a:lnTo>
                      <a:pt x="38088" y="14640"/>
                    </a:lnTo>
                    <a:lnTo>
                      <a:pt x="38088" y="13729"/>
                    </a:lnTo>
                    <a:lnTo>
                      <a:pt x="37967" y="12271"/>
                    </a:lnTo>
                    <a:lnTo>
                      <a:pt x="37724" y="10813"/>
                    </a:lnTo>
                    <a:lnTo>
                      <a:pt x="37359" y="9356"/>
                    </a:lnTo>
                    <a:lnTo>
                      <a:pt x="37116" y="8627"/>
                    </a:lnTo>
                    <a:lnTo>
                      <a:pt x="36813" y="7958"/>
                    </a:lnTo>
                    <a:lnTo>
                      <a:pt x="36509" y="7290"/>
                    </a:lnTo>
                    <a:lnTo>
                      <a:pt x="36144" y="6622"/>
                    </a:lnTo>
                    <a:lnTo>
                      <a:pt x="35780" y="6014"/>
                    </a:lnTo>
                    <a:lnTo>
                      <a:pt x="35355" y="5407"/>
                    </a:lnTo>
                    <a:lnTo>
                      <a:pt x="34929" y="4800"/>
                    </a:lnTo>
                    <a:lnTo>
                      <a:pt x="34443" y="4253"/>
                    </a:lnTo>
                    <a:lnTo>
                      <a:pt x="33897" y="3767"/>
                    </a:lnTo>
                    <a:lnTo>
                      <a:pt x="33350" y="3281"/>
                    </a:lnTo>
                    <a:lnTo>
                      <a:pt x="32682" y="2795"/>
                    </a:lnTo>
                    <a:lnTo>
                      <a:pt x="31953" y="2370"/>
                    </a:lnTo>
                    <a:lnTo>
                      <a:pt x="31224" y="2005"/>
                    </a:lnTo>
                    <a:lnTo>
                      <a:pt x="30495" y="1702"/>
                    </a:lnTo>
                    <a:lnTo>
                      <a:pt x="29705" y="1398"/>
                    </a:lnTo>
                    <a:lnTo>
                      <a:pt x="28976" y="1155"/>
                    </a:lnTo>
                    <a:lnTo>
                      <a:pt x="27336" y="790"/>
                    </a:lnTo>
                    <a:lnTo>
                      <a:pt x="25575" y="487"/>
                    </a:lnTo>
                    <a:lnTo>
                      <a:pt x="23752" y="244"/>
                    </a:lnTo>
                    <a:lnTo>
                      <a:pt x="21930" y="122"/>
                    </a:lnTo>
                    <a:lnTo>
                      <a:pt x="20107" y="61"/>
                    </a:lnTo>
                    <a:lnTo>
                      <a:pt x="184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57;p69">
                <a:extLst>
                  <a:ext uri="{FF2B5EF4-FFF2-40B4-BE49-F238E27FC236}">
                    <a16:creationId xmlns:a16="http://schemas.microsoft.com/office/drawing/2014/main" id="{CE9A0E05-2E0E-85CB-7322-D7E8B323EDAE}"/>
                  </a:ext>
                </a:extLst>
              </p:cNvPr>
              <p:cNvSpPr/>
              <p:nvPr/>
            </p:nvSpPr>
            <p:spPr>
              <a:xfrm>
                <a:off x="2397650" y="4521925"/>
                <a:ext cx="244525" cy="19775"/>
              </a:xfrm>
              <a:custGeom>
                <a:avLst/>
                <a:gdLst/>
                <a:ahLst/>
                <a:cxnLst/>
                <a:rect l="l" t="t" r="r" b="b"/>
                <a:pathLst>
                  <a:path w="9781" h="791" extrusionOk="0">
                    <a:moveTo>
                      <a:pt x="9537" y="1"/>
                    </a:moveTo>
                    <a:lnTo>
                      <a:pt x="7168" y="61"/>
                    </a:lnTo>
                    <a:lnTo>
                      <a:pt x="4860" y="183"/>
                    </a:lnTo>
                    <a:lnTo>
                      <a:pt x="2551" y="304"/>
                    </a:lnTo>
                    <a:lnTo>
                      <a:pt x="182" y="426"/>
                    </a:lnTo>
                    <a:lnTo>
                      <a:pt x="61" y="426"/>
                    </a:lnTo>
                    <a:lnTo>
                      <a:pt x="0" y="608"/>
                    </a:lnTo>
                    <a:lnTo>
                      <a:pt x="61" y="730"/>
                    </a:lnTo>
                    <a:lnTo>
                      <a:pt x="182" y="790"/>
                    </a:lnTo>
                    <a:lnTo>
                      <a:pt x="4860" y="790"/>
                    </a:lnTo>
                    <a:lnTo>
                      <a:pt x="7168" y="730"/>
                    </a:lnTo>
                    <a:lnTo>
                      <a:pt x="8383" y="669"/>
                    </a:lnTo>
                    <a:lnTo>
                      <a:pt x="9537" y="547"/>
                    </a:lnTo>
                    <a:lnTo>
                      <a:pt x="9659" y="547"/>
                    </a:lnTo>
                    <a:lnTo>
                      <a:pt x="9719" y="426"/>
                    </a:lnTo>
                    <a:lnTo>
                      <a:pt x="9780" y="365"/>
                    </a:lnTo>
                    <a:lnTo>
                      <a:pt x="9780" y="244"/>
                    </a:lnTo>
                    <a:lnTo>
                      <a:pt x="9780" y="183"/>
                    </a:lnTo>
                    <a:lnTo>
                      <a:pt x="9719" y="61"/>
                    </a:lnTo>
                    <a:lnTo>
                      <a:pt x="96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58;p69">
                <a:extLst>
                  <a:ext uri="{FF2B5EF4-FFF2-40B4-BE49-F238E27FC236}">
                    <a16:creationId xmlns:a16="http://schemas.microsoft.com/office/drawing/2014/main" id="{9374E0FD-B003-A5B2-4C77-C3F15A345DA2}"/>
                  </a:ext>
                </a:extLst>
              </p:cNvPr>
              <p:cNvSpPr/>
              <p:nvPr/>
            </p:nvSpPr>
            <p:spPr>
              <a:xfrm>
                <a:off x="2426500" y="4594825"/>
                <a:ext cx="221750" cy="15200"/>
              </a:xfrm>
              <a:custGeom>
                <a:avLst/>
                <a:gdLst/>
                <a:ahLst/>
                <a:cxnLst/>
                <a:rect l="l" t="t" r="r" b="b"/>
                <a:pathLst>
                  <a:path w="8870" h="608" extrusionOk="0">
                    <a:moveTo>
                      <a:pt x="6500" y="0"/>
                    </a:moveTo>
                    <a:lnTo>
                      <a:pt x="4374" y="61"/>
                    </a:lnTo>
                    <a:lnTo>
                      <a:pt x="2309" y="183"/>
                    </a:lnTo>
                    <a:lnTo>
                      <a:pt x="182" y="243"/>
                    </a:lnTo>
                    <a:lnTo>
                      <a:pt x="61" y="243"/>
                    </a:lnTo>
                    <a:lnTo>
                      <a:pt x="0" y="365"/>
                    </a:lnTo>
                    <a:lnTo>
                      <a:pt x="61" y="486"/>
                    </a:lnTo>
                    <a:lnTo>
                      <a:pt x="182" y="547"/>
                    </a:lnTo>
                    <a:lnTo>
                      <a:pt x="2309" y="547"/>
                    </a:lnTo>
                    <a:lnTo>
                      <a:pt x="4374" y="608"/>
                    </a:lnTo>
                    <a:lnTo>
                      <a:pt x="6500" y="608"/>
                    </a:lnTo>
                    <a:lnTo>
                      <a:pt x="8626" y="547"/>
                    </a:lnTo>
                    <a:lnTo>
                      <a:pt x="8748" y="547"/>
                    </a:lnTo>
                    <a:lnTo>
                      <a:pt x="8808" y="486"/>
                    </a:lnTo>
                    <a:lnTo>
                      <a:pt x="8869" y="365"/>
                    </a:lnTo>
                    <a:lnTo>
                      <a:pt x="8869" y="304"/>
                    </a:lnTo>
                    <a:lnTo>
                      <a:pt x="8869" y="183"/>
                    </a:lnTo>
                    <a:lnTo>
                      <a:pt x="8808" y="61"/>
                    </a:lnTo>
                    <a:lnTo>
                      <a:pt x="87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59;p69">
                <a:extLst>
                  <a:ext uri="{FF2B5EF4-FFF2-40B4-BE49-F238E27FC236}">
                    <a16:creationId xmlns:a16="http://schemas.microsoft.com/office/drawing/2014/main" id="{27E80118-4BA4-622D-42E0-182E96CFD2DB}"/>
                  </a:ext>
                </a:extLst>
              </p:cNvPr>
              <p:cNvSpPr/>
              <p:nvPr/>
            </p:nvSpPr>
            <p:spPr>
              <a:xfrm>
                <a:off x="2435600" y="4658600"/>
                <a:ext cx="229350" cy="22800"/>
              </a:xfrm>
              <a:custGeom>
                <a:avLst/>
                <a:gdLst/>
                <a:ahLst/>
                <a:cxnLst/>
                <a:rect l="l" t="t" r="r" b="b"/>
                <a:pathLst>
                  <a:path w="9174" h="912" extrusionOk="0">
                    <a:moveTo>
                      <a:pt x="8384" y="1"/>
                    </a:moveTo>
                    <a:lnTo>
                      <a:pt x="7837" y="62"/>
                    </a:lnTo>
                    <a:lnTo>
                      <a:pt x="6865" y="183"/>
                    </a:lnTo>
                    <a:lnTo>
                      <a:pt x="4617" y="305"/>
                    </a:lnTo>
                    <a:lnTo>
                      <a:pt x="183" y="305"/>
                    </a:lnTo>
                    <a:lnTo>
                      <a:pt x="61" y="365"/>
                    </a:lnTo>
                    <a:lnTo>
                      <a:pt x="1" y="487"/>
                    </a:lnTo>
                    <a:lnTo>
                      <a:pt x="61" y="608"/>
                    </a:lnTo>
                    <a:lnTo>
                      <a:pt x="183" y="669"/>
                    </a:lnTo>
                    <a:lnTo>
                      <a:pt x="1337" y="790"/>
                    </a:lnTo>
                    <a:lnTo>
                      <a:pt x="2431" y="851"/>
                    </a:lnTo>
                    <a:lnTo>
                      <a:pt x="4678" y="912"/>
                    </a:lnTo>
                    <a:lnTo>
                      <a:pt x="6926" y="851"/>
                    </a:lnTo>
                    <a:lnTo>
                      <a:pt x="8019" y="790"/>
                    </a:lnTo>
                    <a:lnTo>
                      <a:pt x="8566" y="730"/>
                    </a:lnTo>
                    <a:lnTo>
                      <a:pt x="9052" y="608"/>
                    </a:lnTo>
                    <a:lnTo>
                      <a:pt x="9173" y="426"/>
                    </a:lnTo>
                    <a:lnTo>
                      <a:pt x="9173" y="305"/>
                    </a:lnTo>
                    <a:lnTo>
                      <a:pt x="9113" y="122"/>
                    </a:lnTo>
                    <a:lnTo>
                      <a:pt x="89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60;p69">
                <a:extLst>
                  <a:ext uri="{FF2B5EF4-FFF2-40B4-BE49-F238E27FC236}">
                    <a16:creationId xmlns:a16="http://schemas.microsoft.com/office/drawing/2014/main" id="{CA7FDC39-8371-B61C-7ACE-3681CE5EE4F9}"/>
                  </a:ext>
                </a:extLst>
              </p:cNvPr>
              <p:cNvSpPr/>
              <p:nvPr/>
            </p:nvSpPr>
            <p:spPr>
              <a:xfrm>
                <a:off x="2309550" y="3426975"/>
                <a:ext cx="115450" cy="129125"/>
              </a:xfrm>
              <a:custGeom>
                <a:avLst/>
                <a:gdLst/>
                <a:ahLst/>
                <a:cxnLst/>
                <a:rect l="l" t="t" r="r" b="b"/>
                <a:pathLst>
                  <a:path w="4618" h="5165" extrusionOk="0">
                    <a:moveTo>
                      <a:pt x="365" y="1"/>
                    </a:moveTo>
                    <a:lnTo>
                      <a:pt x="183" y="62"/>
                    </a:lnTo>
                    <a:lnTo>
                      <a:pt x="62" y="122"/>
                    </a:lnTo>
                    <a:lnTo>
                      <a:pt x="1" y="244"/>
                    </a:lnTo>
                    <a:lnTo>
                      <a:pt x="1" y="365"/>
                    </a:lnTo>
                    <a:lnTo>
                      <a:pt x="1" y="487"/>
                    </a:lnTo>
                    <a:lnTo>
                      <a:pt x="62" y="608"/>
                    </a:lnTo>
                    <a:lnTo>
                      <a:pt x="1884" y="2856"/>
                    </a:lnTo>
                    <a:lnTo>
                      <a:pt x="3767" y="5043"/>
                    </a:lnTo>
                    <a:lnTo>
                      <a:pt x="3949" y="5164"/>
                    </a:lnTo>
                    <a:lnTo>
                      <a:pt x="4314" y="5164"/>
                    </a:lnTo>
                    <a:lnTo>
                      <a:pt x="4435" y="5043"/>
                    </a:lnTo>
                    <a:lnTo>
                      <a:pt x="4557" y="4860"/>
                    </a:lnTo>
                    <a:lnTo>
                      <a:pt x="4617" y="4739"/>
                    </a:lnTo>
                    <a:lnTo>
                      <a:pt x="4617" y="4496"/>
                    </a:lnTo>
                    <a:lnTo>
                      <a:pt x="4496" y="4314"/>
                    </a:lnTo>
                    <a:lnTo>
                      <a:pt x="2491" y="2309"/>
                    </a:lnTo>
                    <a:lnTo>
                      <a:pt x="1519" y="1216"/>
                    </a:lnTo>
                    <a:lnTo>
                      <a:pt x="608" y="122"/>
                    </a:lnTo>
                    <a:lnTo>
                      <a:pt x="487" y="62"/>
                    </a:lnTo>
                    <a:lnTo>
                      <a:pt x="36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61;p69">
                <a:extLst>
                  <a:ext uri="{FF2B5EF4-FFF2-40B4-BE49-F238E27FC236}">
                    <a16:creationId xmlns:a16="http://schemas.microsoft.com/office/drawing/2014/main" id="{A7D636BF-9A33-5767-BED0-F587BD50851B}"/>
                  </a:ext>
                </a:extLst>
              </p:cNvPr>
              <p:cNvSpPr/>
              <p:nvPr/>
            </p:nvSpPr>
            <p:spPr>
              <a:xfrm>
                <a:off x="2514575" y="3364725"/>
                <a:ext cx="44075" cy="123025"/>
              </a:xfrm>
              <a:custGeom>
                <a:avLst/>
                <a:gdLst/>
                <a:ahLst/>
                <a:cxnLst/>
                <a:rect l="l" t="t" r="r" b="b"/>
                <a:pathLst>
                  <a:path w="1763" h="4921" extrusionOk="0">
                    <a:moveTo>
                      <a:pt x="304" y="0"/>
                    </a:moveTo>
                    <a:lnTo>
                      <a:pt x="183" y="61"/>
                    </a:lnTo>
                    <a:lnTo>
                      <a:pt x="61" y="182"/>
                    </a:lnTo>
                    <a:lnTo>
                      <a:pt x="1" y="365"/>
                    </a:lnTo>
                    <a:lnTo>
                      <a:pt x="1" y="547"/>
                    </a:lnTo>
                    <a:lnTo>
                      <a:pt x="669" y="4556"/>
                    </a:lnTo>
                    <a:lnTo>
                      <a:pt x="729" y="4738"/>
                    </a:lnTo>
                    <a:lnTo>
                      <a:pt x="912" y="4860"/>
                    </a:lnTo>
                    <a:lnTo>
                      <a:pt x="1155" y="4921"/>
                    </a:lnTo>
                    <a:lnTo>
                      <a:pt x="1337" y="4921"/>
                    </a:lnTo>
                    <a:lnTo>
                      <a:pt x="1519" y="4799"/>
                    </a:lnTo>
                    <a:lnTo>
                      <a:pt x="1701" y="4678"/>
                    </a:lnTo>
                    <a:lnTo>
                      <a:pt x="1762" y="4435"/>
                    </a:lnTo>
                    <a:lnTo>
                      <a:pt x="1701" y="4252"/>
                    </a:lnTo>
                    <a:lnTo>
                      <a:pt x="851" y="304"/>
                    </a:lnTo>
                    <a:lnTo>
                      <a:pt x="790" y="122"/>
                    </a:lnTo>
                    <a:lnTo>
                      <a:pt x="669" y="61"/>
                    </a:lnTo>
                    <a:lnTo>
                      <a:pt x="48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62;p69">
                <a:extLst>
                  <a:ext uri="{FF2B5EF4-FFF2-40B4-BE49-F238E27FC236}">
                    <a16:creationId xmlns:a16="http://schemas.microsoft.com/office/drawing/2014/main" id="{FDCDA084-5E6B-7FB5-C06A-22B6764DB1F6}"/>
                  </a:ext>
                </a:extLst>
              </p:cNvPr>
              <p:cNvSpPr/>
              <p:nvPr/>
            </p:nvSpPr>
            <p:spPr>
              <a:xfrm>
                <a:off x="2652775" y="3384450"/>
                <a:ext cx="53175" cy="121525"/>
              </a:xfrm>
              <a:custGeom>
                <a:avLst/>
                <a:gdLst/>
                <a:ahLst/>
                <a:cxnLst/>
                <a:rect l="l" t="t" r="r" b="b"/>
                <a:pathLst>
                  <a:path w="2127" h="4861" extrusionOk="0">
                    <a:moveTo>
                      <a:pt x="1519" y="1"/>
                    </a:moveTo>
                    <a:lnTo>
                      <a:pt x="1398" y="122"/>
                    </a:lnTo>
                    <a:lnTo>
                      <a:pt x="1337" y="244"/>
                    </a:lnTo>
                    <a:lnTo>
                      <a:pt x="669" y="2248"/>
                    </a:lnTo>
                    <a:lnTo>
                      <a:pt x="61" y="4192"/>
                    </a:lnTo>
                    <a:lnTo>
                      <a:pt x="0" y="4435"/>
                    </a:lnTo>
                    <a:lnTo>
                      <a:pt x="122" y="4618"/>
                    </a:lnTo>
                    <a:lnTo>
                      <a:pt x="243" y="4739"/>
                    </a:lnTo>
                    <a:lnTo>
                      <a:pt x="426" y="4861"/>
                    </a:lnTo>
                    <a:lnTo>
                      <a:pt x="608" y="4861"/>
                    </a:lnTo>
                    <a:lnTo>
                      <a:pt x="851" y="4800"/>
                    </a:lnTo>
                    <a:lnTo>
                      <a:pt x="972" y="4678"/>
                    </a:lnTo>
                    <a:lnTo>
                      <a:pt x="1094" y="4496"/>
                    </a:lnTo>
                    <a:lnTo>
                      <a:pt x="1641" y="2491"/>
                    </a:lnTo>
                    <a:lnTo>
                      <a:pt x="2127" y="487"/>
                    </a:lnTo>
                    <a:lnTo>
                      <a:pt x="2127" y="305"/>
                    </a:lnTo>
                    <a:lnTo>
                      <a:pt x="2066" y="183"/>
                    </a:lnTo>
                    <a:lnTo>
                      <a:pt x="1944" y="62"/>
                    </a:lnTo>
                    <a:lnTo>
                      <a:pt x="18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63;p69">
                <a:extLst>
                  <a:ext uri="{FF2B5EF4-FFF2-40B4-BE49-F238E27FC236}">
                    <a16:creationId xmlns:a16="http://schemas.microsoft.com/office/drawing/2014/main" id="{F7920C01-6424-B49D-3D26-5CCE21016BEF}"/>
                  </a:ext>
                </a:extLst>
              </p:cNvPr>
              <p:cNvSpPr/>
              <p:nvPr/>
            </p:nvSpPr>
            <p:spPr>
              <a:xfrm>
                <a:off x="2748450" y="3448250"/>
                <a:ext cx="91150" cy="109350"/>
              </a:xfrm>
              <a:custGeom>
                <a:avLst/>
                <a:gdLst/>
                <a:ahLst/>
                <a:cxnLst/>
                <a:rect l="l" t="t" r="r" b="b"/>
                <a:pathLst>
                  <a:path w="3646" h="4374" extrusionOk="0">
                    <a:moveTo>
                      <a:pt x="2977" y="0"/>
                    </a:moveTo>
                    <a:lnTo>
                      <a:pt x="2795" y="122"/>
                    </a:lnTo>
                    <a:lnTo>
                      <a:pt x="1458" y="1823"/>
                    </a:lnTo>
                    <a:lnTo>
                      <a:pt x="729" y="2734"/>
                    </a:lnTo>
                    <a:lnTo>
                      <a:pt x="122" y="3645"/>
                    </a:lnTo>
                    <a:lnTo>
                      <a:pt x="0" y="3766"/>
                    </a:lnTo>
                    <a:lnTo>
                      <a:pt x="61" y="3949"/>
                    </a:lnTo>
                    <a:lnTo>
                      <a:pt x="122" y="4131"/>
                    </a:lnTo>
                    <a:lnTo>
                      <a:pt x="243" y="4252"/>
                    </a:lnTo>
                    <a:lnTo>
                      <a:pt x="365" y="4313"/>
                    </a:lnTo>
                    <a:lnTo>
                      <a:pt x="547" y="4374"/>
                    </a:lnTo>
                    <a:lnTo>
                      <a:pt x="729" y="4313"/>
                    </a:lnTo>
                    <a:lnTo>
                      <a:pt x="851" y="4192"/>
                    </a:lnTo>
                    <a:lnTo>
                      <a:pt x="1580" y="3341"/>
                    </a:lnTo>
                    <a:lnTo>
                      <a:pt x="2309" y="2491"/>
                    </a:lnTo>
                    <a:lnTo>
                      <a:pt x="3584" y="729"/>
                    </a:lnTo>
                    <a:lnTo>
                      <a:pt x="3645" y="547"/>
                    </a:lnTo>
                    <a:lnTo>
                      <a:pt x="3645" y="365"/>
                    </a:lnTo>
                    <a:lnTo>
                      <a:pt x="3584" y="243"/>
                    </a:lnTo>
                    <a:lnTo>
                      <a:pt x="3463" y="61"/>
                    </a:lnTo>
                    <a:lnTo>
                      <a:pt x="328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64;p69">
                <a:extLst>
                  <a:ext uri="{FF2B5EF4-FFF2-40B4-BE49-F238E27FC236}">
                    <a16:creationId xmlns:a16="http://schemas.microsoft.com/office/drawing/2014/main" id="{71735C1D-D8F7-60B5-7EEB-C807DB57BBB4}"/>
                  </a:ext>
                </a:extLst>
              </p:cNvPr>
              <p:cNvSpPr/>
              <p:nvPr/>
            </p:nvSpPr>
            <p:spPr>
              <a:xfrm>
                <a:off x="2162250" y="3417875"/>
                <a:ext cx="69875" cy="250600"/>
              </a:xfrm>
              <a:custGeom>
                <a:avLst/>
                <a:gdLst/>
                <a:ahLst/>
                <a:cxnLst/>
                <a:rect l="l" t="t" r="r" b="b"/>
                <a:pathLst>
                  <a:path w="2795" h="10024" extrusionOk="0">
                    <a:moveTo>
                      <a:pt x="2430" y="0"/>
                    </a:moveTo>
                    <a:lnTo>
                      <a:pt x="2309" y="61"/>
                    </a:lnTo>
                    <a:lnTo>
                      <a:pt x="2187" y="122"/>
                    </a:lnTo>
                    <a:lnTo>
                      <a:pt x="1823" y="608"/>
                    </a:lnTo>
                    <a:lnTo>
                      <a:pt x="1458" y="1094"/>
                    </a:lnTo>
                    <a:lnTo>
                      <a:pt x="1155" y="1640"/>
                    </a:lnTo>
                    <a:lnTo>
                      <a:pt x="912" y="2187"/>
                    </a:lnTo>
                    <a:lnTo>
                      <a:pt x="729" y="2734"/>
                    </a:lnTo>
                    <a:lnTo>
                      <a:pt x="547" y="3341"/>
                    </a:lnTo>
                    <a:lnTo>
                      <a:pt x="243" y="4495"/>
                    </a:lnTo>
                    <a:lnTo>
                      <a:pt x="61" y="5710"/>
                    </a:lnTo>
                    <a:lnTo>
                      <a:pt x="0" y="6986"/>
                    </a:lnTo>
                    <a:lnTo>
                      <a:pt x="0" y="7654"/>
                    </a:lnTo>
                    <a:lnTo>
                      <a:pt x="61" y="8262"/>
                    </a:lnTo>
                    <a:lnTo>
                      <a:pt x="183" y="8869"/>
                    </a:lnTo>
                    <a:lnTo>
                      <a:pt x="304" y="9477"/>
                    </a:lnTo>
                    <a:lnTo>
                      <a:pt x="486" y="9720"/>
                    </a:lnTo>
                    <a:lnTo>
                      <a:pt x="669" y="9902"/>
                    </a:lnTo>
                    <a:lnTo>
                      <a:pt x="972" y="10023"/>
                    </a:lnTo>
                    <a:lnTo>
                      <a:pt x="1215" y="10023"/>
                    </a:lnTo>
                    <a:lnTo>
                      <a:pt x="1519" y="9963"/>
                    </a:lnTo>
                    <a:lnTo>
                      <a:pt x="1701" y="9780"/>
                    </a:lnTo>
                    <a:lnTo>
                      <a:pt x="1884" y="9598"/>
                    </a:lnTo>
                    <a:lnTo>
                      <a:pt x="1884" y="9234"/>
                    </a:lnTo>
                    <a:lnTo>
                      <a:pt x="1762" y="8140"/>
                    </a:lnTo>
                    <a:lnTo>
                      <a:pt x="1701" y="6986"/>
                    </a:lnTo>
                    <a:lnTo>
                      <a:pt x="1701" y="5893"/>
                    </a:lnTo>
                    <a:lnTo>
                      <a:pt x="1762" y="4799"/>
                    </a:lnTo>
                    <a:lnTo>
                      <a:pt x="1944" y="3706"/>
                    </a:lnTo>
                    <a:lnTo>
                      <a:pt x="2187" y="2673"/>
                    </a:lnTo>
                    <a:lnTo>
                      <a:pt x="2491" y="1580"/>
                    </a:lnTo>
                    <a:lnTo>
                      <a:pt x="2795" y="486"/>
                    </a:lnTo>
                    <a:lnTo>
                      <a:pt x="2795" y="365"/>
                    </a:lnTo>
                    <a:lnTo>
                      <a:pt x="2795" y="243"/>
                    </a:lnTo>
                    <a:lnTo>
                      <a:pt x="2612" y="61"/>
                    </a:lnTo>
                    <a:lnTo>
                      <a:pt x="2491" y="61"/>
                    </a:lnTo>
                    <a:lnTo>
                      <a:pt x="24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65;p69">
                <a:extLst>
                  <a:ext uri="{FF2B5EF4-FFF2-40B4-BE49-F238E27FC236}">
                    <a16:creationId xmlns:a16="http://schemas.microsoft.com/office/drawing/2014/main" id="{9315AB7A-24BF-4681-DD0D-E138EAD78EFF}"/>
                  </a:ext>
                </a:extLst>
              </p:cNvPr>
              <p:cNvSpPr/>
              <p:nvPr/>
            </p:nvSpPr>
            <p:spPr>
              <a:xfrm>
                <a:off x="2180475" y="3729200"/>
                <a:ext cx="182250" cy="466250"/>
              </a:xfrm>
              <a:custGeom>
                <a:avLst/>
                <a:gdLst/>
                <a:ahLst/>
                <a:cxnLst/>
                <a:rect l="l" t="t" r="r" b="b"/>
                <a:pathLst>
                  <a:path w="7290" h="18650" extrusionOk="0">
                    <a:moveTo>
                      <a:pt x="608" y="0"/>
                    </a:moveTo>
                    <a:lnTo>
                      <a:pt x="426" y="61"/>
                    </a:lnTo>
                    <a:lnTo>
                      <a:pt x="243" y="122"/>
                    </a:lnTo>
                    <a:lnTo>
                      <a:pt x="122" y="243"/>
                    </a:lnTo>
                    <a:lnTo>
                      <a:pt x="61" y="365"/>
                    </a:lnTo>
                    <a:lnTo>
                      <a:pt x="0" y="547"/>
                    </a:lnTo>
                    <a:lnTo>
                      <a:pt x="61" y="1154"/>
                    </a:lnTo>
                    <a:lnTo>
                      <a:pt x="183" y="1762"/>
                    </a:lnTo>
                    <a:lnTo>
                      <a:pt x="486" y="2916"/>
                    </a:lnTo>
                    <a:lnTo>
                      <a:pt x="1094" y="5103"/>
                    </a:lnTo>
                    <a:lnTo>
                      <a:pt x="1762" y="7350"/>
                    </a:lnTo>
                    <a:lnTo>
                      <a:pt x="2491" y="9537"/>
                    </a:lnTo>
                    <a:lnTo>
                      <a:pt x="3220" y="11724"/>
                    </a:lnTo>
                    <a:lnTo>
                      <a:pt x="4010" y="13911"/>
                    </a:lnTo>
                    <a:lnTo>
                      <a:pt x="4860" y="16159"/>
                    </a:lnTo>
                    <a:lnTo>
                      <a:pt x="5346" y="17252"/>
                    </a:lnTo>
                    <a:lnTo>
                      <a:pt x="5893" y="18285"/>
                    </a:lnTo>
                    <a:lnTo>
                      <a:pt x="6075" y="18528"/>
                    </a:lnTo>
                    <a:lnTo>
                      <a:pt x="6318" y="18649"/>
                    </a:lnTo>
                    <a:lnTo>
                      <a:pt x="6561" y="18649"/>
                    </a:lnTo>
                    <a:lnTo>
                      <a:pt x="6804" y="18588"/>
                    </a:lnTo>
                    <a:lnTo>
                      <a:pt x="7047" y="18467"/>
                    </a:lnTo>
                    <a:lnTo>
                      <a:pt x="7229" y="18285"/>
                    </a:lnTo>
                    <a:lnTo>
                      <a:pt x="7290" y="17981"/>
                    </a:lnTo>
                    <a:lnTo>
                      <a:pt x="7290" y="17677"/>
                    </a:lnTo>
                    <a:lnTo>
                      <a:pt x="6925" y="16584"/>
                    </a:lnTo>
                    <a:lnTo>
                      <a:pt x="6500" y="15490"/>
                    </a:lnTo>
                    <a:lnTo>
                      <a:pt x="5589" y="13304"/>
                    </a:lnTo>
                    <a:lnTo>
                      <a:pt x="4070" y="8991"/>
                    </a:lnTo>
                    <a:lnTo>
                      <a:pt x="2612" y="4678"/>
                    </a:lnTo>
                    <a:lnTo>
                      <a:pt x="1883" y="2552"/>
                    </a:lnTo>
                    <a:lnTo>
                      <a:pt x="1519" y="1397"/>
                    </a:lnTo>
                    <a:lnTo>
                      <a:pt x="1276" y="790"/>
                    </a:lnTo>
                    <a:lnTo>
                      <a:pt x="1033" y="304"/>
                    </a:lnTo>
                    <a:lnTo>
                      <a:pt x="912" y="122"/>
                    </a:lnTo>
                    <a:lnTo>
                      <a:pt x="729" y="61"/>
                    </a:lnTo>
                    <a:lnTo>
                      <a:pt x="6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 name="Google Shape;342;p26">
            <a:extLst>
              <a:ext uri="{FF2B5EF4-FFF2-40B4-BE49-F238E27FC236}">
                <a16:creationId xmlns:a16="http://schemas.microsoft.com/office/drawing/2014/main" id="{BEE31BBA-FBB2-A2DC-9140-EFB7528F659B}"/>
              </a:ext>
            </a:extLst>
          </p:cNvPr>
          <p:cNvSpPr txBox="1">
            <a:spLocks/>
          </p:cNvSpPr>
          <p:nvPr/>
        </p:nvSpPr>
        <p:spPr>
          <a:xfrm>
            <a:off x="707456" y="1812586"/>
            <a:ext cx="4722281" cy="2682216"/>
          </a:xfrm>
          <a:prstGeom prst="rect">
            <a:avLst/>
          </a:prstGeom>
          <a:solidFill>
            <a:schemeClr val="accent5"/>
          </a:solidFill>
          <a:ln w="12700">
            <a:solidFill>
              <a:schemeClr val="tx2">
                <a:lumMod val="75000"/>
              </a:schemeClr>
            </a:solidFill>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DB2AD"/>
              </a:buClr>
              <a:buSzPts val="4800"/>
              <a:buFont typeface="Hammersmith One"/>
              <a:buNone/>
              <a:defRPr sz="4800" b="1" i="0" u="none" strike="noStrike" cap="none">
                <a:solidFill>
                  <a:schemeClr val="dk2"/>
                </a:solidFill>
                <a:latin typeface="Hammersmith One"/>
                <a:ea typeface="Hammersmith One"/>
                <a:cs typeface="Hammersmith One"/>
                <a:sym typeface="Hammersmith One"/>
              </a:defRPr>
            </a:lvl1pPr>
            <a:lvl2pPr marR="0" lvl="1"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9pPr>
          </a:lstStyle>
          <a:p>
            <a:pPr algn="just">
              <a:lnSpc>
                <a:spcPct val="150000"/>
              </a:lnSpc>
            </a:pPr>
            <a:r>
              <a:rPr lang="vi-VN" sz="2000" b="0" dirty="0">
                <a:solidFill>
                  <a:schemeClr val="tx1"/>
                </a:solidFill>
                <a:latin typeface="Arial" panose="020B0604020202020204" pitchFamily="34" charset="0"/>
                <a:cs typeface="Arial" panose="020B0604020202020204" pitchFamily="34" charset="0"/>
              </a:rPr>
              <a:t>- Ôn lại kiến thức đã học.</a:t>
            </a:r>
          </a:p>
          <a:p>
            <a:pPr algn="just">
              <a:lnSpc>
                <a:spcPct val="150000"/>
              </a:lnSpc>
            </a:pPr>
            <a:r>
              <a:rPr lang="vi-VN" sz="2000" b="0" dirty="0">
                <a:solidFill>
                  <a:schemeClr val="tx1"/>
                </a:solidFill>
                <a:latin typeface="Arial" panose="020B0604020202020204" pitchFamily="34" charset="0"/>
                <a:cs typeface="Arial" panose="020B0604020202020204" pitchFamily="34" charset="0"/>
              </a:rPr>
              <a:t>- Hoàn thành nội dung phần Vận dụng.</a:t>
            </a:r>
          </a:p>
          <a:p>
            <a:pPr algn="just">
              <a:lnSpc>
                <a:spcPct val="150000"/>
              </a:lnSpc>
            </a:pPr>
            <a:r>
              <a:rPr lang="vi-VN" sz="2000" b="0" dirty="0">
                <a:solidFill>
                  <a:schemeClr val="tx1"/>
                </a:solidFill>
                <a:latin typeface="Arial" panose="020B0604020202020204" pitchFamily="34" charset="0"/>
                <a:cs typeface="Arial" panose="020B0604020202020204" pitchFamily="34" charset="0"/>
              </a:rPr>
              <a:t>- Đọc và tìm hiểu trước </a:t>
            </a:r>
            <a:r>
              <a:rPr lang="vi-VN" sz="2000" b="0" i="1" dirty="0">
                <a:solidFill>
                  <a:schemeClr val="tx1"/>
                </a:solidFill>
                <a:latin typeface="Arial" panose="020B0604020202020204" pitchFamily="34" charset="0"/>
                <a:cs typeface="Arial" panose="020B0604020202020204" pitchFamily="34" charset="0"/>
              </a:rPr>
              <a:t>Bài 4:Vật liệu, thiết bị và dụng cụ dùng cho lắp đặt mạng điện trong nhà.</a:t>
            </a:r>
            <a:endParaRPr lang="vi-VN" sz="20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48853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1)">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20"/>
        <p:cNvGrpSpPr/>
        <p:nvPr/>
      </p:nvGrpSpPr>
      <p:grpSpPr>
        <a:xfrm>
          <a:off x="0" y="0"/>
          <a:ext cx="0" cy="0"/>
          <a:chOff x="0" y="0"/>
          <a:chExt cx="0" cy="0"/>
        </a:xfrm>
      </p:grpSpPr>
      <p:sp>
        <p:nvSpPr>
          <p:cNvPr id="1526" name="Google Shape;1526;p63"/>
          <p:cNvSpPr/>
          <p:nvPr/>
        </p:nvSpPr>
        <p:spPr>
          <a:xfrm>
            <a:off x="128384" y="3405780"/>
            <a:ext cx="1865754" cy="1678908"/>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7" name="Google Shape;1527;p63"/>
          <p:cNvGrpSpPr/>
          <p:nvPr/>
        </p:nvGrpSpPr>
        <p:grpSpPr>
          <a:xfrm>
            <a:off x="395502" y="3261088"/>
            <a:ext cx="1412475" cy="1789805"/>
            <a:chOff x="2077225" y="1594300"/>
            <a:chExt cx="899150" cy="1139350"/>
          </a:xfrm>
        </p:grpSpPr>
        <p:sp>
          <p:nvSpPr>
            <p:cNvPr id="1528" name="Google Shape;1528;p63"/>
            <p:cNvSpPr/>
            <p:nvPr/>
          </p:nvSpPr>
          <p:spPr>
            <a:xfrm>
              <a:off x="2252375" y="1786125"/>
              <a:ext cx="535500" cy="779875"/>
            </a:xfrm>
            <a:custGeom>
              <a:avLst/>
              <a:gdLst/>
              <a:ahLst/>
              <a:cxnLst/>
              <a:rect l="l" t="t" r="r" b="b"/>
              <a:pathLst>
                <a:path w="21420" h="31195" extrusionOk="0">
                  <a:moveTo>
                    <a:pt x="11110" y="0"/>
                  </a:moveTo>
                  <a:lnTo>
                    <a:pt x="10310" y="67"/>
                  </a:lnTo>
                  <a:lnTo>
                    <a:pt x="9542" y="201"/>
                  </a:lnTo>
                  <a:lnTo>
                    <a:pt x="8775" y="367"/>
                  </a:lnTo>
                  <a:lnTo>
                    <a:pt x="8041" y="601"/>
                  </a:lnTo>
                  <a:lnTo>
                    <a:pt x="7274" y="868"/>
                  </a:lnTo>
                  <a:lnTo>
                    <a:pt x="6573" y="1168"/>
                  </a:lnTo>
                  <a:lnTo>
                    <a:pt x="5872" y="1535"/>
                  </a:lnTo>
                  <a:lnTo>
                    <a:pt x="5205" y="1969"/>
                  </a:lnTo>
                  <a:lnTo>
                    <a:pt x="4571" y="2436"/>
                  </a:lnTo>
                  <a:lnTo>
                    <a:pt x="3971" y="2936"/>
                  </a:lnTo>
                  <a:lnTo>
                    <a:pt x="3437" y="3470"/>
                  </a:lnTo>
                  <a:lnTo>
                    <a:pt x="2903" y="4037"/>
                  </a:lnTo>
                  <a:lnTo>
                    <a:pt x="2403" y="4638"/>
                  </a:lnTo>
                  <a:lnTo>
                    <a:pt x="1969" y="5305"/>
                  </a:lnTo>
                  <a:lnTo>
                    <a:pt x="1569" y="5972"/>
                  </a:lnTo>
                  <a:lnTo>
                    <a:pt x="1202" y="6640"/>
                  </a:lnTo>
                  <a:lnTo>
                    <a:pt x="901" y="7373"/>
                  </a:lnTo>
                  <a:lnTo>
                    <a:pt x="634" y="8107"/>
                  </a:lnTo>
                  <a:lnTo>
                    <a:pt x="401" y="8841"/>
                  </a:lnTo>
                  <a:lnTo>
                    <a:pt x="234" y="9609"/>
                  </a:lnTo>
                  <a:lnTo>
                    <a:pt x="101" y="10376"/>
                  </a:lnTo>
                  <a:lnTo>
                    <a:pt x="34" y="11143"/>
                  </a:lnTo>
                  <a:lnTo>
                    <a:pt x="0" y="11911"/>
                  </a:lnTo>
                  <a:lnTo>
                    <a:pt x="34" y="12711"/>
                  </a:lnTo>
                  <a:lnTo>
                    <a:pt x="101" y="13445"/>
                  </a:lnTo>
                  <a:lnTo>
                    <a:pt x="234" y="14179"/>
                  </a:lnTo>
                  <a:lnTo>
                    <a:pt x="401" y="14880"/>
                  </a:lnTo>
                  <a:lnTo>
                    <a:pt x="634" y="15581"/>
                  </a:lnTo>
                  <a:lnTo>
                    <a:pt x="868" y="16281"/>
                  </a:lnTo>
                  <a:lnTo>
                    <a:pt x="1168" y="16982"/>
                  </a:lnTo>
                  <a:lnTo>
                    <a:pt x="1502" y="17616"/>
                  </a:lnTo>
                  <a:lnTo>
                    <a:pt x="1869" y="18283"/>
                  </a:lnTo>
                  <a:lnTo>
                    <a:pt x="2303" y="18950"/>
                  </a:lnTo>
                  <a:lnTo>
                    <a:pt x="2770" y="19584"/>
                  </a:lnTo>
                  <a:lnTo>
                    <a:pt x="3704" y="20885"/>
                  </a:lnTo>
                  <a:lnTo>
                    <a:pt x="4171" y="21553"/>
                  </a:lnTo>
                  <a:lnTo>
                    <a:pt x="4571" y="22253"/>
                  </a:lnTo>
                  <a:lnTo>
                    <a:pt x="4905" y="22954"/>
                  </a:lnTo>
                  <a:lnTo>
                    <a:pt x="5072" y="23321"/>
                  </a:lnTo>
                  <a:lnTo>
                    <a:pt x="5172" y="23721"/>
                  </a:lnTo>
                  <a:lnTo>
                    <a:pt x="5405" y="24589"/>
                  </a:lnTo>
                  <a:lnTo>
                    <a:pt x="5572" y="25489"/>
                  </a:lnTo>
                  <a:lnTo>
                    <a:pt x="5672" y="26390"/>
                  </a:lnTo>
                  <a:lnTo>
                    <a:pt x="5705" y="27258"/>
                  </a:lnTo>
                  <a:lnTo>
                    <a:pt x="5705" y="28158"/>
                  </a:lnTo>
                  <a:lnTo>
                    <a:pt x="5639" y="29059"/>
                  </a:lnTo>
                  <a:lnTo>
                    <a:pt x="5572" y="29960"/>
                  </a:lnTo>
                  <a:lnTo>
                    <a:pt x="5439" y="30861"/>
                  </a:lnTo>
                  <a:lnTo>
                    <a:pt x="10276" y="31194"/>
                  </a:lnTo>
                  <a:lnTo>
                    <a:pt x="10343" y="29993"/>
                  </a:lnTo>
                  <a:lnTo>
                    <a:pt x="10443" y="28792"/>
                  </a:lnTo>
                  <a:lnTo>
                    <a:pt x="10576" y="27591"/>
                  </a:lnTo>
                  <a:lnTo>
                    <a:pt x="10677" y="27024"/>
                  </a:lnTo>
                  <a:lnTo>
                    <a:pt x="10810" y="26423"/>
                  </a:lnTo>
                  <a:lnTo>
                    <a:pt x="10977" y="25856"/>
                  </a:lnTo>
                  <a:lnTo>
                    <a:pt x="11144" y="25323"/>
                  </a:lnTo>
                  <a:lnTo>
                    <a:pt x="11344" y="24755"/>
                  </a:lnTo>
                  <a:lnTo>
                    <a:pt x="11611" y="24255"/>
                  </a:lnTo>
                  <a:lnTo>
                    <a:pt x="11911" y="23721"/>
                  </a:lnTo>
                  <a:lnTo>
                    <a:pt x="12245" y="23254"/>
                  </a:lnTo>
                  <a:lnTo>
                    <a:pt x="12645" y="22787"/>
                  </a:lnTo>
                  <a:lnTo>
                    <a:pt x="13079" y="22320"/>
                  </a:lnTo>
                  <a:lnTo>
                    <a:pt x="13412" y="22020"/>
                  </a:lnTo>
                  <a:lnTo>
                    <a:pt x="13779" y="21753"/>
                  </a:lnTo>
                  <a:lnTo>
                    <a:pt x="14580" y="21219"/>
                  </a:lnTo>
                  <a:lnTo>
                    <a:pt x="15381" y="20718"/>
                  </a:lnTo>
                  <a:lnTo>
                    <a:pt x="16148" y="20185"/>
                  </a:lnTo>
                  <a:lnTo>
                    <a:pt x="16615" y="19818"/>
                  </a:lnTo>
                  <a:lnTo>
                    <a:pt x="17082" y="19417"/>
                  </a:lnTo>
                  <a:lnTo>
                    <a:pt x="17482" y="19017"/>
                  </a:lnTo>
                  <a:lnTo>
                    <a:pt x="17883" y="18617"/>
                  </a:lnTo>
                  <a:lnTo>
                    <a:pt x="18250" y="18150"/>
                  </a:lnTo>
                  <a:lnTo>
                    <a:pt x="18617" y="17683"/>
                  </a:lnTo>
                  <a:lnTo>
                    <a:pt x="18950" y="17215"/>
                  </a:lnTo>
                  <a:lnTo>
                    <a:pt x="19251" y="16715"/>
                  </a:lnTo>
                  <a:lnTo>
                    <a:pt x="19518" y="16215"/>
                  </a:lnTo>
                  <a:lnTo>
                    <a:pt x="19784" y="15714"/>
                  </a:lnTo>
                  <a:lnTo>
                    <a:pt x="20051" y="15180"/>
                  </a:lnTo>
                  <a:lnTo>
                    <a:pt x="20252" y="14647"/>
                  </a:lnTo>
                  <a:lnTo>
                    <a:pt x="20452" y="14079"/>
                  </a:lnTo>
                  <a:lnTo>
                    <a:pt x="20619" y="13512"/>
                  </a:lnTo>
                  <a:lnTo>
                    <a:pt x="20785" y="12945"/>
                  </a:lnTo>
                  <a:lnTo>
                    <a:pt x="20919" y="12378"/>
                  </a:lnTo>
                  <a:lnTo>
                    <a:pt x="21152" y="11277"/>
                  </a:lnTo>
                  <a:lnTo>
                    <a:pt x="21252" y="10710"/>
                  </a:lnTo>
                  <a:lnTo>
                    <a:pt x="21353" y="10143"/>
                  </a:lnTo>
                  <a:lnTo>
                    <a:pt x="21386" y="9575"/>
                  </a:lnTo>
                  <a:lnTo>
                    <a:pt x="21419" y="9008"/>
                  </a:lnTo>
                  <a:lnTo>
                    <a:pt x="21386" y="8441"/>
                  </a:lnTo>
                  <a:lnTo>
                    <a:pt x="21353" y="7874"/>
                  </a:lnTo>
                  <a:lnTo>
                    <a:pt x="21286" y="7373"/>
                  </a:lnTo>
                  <a:lnTo>
                    <a:pt x="21186" y="6906"/>
                  </a:lnTo>
                  <a:lnTo>
                    <a:pt x="21019" y="6439"/>
                  </a:lnTo>
                  <a:lnTo>
                    <a:pt x="20885" y="5972"/>
                  </a:lnTo>
                  <a:lnTo>
                    <a:pt x="20685" y="5505"/>
                  </a:lnTo>
                  <a:lnTo>
                    <a:pt x="20452" y="5071"/>
                  </a:lnTo>
                  <a:lnTo>
                    <a:pt x="20218" y="4638"/>
                  </a:lnTo>
                  <a:lnTo>
                    <a:pt x="19951" y="4204"/>
                  </a:lnTo>
                  <a:lnTo>
                    <a:pt x="19684" y="3804"/>
                  </a:lnTo>
                  <a:lnTo>
                    <a:pt x="19351" y="3403"/>
                  </a:lnTo>
                  <a:lnTo>
                    <a:pt x="19050" y="3036"/>
                  </a:lnTo>
                  <a:lnTo>
                    <a:pt x="18684" y="2703"/>
                  </a:lnTo>
                  <a:lnTo>
                    <a:pt x="18317" y="2369"/>
                  </a:lnTo>
                  <a:lnTo>
                    <a:pt x="17950" y="2035"/>
                  </a:lnTo>
                  <a:lnTo>
                    <a:pt x="17516" y="1735"/>
                  </a:lnTo>
                  <a:lnTo>
                    <a:pt x="17115" y="1468"/>
                  </a:lnTo>
                  <a:lnTo>
                    <a:pt x="16415" y="1101"/>
                  </a:lnTo>
                  <a:lnTo>
                    <a:pt x="15714" y="768"/>
                  </a:lnTo>
                  <a:lnTo>
                    <a:pt x="14980" y="501"/>
                  </a:lnTo>
                  <a:lnTo>
                    <a:pt x="14213" y="301"/>
                  </a:lnTo>
                  <a:lnTo>
                    <a:pt x="13446" y="134"/>
                  </a:lnTo>
                  <a:lnTo>
                    <a:pt x="12678" y="34"/>
                  </a:lnTo>
                  <a:lnTo>
                    <a:pt x="11878" y="0"/>
                  </a:lnTo>
                  <a:close/>
                </a:path>
              </a:pathLst>
            </a:custGeom>
            <a:solidFill>
              <a:srgbClr val="E57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63"/>
            <p:cNvSpPr/>
            <p:nvPr/>
          </p:nvSpPr>
          <p:spPr>
            <a:xfrm>
              <a:off x="2252375" y="1786125"/>
              <a:ext cx="535500" cy="779875"/>
            </a:xfrm>
            <a:custGeom>
              <a:avLst/>
              <a:gdLst/>
              <a:ahLst/>
              <a:cxnLst/>
              <a:rect l="l" t="t" r="r" b="b"/>
              <a:pathLst>
                <a:path w="21420" h="31195" fill="none" extrusionOk="0">
                  <a:moveTo>
                    <a:pt x="10276" y="31194"/>
                  </a:moveTo>
                  <a:lnTo>
                    <a:pt x="10276" y="31194"/>
                  </a:lnTo>
                  <a:lnTo>
                    <a:pt x="10343" y="29993"/>
                  </a:lnTo>
                  <a:lnTo>
                    <a:pt x="10443" y="28792"/>
                  </a:lnTo>
                  <a:lnTo>
                    <a:pt x="10576" y="27591"/>
                  </a:lnTo>
                  <a:lnTo>
                    <a:pt x="10677" y="27024"/>
                  </a:lnTo>
                  <a:lnTo>
                    <a:pt x="10810" y="26423"/>
                  </a:lnTo>
                  <a:lnTo>
                    <a:pt x="10977" y="25856"/>
                  </a:lnTo>
                  <a:lnTo>
                    <a:pt x="11144" y="25323"/>
                  </a:lnTo>
                  <a:lnTo>
                    <a:pt x="11344" y="24755"/>
                  </a:lnTo>
                  <a:lnTo>
                    <a:pt x="11611" y="24255"/>
                  </a:lnTo>
                  <a:lnTo>
                    <a:pt x="11911" y="23721"/>
                  </a:lnTo>
                  <a:lnTo>
                    <a:pt x="12245" y="23254"/>
                  </a:lnTo>
                  <a:lnTo>
                    <a:pt x="12645" y="22787"/>
                  </a:lnTo>
                  <a:lnTo>
                    <a:pt x="13079" y="22320"/>
                  </a:lnTo>
                  <a:lnTo>
                    <a:pt x="13079" y="22320"/>
                  </a:lnTo>
                  <a:lnTo>
                    <a:pt x="13412" y="22020"/>
                  </a:lnTo>
                  <a:lnTo>
                    <a:pt x="13779" y="21753"/>
                  </a:lnTo>
                  <a:lnTo>
                    <a:pt x="14580" y="21219"/>
                  </a:lnTo>
                  <a:lnTo>
                    <a:pt x="15381" y="20718"/>
                  </a:lnTo>
                  <a:lnTo>
                    <a:pt x="16148" y="20185"/>
                  </a:lnTo>
                  <a:lnTo>
                    <a:pt x="16148" y="20185"/>
                  </a:lnTo>
                  <a:lnTo>
                    <a:pt x="16615" y="19818"/>
                  </a:lnTo>
                  <a:lnTo>
                    <a:pt x="17082" y="19417"/>
                  </a:lnTo>
                  <a:lnTo>
                    <a:pt x="17482" y="19017"/>
                  </a:lnTo>
                  <a:lnTo>
                    <a:pt x="17883" y="18617"/>
                  </a:lnTo>
                  <a:lnTo>
                    <a:pt x="18250" y="18150"/>
                  </a:lnTo>
                  <a:lnTo>
                    <a:pt x="18617" y="17683"/>
                  </a:lnTo>
                  <a:lnTo>
                    <a:pt x="18950" y="17215"/>
                  </a:lnTo>
                  <a:lnTo>
                    <a:pt x="19251" y="16715"/>
                  </a:lnTo>
                  <a:lnTo>
                    <a:pt x="19518" y="16215"/>
                  </a:lnTo>
                  <a:lnTo>
                    <a:pt x="19784" y="15714"/>
                  </a:lnTo>
                  <a:lnTo>
                    <a:pt x="20051" y="15180"/>
                  </a:lnTo>
                  <a:lnTo>
                    <a:pt x="20252" y="14647"/>
                  </a:lnTo>
                  <a:lnTo>
                    <a:pt x="20452" y="14079"/>
                  </a:lnTo>
                  <a:lnTo>
                    <a:pt x="20619" y="13512"/>
                  </a:lnTo>
                  <a:lnTo>
                    <a:pt x="20785" y="12945"/>
                  </a:lnTo>
                  <a:lnTo>
                    <a:pt x="20919" y="12378"/>
                  </a:lnTo>
                  <a:lnTo>
                    <a:pt x="20919" y="12378"/>
                  </a:lnTo>
                  <a:lnTo>
                    <a:pt x="21152" y="11277"/>
                  </a:lnTo>
                  <a:lnTo>
                    <a:pt x="21252" y="10710"/>
                  </a:lnTo>
                  <a:lnTo>
                    <a:pt x="21353" y="10143"/>
                  </a:lnTo>
                  <a:lnTo>
                    <a:pt x="21386" y="9575"/>
                  </a:lnTo>
                  <a:lnTo>
                    <a:pt x="21419" y="9008"/>
                  </a:lnTo>
                  <a:lnTo>
                    <a:pt x="21386" y="8441"/>
                  </a:lnTo>
                  <a:lnTo>
                    <a:pt x="21353" y="7874"/>
                  </a:lnTo>
                  <a:lnTo>
                    <a:pt x="21353" y="7874"/>
                  </a:lnTo>
                  <a:lnTo>
                    <a:pt x="21286" y="7373"/>
                  </a:lnTo>
                  <a:lnTo>
                    <a:pt x="21186" y="6906"/>
                  </a:lnTo>
                  <a:lnTo>
                    <a:pt x="21019" y="6439"/>
                  </a:lnTo>
                  <a:lnTo>
                    <a:pt x="20885" y="5972"/>
                  </a:lnTo>
                  <a:lnTo>
                    <a:pt x="20685" y="5505"/>
                  </a:lnTo>
                  <a:lnTo>
                    <a:pt x="20452" y="5071"/>
                  </a:lnTo>
                  <a:lnTo>
                    <a:pt x="20218" y="4638"/>
                  </a:lnTo>
                  <a:lnTo>
                    <a:pt x="19951" y="4204"/>
                  </a:lnTo>
                  <a:lnTo>
                    <a:pt x="19684" y="3804"/>
                  </a:lnTo>
                  <a:lnTo>
                    <a:pt x="19351" y="3403"/>
                  </a:lnTo>
                  <a:lnTo>
                    <a:pt x="19050" y="3036"/>
                  </a:lnTo>
                  <a:lnTo>
                    <a:pt x="18684" y="2703"/>
                  </a:lnTo>
                  <a:lnTo>
                    <a:pt x="18317" y="2369"/>
                  </a:lnTo>
                  <a:lnTo>
                    <a:pt x="17950" y="2035"/>
                  </a:lnTo>
                  <a:lnTo>
                    <a:pt x="17516" y="1735"/>
                  </a:lnTo>
                  <a:lnTo>
                    <a:pt x="17115" y="1468"/>
                  </a:lnTo>
                  <a:lnTo>
                    <a:pt x="17115" y="1468"/>
                  </a:lnTo>
                  <a:lnTo>
                    <a:pt x="16415" y="1101"/>
                  </a:lnTo>
                  <a:lnTo>
                    <a:pt x="15714" y="768"/>
                  </a:lnTo>
                  <a:lnTo>
                    <a:pt x="14980" y="501"/>
                  </a:lnTo>
                  <a:lnTo>
                    <a:pt x="14213" y="301"/>
                  </a:lnTo>
                  <a:lnTo>
                    <a:pt x="13446" y="134"/>
                  </a:lnTo>
                  <a:lnTo>
                    <a:pt x="12678" y="34"/>
                  </a:lnTo>
                  <a:lnTo>
                    <a:pt x="11878" y="0"/>
                  </a:lnTo>
                  <a:lnTo>
                    <a:pt x="11110" y="0"/>
                  </a:lnTo>
                  <a:lnTo>
                    <a:pt x="10310" y="67"/>
                  </a:lnTo>
                  <a:lnTo>
                    <a:pt x="9542" y="201"/>
                  </a:lnTo>
                  <a:lnTo>
                    <a:pt x="8775" y="367"/>
                  </a:lnTo>
                  <a:lnTo>
                    <a:pt x="8041" y="601"/>
                  </a:lnTo>
                  <a:lnTo>
                    <a:pt x="7274" y="868"/>
                  </a:lnTo>
                  <a:lnTo>
                    <a:pt x="6573" y="1168"/>
                  </a:lnTo>
                  <a:lnTo>
                    <a:pt x="5872" y="1535"/>
                  </a:lnTo>
                  <a:lnTo>
                    <a:pt x="5205" y="1969"/>
                  </a:lnTo>
                  <a:lnTo>
                    <a:pt x="5205" y="1969"/>
                  </a:lnTo>
                  <a:lnTo>
                    <a:pt x="4571" y="2436"/>
                  </a:lnTo>
                  <a:lnTo>
                    <a:pt x="3971" y="2936"/>
                  </a:lnTo>
                  <a:lnTo>
                    <a:pt x="3437" y="3470"/>
                  </a:lnTo>
                  <a:lnTo>
                    <a:pt x="2903" y="4037"/>
                  </a:lnTo>
                  <a:lnTo>
                    <a:pt x="2403" y="4638"/>
                  </a:lnTo>
                  <a:lnTo>
                    <a:pt x="1969" y="5305"/>
                  </a:lnTo>
                  <a:lnTo>
                    <a:pt x="1569" y="5972"/>
                  </a:lnTo>
                  <a:lnTo>
                    <a:pt x="1202" y="6640"/>
                  </a:lnTo>
                  <a:lnTo>
                    <a:pt x="901" y="7373"/>
                  </a:lnTo>
                  <a:lnTo>
                    <a:pt x="634" y="8107"/>
                  </a:lnTo>
                  <a:lnTo>
                    <a:pt x="401" y="8841"/>
                  </a:lnTo>
                  <a:lnTo>
                    <a:pt x="234" y="9609"/>
                  </a:lnTo>
                  <a:lnTo>
                    <a:pt x="101" y="10376"/>
                  </a:lnTo>
                  <a:lnTo>
                    <a:pt x="34" y="11143"/>
                  </a:lnTo>
                  <a:lnTo>
                    <a:pt x="0" y="11911"/>
                  </a:lnTo>
                  <a:lnTo>
                    <a:pt x="34" y="12711"/>
                  </a:lnTo>
                  <a:lnTo>
                    <a:pt x="34" y="12711"/>
                  </a:lnTo>
                  <a:lnTo>
                    <a:pt x="101" y="13445"/>
                  </a:lnTo>
                  <a:lnTo>
                    <a:pt x="234" y="14179"/>
                  </a:lnTo>
                  <a:lnTo>
                    <a:pt x="401" y="14880"/>
                  </a:lnTo>
                  <a:lnTo>
                    <a:pt x="634" y="15581"/>
                  </a:lnTo>
                  <a:lnTo>
                    <a:pt x="868" y="16281"/>
                  </a:lnTo>
                  <a:lnTo>
                    <a:pt x="1168" y="16982"/>
                  </a:lnTo>
                  <a:lnTo>
                    <a:pt x="1502" y="17616"/>
                  </a:lnTo>
                  <a:lnTo>
                    <a:pt x="1869" y="18283"/>
                  </a:lnTo>
                  <a:lnTo>
                    <a:pt x="1869" y="18283"/>
                  </a:lnTo>
                  <a:lnTo>
                    <a:pt x="2303" y="18950"/>
                  </a:lnTo>
                  <a:lnTo>
                    <a:pt x="2770" y="19584"/>
                  </a:lnTo>
                  <a:lnTo>
                    <a:pt x="3704" y="20885"/>
                  </a:lnTo>
                  <a:lnTo>
                    <a:pt x="4171" y="21553"/>
                  </a:lnTo>
                  <a:lnTo>
                    <a:pt x="4571" y="22253"/>
                  </a:lnTo>
                  <a:lnTo>
                    <a:pt x="4905" y="22954"/>
                  </a:lnTo>
                  <a:lnTo>
                    <a:pt x="5072" y="23321"/>
                  </a:lnTo>
                  <a:lnTo>
                    <a:pt x="5172" y="23721"/>
                  </a:lnTo>
                  <a:lnTo>
                    <a:pt x="5172" y="23721"/>
                  </a:lnTo>
                  <a:lnTo>
                    <a:pt x="5405" y="24589"/>
                  </a:lnTo>
                  <a:lnTo>
                    <a:pt x="5572" y="25489"/>
                  </a:lnTo>
                  <a:lnTo>
                    <a:pt x="5672" y="26390"/>
                  </a:lnTo>
                  <a:lnTo>
                    <a:pt x="5705" y="27258"/>
                  </a:lnTo>
                  <a:lnTo>
                    <a:pt x="5705" y="28158"/>
                  </a:lnTo>
                  <a:lnTo>
                    <a:pt x="5639" y="29059"/>
                  </a:lnTo>
                  <a:lnTo>
                    <a:pt x="5572" y="29960"/>
                  </a:lnTo>
                  <a:lnTo>
                    <a:pt x="5439" y="308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63"/>
            <p:cNvSpPr/>
            <p:nvPr/>
          </p:nvSpPr>
          <p:spPr>
            <a:xfrm>
              <a:off x="2169800" y="1705225"/>
              <a:ext cx="673950" cy="859100"/>
            </a:xfrm>
            <a:custGeom>
              <a:avLst/>
              <a:gdLst/>
              <a:ahLst/>
              <a:cxnLst/>
              <a:rect l="l" t="t" r="r" b="b"/>
              <a:pathLst>
                <a:path w="26958" h="34364" extrusionOk="0">
                  <a:moveTo>
                    <a:pt x="15281" y="0"/>
                  </a:moveTo>
                  <a:lnTo>
                    <a:pt x="14146" y="34"/>
                  </a:lnTo>
                  <a:lnTo>
                    <a:pt x="13045" y="134"/>
                  </a:lnTo>
                  <a:lnTo>
                    <a:pt x="11911" y="267"/>
                  </a:lnTo>
                  <a:lnTo>
                    <a:pt x="10810" y="501"/>
                  </a:lnTo>
                  <a:lnTo>
                    <a:pt x="9742" y="801"/>
                  </a:lnTo>
                  <a:lnTo>
                    <a:pt x="8775" y="1135"/>
                  </a:lnTo>
                  <a:lnTo>
                    <a:pt x="7841" y="1535"/>
                  </a:lnTo>
                  <a:lnTo>
                    <a:pt x="6973" y="2002"/>
                  </a:lnTo>
                  <a:lnTo>
                    <a:pt x="6106" y="2536"/>
                  </a:lnTo>
                  <a:lnTo>
                    <a:pt x="5305" y="3103"/>
                  </a:lnTo>
                  <a:lnTo>
                    <a:pt x="4538" y="3770"/>
                  </a:lnTo>
                  <a:lnTo>
                    <a:pt x="3804" y="4504"/>
                  </a:lnTo>
                  <a:lnTo>
                    <a:pt x="3470" y="4871"/>
                  </a:lnTo>
                  <a:lnTo>
                    <a:pt x="3137" y="5271"/>
                  </a:lnTo>
                  <a:lnTo>
                    <a:pt x="2570" y="6039"/>
                  </a:lnTo>
                  <a:lnTo>
                    <a:pt x="2069" y="6873"/>
                  </a:lnTo>
                  <a:lnTo>
                    <a:pt x="1602" y="7707"/>
                  </a:lnTo>
                  <a:lnTo>
                    <a:pt x="1202" y="8574"/>
                  </a:lnTo>
                  <a:lnTo>
                    <a:pt x="835" y="9475"/>
                  </a:lnTo>
                  <a:lnTo>
                    <a:pt x="568" y="10409"/>
                  </a:lnTo>
                  <a:lnTo>
                    <a:pt x="334" y="11343"/>
                  </a:lnTo>
                  <a:lnTo>
                    <a:pt x="167" y="12311"/>
                  </a:lnTo>
                  <a:lnTo>
                    <a:pt x="67" y="13312"/>
                  </a:lnTo>
                  <a:lnTo>
                    <a:pt x="1" y="14313"/>
                  </a:lnTo>
                  <a:lnTo>
                    <a:pt x="67" y="15314"/>
                  </a:lnTo>
                  <a:lnTo>
                    <a:pt x="167" y="16314"/>
                  </a:lnTo>
                  <a:lnTo>
                    <a:pt x="334" y="17315"/>
                  </a:lnTo>
                  <a:lnTo>
                    <a:pt x="534" y="18283"/>
                  </a:lnTo>
                  <a:lnTo>
                    <a:pt x="835" y="19250"/>
                  </a:lnTo>
                  <a:lnTo>
                    <a:pt x="1168" y="20185"/>
                  </a:lnTo>
                  <a:lnTo>
                    <a:pt x="1602" y="21085"/>
                  </a:lnTo>
                  <a:lnTo>
                    <a:pt x="2036" y="21986"/>
                  </a:lnTo>
                  <a:lnTo>
                    <a:pt x="2536" y="22854"/>
                  </a:lnTo>
                  <a:lnTo>
                    <a:pt x="3103" y="23688"/>
                  </a:lnTo>
                  <a:lnTo>
                    <a:pt x="3704" y="24488"/>
                  </a:lnTo>
                  <a:lnTo>
                    <a:pt x="4371" y="25256"/>
                  </a:lnTo>
                  <a:lnTo>
                    <a:pt x="5038" y="25990"/>
                  </a:lnTo>
                  <a:lnTo>
                    <a:pt x="5772" y="26690"/>
                  </a:lnTo>
                  <a:lnTo>
                    <a:pt x="6473" y="27257"/>
                  </a:lnTo>
                  <a:lnTo>
                    <a:pt x="7174" y="27825"/>
                  </a:lnTo>
                  <a:lnTo>
                    <a:pt x="7174" y="33496"/>
                  </a:lnTo>
                  <a:lnTo>
                    <a:pt x="7174" y="33830"/>
                  </a:lnTo>
                  <a:lnTo>
                    <a:pt x="7207" y="34130"/>
                  </a:lnTo>
                  <a:lnTo>
                    <a:pt x="7207" y="34230"/>
                  </a:lnTo>
                  <a:lnTo>
                    <a:pt x="7274" y="34297"/>
                  </a:lnTo>
                  <a:lnTo>
                    <a:pt x="7340" y="34364"/>
                  </a:lnTo>
                  <a:lnTo>
                    <a:pt x="7541" y="34364"/>
                  </a:lnTo>
                  <a:lnTo>
                    <a:pt x="7607" y="34297"/>
                  </a:lnTo>
                  <a:lnTo>
                    <a:pt x="7674" y="34230"/>
                  </a:lnTo>
                  <a:lnTo>
                    <a:pt x="7674" y="34130"/>
                  </a:lnTo>
                  <a:lnTo>
                    <a:pt x="7674" y="33663"/>
                  </a:lnTo>
                  <a:lnTo>
                    <a:pt x="7674" y="33630"/>
                  </a:lnTo>
                  <a:lnTo>
                    <a:pt x="7641" y="28292"/>
                  </a:lnTo>
                  <a:lnTo>
                    <a:pt x="7674" y="27991"/>
                  </a:lnTo>
                  <a:lnTo>
                    <a:pt x="7641" y="27691"/>
                  </a:lnTo>
                  <a:lnTo>
                    <a:pt x="7607" y="27591"/>
                  </a:lnTo>
                  <a:lnTo>
                    <a:pt x="7541" y="27524"/>
                  </a:lnTo>
                  <a:lnTo>
                    <a:pt x="7374" y="27391"/>
                  </a:lnTo>
                  <a:lnTo>
                    <a:pt x="6540" y="26724"/>
                  </a:lnTo>
                  <a:lnTo>
                    <a:pt x="5739" y="25990"/>
                  </a:lnTo>
                  <a:lnTo>
                    <a:pt x="4972" y="25256"/>
                  </a:lnTo>
                  <a:lnTo>
                    <a:pt x="4304" y="24455"/>
                  </a:lnTo>
                  <a:lnTo>
                    <a:pt x="3637" y="23621"/>
                  </a:lnTo>
                  <a:lnTo>
                    <a:pt x="3070" y="22753"/>
                  </a:lnTo>
                  <a:lnTo>
                    <a:pt x="2536" y="21886"/>
                  </a:lnTo>
                  <a:lnTo>
                    <a:pt x="2036" y="20952"/>
                  </a:lnTo>
                  <a:lnTo>
                    <a:pt x="1602" y="19984"/>
                  </a:lnTo>
                  <a:lnTo>
                    <a:pt x="1268" y="19017"/>
                  </a:lnTo>
                  <a:lnTo>
                    <a:pt x="968" y="18016"/>
                  </a:lnTo>
                  <a:lnTo>
                    <a:pt x="735" y="17015"/>
                  </a:lnTo>
                  <a:lnTo>
                    <a:pt x="601" y="16014"/>
                  </a:lnTo>
                  <a:lnTo>
                    <a:pt x="534" y="14980"/>
                  </a:lnTo>
                  <a:lnTo>
                    <a:pt x="501" y="13979"/>
                  </a:lnTo>
                  <a:lnTo>
                    <a:pt x="568" y="12978"/>
                  </a:lnTo>
                  <a:lnTo>
                    <a:pt x="701" y="11977"/>
                  </a:lnTo>
                  <a:lnTo>
                    <a:pt x="901" y="10976"/>
                  </a:lnTo>
                  <a:lnTo>
                    <a:pt x="1202" y="10009"/>
                  </a:lnTo>
                  <a:lnTo>
                    <a:pt x="1535" y="9075"/>
                  </a:lnTo>
                  <a:lnTo>
                    <a:pt x="1936" y="8141"/>
                  </a:lnTo>
                  <a:lnTo>
                    <a:pt x="2403" y="7240"/>
                  </a:lnTo>
                  <a:lnTo>
                    <a:pt x="2937" y="6372"/>
                  </a:lnTo>
                  <a:lnTo>
                    <a:pt x="3504" y="5572"/>
                  </a:lnTo>
                  <a:lnTo>
                    <a:pt x="4171" y="4804"/>
                  </a:lnTo>
                  <a:lnTo>
                    <a:pt x="4538" y="4437"/>
                  </a:lnTo>
                  <a:lnTo>
                    <a:pt x="4905" y="4070"/>
                  </a:lnTo>
                  <a:lnTo>
                    <a:pt x="5272" y="3737"/>
                  </a:lnTo>
                  <a:lnTo>
                    <a:pt x="5672" y="3403"/>
                  </a:lnTo>
                  <a:lnTo>
                    <a:pt x="6139" y="3070"/>
                  </a:lnTo>
                  <a:lnTo>
                    <a:pt x="6606" y="2769"/>
                  </a:lnTo>
                  <a:lnTo>
                    <a:pt x="7073" y="2469"/>
                  </a:lnTo>
                  <a:lnTo>
                    <a:pt x="7574" y="2202"/>
                  </a:lnTo>
                  <a:lnTo>
                    <a:pt x="8074" y="1935"/>
                  </a:lnTo>
                  <a:lnTo>
                    <a:pt x="8575" y="1735"/>
                  </a:lnTo>
                  <a:lnTo>
                    <a:pt x="9109" y="1502"/>
                  </a:lnTo>
                  <a:lnTo>
                    <a:pt x="9642" y="1335"/>
                  </a:lnTo>
                  <a:lnTo>
                    <a:pt x="10176" y="1168"/>
                  </a:lnTo>
                  <a:lnTo>
                    <a:pt x="10710" y="1034"/>
                  </a:lnTo>
                  <a:lnTo>
                    <a:pt x="11811" y="801"/>
                  </a:lnTo>
                  <a:lnTo>
                    <a:pt x="12912" y="634"/>
                  </a:lnTo>
                  <a:lnTo>
                    <a:pt x="14046" y="534"/>
                  </a:lnTo>
                  <a:lnTo>
                    <a:pt x="15181" y="501"/>
                  </a:lnTo>
                  <a:lnTo>
                    <a:pt x="16382" y="534"/>
                  </a:lnTo>
                  <a:lnTo>
                    <a:pt x="16949" y="567"/>
                  </a:lnTo>
                  <a:lnTo>
                    <a:pt x="17549" y="634"/>
                  </a:lnTo>
                  <a:lnTo>
                    <a:pt x="18116" y="734"/>
                  </a:lnTo>
                  <a:lnTo>
                    <a:pt x="18684" y="834"/>
                  </a:lnTo>
                  <a:lnTo>
                    <a:pt x="19251" y="1001"/>
                  </a:lnTo>
                  <a:lnTo>
                    <a:pt x="19818" y="1168"/>
                  </a:lnTo>
                  <a:lnTo>
                    <a:pt x="20352" y="1368"/>
                  </a:lnTo>
                  <a:lnTo>
                    <a:pt x="20886" y="1602"/>
                  </a:lnTo>
                  <a:lnTo>
                    <a:pt x="21386" y="1869"/>
                  </a:lnTo>
                  <a:lnTo>
                    <a:pt x="21886" y="2202"/>
                  </a:lnTo>
                  <a:lnTo>
                    <a:pt x="22320" y="2536"/>
                  </a:lnTo>
                  <a:lnTo>
                    <a:pt x="22787" y="2936"/>
                  </a:lnTo>
                  <a:lnTo>
                    <a:pt x="23154" y="3336"/>
                  </a:lnTo>
                  <a:lnTo>
                    <a:pt x="23488" y="3737"/>
                  </a:lnTo>
                  <a:lnTo>
                    <a:pt x="23821" y="4171"/>
                  </a:lnTo>
                  <a:lnTo>
                    <a:pt x="24155" y="4638"/>
                  </a:lnTo>
                  <a:lnTo>
                    <a:pt x="24422" y="5071"/>
                  </a:lnTo>
                  <a:lnTo>
                    <a:pt x="24689" y="5572"/>
                  </a:lnTo>
                  <a:lnTo>
                    <a:pt x="24956" y="6039"/>
                  </a:lnTo>
                  <a:lnTo>
                    <a:pt x="25189" y="6539"/>
                  </a:lnTo>
                  <a:lnTo>
                    <a:pt x="25389" y="7040"/>
                  </a:lnTo>
                  <a:lnTo>
                    <a:pt x="25590" y="7574"/>
                  </a:lnTo>
                  <a:lnTo>
                    <a:pt x="25923" y="8608"/>
                  </a:lnTo>
                  <a:lnTo>
                    <a:pt x="26157" y="9675"/>
                  </a:lnTo>
                  <a:lnTo>
                    <a:pt x="26357" y="10710"/>
                  </a:lnTo>
                  <a:lnTo>
                    <a:pt x="26457" y="11811"/>
                  </a:lnTo>
                  <a:lnTo>
                    <a:pt x="26490" y="12878"/>
                  </a:lnTo>
                  <a:lnTo>
                    <a:pt x="26424" y="13979"/>
                  </a:lnTo>
                  <a:lnTo>
                    <a:pt x="26290" y="15047"/>
                  </a:lnTo>
                  <a:lnTo>
                    <a:pt x="26224" y="15581"/>
                  </a:lnTo>
                  <a:lnTo>
                    <a:pt x="26090" y="16114"/>
                  </a:lnTo>
                  <a:lnTo>
                    <a:pt x="25957" y="16648"/>
                  </a:lnTo>
                  <a:lnTo>
                    <a:pt x="25823" y="17182"/>
                  </a:lnTo>
                  <a:lnTo>
                    <a:pt x="25623" y="17682"/>
                  </a:lnTo>
                  <a:lnTo>
                    <a:pt x="25456" y="18183"/>
                  </a:lnTo>
                  <a:lnTo>
                    <a:pt x="25223" y="18683"/>
                  </a:lnTo>
                  <a:lnTo>
                    <a:pt x="24989" y="19184"/>
                  </a:lnTo>
                  <a:lnTo>
                    <a:pt x="24756" y="19651"/>
                  </a:lnTo>
                  <a:lnTo>
                    <a:pt x="24489" y="20118"/>
                  </a:lnTo>
                  <a:lnTo>
                    <a:pt x="24188" y="20552"/>
                  </a:lnTo>
                  <a:lnTo>
                    <a:pt x="23888" y="21019"/>
                  </a:lnTo>
                  <a:lnTo>
                    <a:pt x="23555" y="21419"/>
                  </a:lnTo>
                  <a:lnTo>
                    <a:pt x="23221" y="21853"/>
                  </a:lnTo>
                  <a:lnTo>
                    <a:pt x="22854" y="22253"/>
                  </a:lnTo>
                  <a:lnTo>
                    <a:pt x="22487" y="22620"/>
                  </a:lnTo>
                  <a:lnTo>
                    <a:pt x="22120" y="22987"/>
                  </a:lnTo>
                  <a:lnTo>
                    <a:pt x="21720" y="23354"/>
                  </a:lnTo>
                  <a:lnTo>
                    <a:pt x="21286" y="23688"/>
                  </a:lnTo>
                  <a:lnTo>
                    <a:pt x="20886" y="24021"/>
                  </a:lnTo>
                  <a:lnTo>
                    <a:pt x="20418" y="24321"/>
                  </a:lnTo>
                  <a:lnTo>
                    <a:pt x="19985" y="24622"/>
                  </a:lnTo>
                  <a:lnTo>
                    <a:pt x="19518" y="24889"/>
                  </a:lnTo>
                  <a:lnTo>
                    <a:pt x="19051" y="25156"/>
                  </a:lnTo>
                  <a:lnTo>
                    <a:pt x="18584" y="25389"/>
                  </a:lnTo>
                  <a:lnTo>
                    <a:pt x="18116" y="25589"/>
                  </a:lnTo>
                  <a:lnTo>
                    <a:pt x="17116" y="25956"/>
                  </a:lnTo>
                  <a:lnTo>
                    <a:pt x="16682" y="26123"/>
                  </a:lnTo>
                  <a:lnTo>
                    <a:pt x="16248" y="26357"/>
                  </a:lnTo>
                  <a:lnTo>
                    <a:pt x="16048" y="26490"/>
                  </a:lnTo>
                  <a:lnTo>
                    <a:pt x="15881" y="26657"/>
                  </a:lnTo>
                  <a:lnTo>
                    <a:pt x="15714" y="26824"/>
                  </a:lnTo>
                  <a:lnTo>
                    <a:pt x="15581" y="27057"/>
                  </a:lnTo>
                  <a:lnTo>
                    <a:pt x="15481" y="27291"/>
                  </a:lnTo>
                  <a:lnTo>
                    <a:pt x="15381" y="27558"/>
                  </a:lnTo>
                  <a:lnTo>
                    <a:pt x="15314" y="27825"/>
                  </a:lnTo>
                  <a:lnTo>
                    <a:pt x="15281" y="28091"/>
                  </a:lnTo>
                  <a:lnTo>
                    <a:pt x="15214" y="28659"/>
                  </a:lnTo>
                  <a:lnTo>
                    <a:pt x="15147" y="29226"/>
                  </a:lnTo>
                  <a:lnTo>
                    <a:pt x="14914" y="31795"/>
                  </a:lnTo>
                  <a:lnTo>
                    <a:pt x="14713" y="34130"/>
                  </a:lnTo>
                  <a:lnTo>
                    <a:pt x="15114" y="34097"/>
                  </a:lnTo>
                  <a:lnTo>
                    <a:pt x="15214" y="34097"/>
                  </a:lnTo>
                  <a:lnTo>
                    <a:pt x="15648" y="29226"/>
                  </a:lnTo>
                  <a:lnTo>
                    <a:pt x="15681" y="28659"/>
                  </a:lnTo>
                  <a:lnTo>
                    <a:pt x="15748" y="28058"/>
                  </a:lnTo>
                  <a:lnTo>
                    <a:pt x="15814" y="27791"/>
                  </a:lnTo>
                  <a:lnTo>
                    <a:pt x="15881" y="27524"/>
                  </a:lnTo>
                  <a:lnTo>
                    <a:pt x="16015" y="27257"/>
                  </a:lnTo>
                  <a:lnTo>
                    <a:pt x="16181" y="27024"/>
                  </a:lnTo>
                  <a:lnTo>
                    <a:pt x="16348" y="26857"/>
                  </a:lnTo>
                  <a:lnTo>
                    <a:pt x="16582" y="26724"/>
                  </a:lnTo>
                  <a:lnTo>
                    <a:pt x="16815" y="26590"/>
                  </a:lnTo>
                  <a:lnTo>
                    <a:pt x="17049" y="26490"/>
                  </a:lnTo>
                  <a:lnTo>
                    <a:pt x="17549" y="26290"/>
                  </a:lnTo>
                  <a:lnTo>
                    <a:pt x="18050" y="26123"/>
                  </a:lnTo>
                  <a:lnTo>
                    <a:pt x="18984" y="25723"/>
                  </a:lnTo>
                  <a:lnTo>
                    <a:pt x="19851" y="25256"/>
                  </a:lnTo>
                  <a:lnTo>
                    <a:pt x="20719" y="24722"/>
                  </a:lnTo>
                  <a:lnTo>
                    <a:pt x="21519" y="24121"/>
                  </a:lnTo>
                  <a:lnTo>
                    <a:pt x="22320" y="23454"/>
                  </a:lnTo>
                  <a:lnTo>
                    <a:pt x="23021" y="22753"/>
                  </a:lnTo>
                  <a:lnTo>
                    <a:pt x="23688" y="22019"/>
                  </a:lnTo>
                  <a:lnTo>
                    <a:pt x="24322" y="21219"/>
                  </a:lnTo>
                  <a:lnTo>
                    <a:pt x="24622" y="20785"/>
                  </a:lnTo>
                  <a:lnTo>
                    <a:pt x="24889" y="20351"/>
                  </a:lnTo>
                  <a:lnTo>
                    <a:pt x="25156" y="19884"/>
                  </a:lnTo>
                  <a:lnTo>
                    <a:pt x="25423" y="19417"/>
                  </a:lnTo>
                  <a:lnTo>
                    <a:pt x="25857" y="18483"/>
                  </a:lnTo>
                  <a:lnTo>
                    <a:pt x="26190" y="17482"/>
                  </a:lnTo>
                  <a:lnTo>
                    <a:pt x="26490" y="16481"/>
                  </a:lnTo>
                  <a:lnTo>
                    <a:pt x="26724" y="15480"/>
                  </a:lnTo>
                  <a:lnTo>
                    <a:pt x="26857" y="14446"/>
                  </a:lnTo>
                  <a:lnTo>
                    <a:pt x="26924" y="13412"/>
                  </a:lnTo>
                  <a:lnTo>
                    <a:pt x="26958" y="12378"/>
                  </a:lnTo>
                  <a:lnTo>
                    <a:pt x="26891" y="11310"/>
                  </a:lnTo>
                  <a:lnTo>
                    <a:pt x="26757" y="10276"/>
                  </a:lnTo>
                  <a:lnTo>
                    <a:pt x="26557" y="9275"/>
                  </a:lnTo>
                  <a:lnTo>
                    <a:pt x="26290" y="8241"/>
                  </a:lnTo>
                  <a:lnTo>
                    <a:pt x="25957" y="7240"/>
                  </a:lnTo>
                  <a:lnTo>
                    <a:pt x="25590" y="6306"/>
                  </a:lnTo>
                  <a:lnTo>
                    <a:pt x="25123" y="5338"/>
                  </a:lnTo>
                  <a:lnTo>
                    <a:pt x="24856" y="4905"/>
                  </a:lnTo>
                  <a:lnTo>
                    <a:pt x="24589" y="4471"/>
                  </a:lnTo>
                  <a:lnTo>
                    <a:pt x="24289" y="4037"/>
                  </a:lnTo>
                  <a:lnTo>
                    <a:pt x="23988" y="3603"/>
                  </a:lnTo>
                  <a:lnTo>
                    <a:pt x="23655" y="3203"/>
                  </a:lnTo>
                  <a:lnTo>
                    <a:pt x="23321" y="2803"/>
                  </a:lnTo>
                  <a:lnTo>
                    <a:pt x="22954" y="2436"/>
                  </a:lnTo>
                  <a:lnTo>
                    <a:pt x="22554" y="2102"/>
                  </a:lnTo>
                  <a:lnTo>
                    <a:pt x="22120" y="1768"/>
                  </a:lnTo>
                  <a:lnTo>
                    <a:pt x="21653" y="1468"/>
                  </a:lnTo>
                  <a:lnTo>
                    <a:pt x="21186" y="1201"/>
                  </a:lnTo>
                  <a:lnTo>
                    <a:pt x="20685" y="968"/>
                  </a:lnTo>
                  <a:lnTo>
                    <a:pt x="20185" y="768"/>
                  </a:lnTo>
                  <a:lnTo>
                    <a:pt x="19684" y="601"/>
                  </a:lnTo>
                  <a:lnTo>
                    <a:pt x="19151" y="467"/>
                  </a:lnTo>
                  <a:lnTo>
                    <a:pt x="18617" y="334"/>
                  </a:lnTo>
                  <a:lnTo>
                    <a:pt x="17516" y="167"/>
                  </a:lnTo>
                  <a:lnTo>
                    <a:pt x="16415" y="67"/>
                  </a:lnTo>
                  <a:lnTo>
                    <a:pt x="1528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63"/>
            <p:cNvSpPr/>
            <p:nvPr/>
          </p:nvSpPr>
          <p:spPr>
            <a:xfrm>
              <a:off x="2324100" y="1889550"/>
              <a:ext cx="321975" cy="844100"/>
            </a:xfrm>
            <a:custGeom>
              <a:avLst/>
              <a:gdLst/>
              <a:ahLst/>
              <a:cxnLst/>
              <a:rect l="l" t="t" r="r" b="b"/>
              <a:pathLst>
                <a:path w="12879" h="33764" extrusionOk="0">
                  <a:moveTo>
                    <a:pt x="10477" y="1168"/>
                  </a:moveTo>
                  <a:lnTo>
                    <a:pt x="10877" y="1201"/>
                  </a:lnTo>
                  <a:lnTo>
                    <a:pt x="11311" y="1235"/>
                  </a:lnTo>
                  <a:lnTo>
                    <a:pt x="10910" y="1402"/>
                  </a:lnTo>
                  <a:lnTo>
                    <a:pt x="10543" y="1535"/>
                  </a:lnTo>
                  <a:lnTo>
                    <a:pt x="10143" y="1635"/>
                  </a:lnTo>
                  <a:lnTo>
                    <a:pt x="9743" y="1735"/>
                  </a:lnTo>
                  <a:lnTo>
                    <a:pt x="9309" y="1769"/>
                  </a:lnTo>
                  <a:lnTo>
                    <a:pt x="8908" y="1802"/>
                  </a:lnTo>
                  <a:lnTo>
                    <a:pt x="8074" y="1802"/>
                  </a:lnTo>
                  <a:lnTo>
                    <a:pt x="8441" y="1602"/>
                  </a:lnTo>
                  <a:lnTo>
                    <a:pt x="8842" y="1468"/>
                  </a:lnTo>
                  <a:lnTo>
                    <a:pt x="9242" y="1335"/>
                  </a:lnTo>
                  <a:lnTo>
                    <a:pt x="9642" y="1268"/>
                  </a:lnTo>
                  <a:lnTo>
                    <a:pt x="10076" y="1201"/>
                  </a:lnTo>
                  <a:lnTo>
                    <a:pt x="10477" y="1168"/>
                  </a:lnTo>
                  <a:close/>
                  <a:moveTo>
                    <a:pt x="4638" y="12244"/>
                  </a:moveTo>
                  <a:lnTo>
                    <a:pt x="4671" y="12311"/>
                  </a:lnTo>
                  <a:lnTo>
                    <a:pt x="4738" y="12344"/>
                  </a:lnTo>
                  <a:lnTo>
                    <a:pt x="5038" y="12411"/>
                  </a:lnTo>
                  <a:lnTo>
                    <a:pt x="5472" y="12478"/>
                  </a:lnTo>
                  <a:lnTo>
                    <a:pt x="5939" y="12511"/>
                  </a:lnTo>
                  <a:lnTo>
                    <a:pt x="7140" y="12511"/>
                  </a:lnTo>
                  <a:lnTo>
                    <a:pt x="7240" y="12478"/>
                  </a:lnTo>
                  <a:lnTo>
                    <a:pt x="5839" y="26524"/>
                  </a:lnTo>
                  <a:lnTo>
                    <a:pt x="4705" y="26557"/>
                  </a:lnTo>
                  <a:lnTo>
                    <a:pt x="4705" y="26557"/>
                  </a:lnTo>
                  <a:lnTo>
                    <a:pt x="4805" y="24755"/>
                  </a:lnTo>
                  <a:lnTo>
                    <a:pt x="4872" y="22987"/>
                  </a:lnTo>
                  <a:lnTo>
                    <a:pt x="4938" y="21186"/>
                  </a:lnTo>
                  <a:lnTo>
                    <a:pt x="4938" y="19384"/>
                  </a:lnTo>
                  <a:lnTo>
                    <a:pt x="4905" y="17616"/>
                  </a:lnTo>
                  <a:lnTo>
                    <a:pt x="4872" y="15814"/>
                  </a:lnTo>
                  <a:lnTo>
                    <a:pt x="4772" y="14046"/>
                  </a:lnTo>
                  <a:lnTo>
                    <a:pt x="4638" y="12244"/>
                  </a:lnTo>
                  <a:close/>
                  <a:moveTo>
                    <a:pt x="9642" y="26991"/>
                  </a:moveTo>
                  <a:lnTo>
                    <a:pt x="9642" y="27157"/>
                  </a:lnTo>
                  <a:lnTo>
                    <a:pt x="9609" y="27324"/>
                  </a:lnTo>
                  <a:lnTo>
                    <a:pt x="9509" y="27458"/>
                  </a:lnTo>
                  <a:lnTo>
                    <a:pt x="9376" y="27591"/>
                  </a:lnTo>
                  <a:lnTo>
                    <a:pt x="9242" y="27691"/>
                  </a:lnTo>
                  <a:lnTo>
                    <a:pt x="9075" y="27791"/>
                  </a:lnTo>
                  <a:lnTo>
                    <a:pt x="8908" y="27858"/>
                  </a:lnTo>
                  <a:lnTo>
                    <a:pt x="8742" y="27925"/>
                  </a:lnTo>
                  <a:lnTo>
                    <a:pt x="8308" y="27958"/>
                  </a:lnTo>
                  <a:lnTo>
                    <a:pt x="7841" y="27991"/>
                  </a:lnTo>
                  <a:lnTo>
                    <a:pt x="6907" y="28025"/>
                  </a:lnTo>
                  <a:lnTo>
                    <a:pt x="4905" y="28025"/>
                  </a:lnTo>
                  <a:lnTo>
                    <a:pt x="3937" y="27991"/>
                  </a:lnTo>
                  <a:lnTo>
                    <a:pt x="2937" y="27925"/>
                  </a:lnTo>
                  <a:lnTo>
                    <a:pt x="1969" y="27825"/>
                  </a:lnTo>
                  <a:lnTo>
                    <a:pt x="1469" y="27758"/>
                  </a:lnTo>
                  <a:lnTo>
                    <a:pt x="1002" y="27658"/>
                  </a:lnTo>
                  <a:lnTo>
                    <a:pt x="835" y="27624"/>
                  </a:lnTo>
                  <a:lnTo>
                    <a:pt x="668" y="27558"/>
                  </a:lnTo>
                  <a:lnTo>
                    <a:pt x="534" y="27458"/>
                  </a:lnTo>
                  <a:lnTo>
                    <a:pt x="501" y="27391"/>
                  </a:lnTo>
                  <a:lnTo>
                    <a:pt x="468" y="27324"/>
                  </a:lnTo>
                  <a:lnTo>
                    <a:pt x="501" y="27224"/>
                  </a:lnTo>
                  <a:lnTo>
                    <a:pt x="534" y="27157"/>
                  </a:lnTo>
                  <a:lnTo>
                    <a:pt x="701" y="27091"/>
                  </a:lnTo>
                  <a:lnTo>
                    <a:pt x="868" y="27057"/>
                  </a:lnTo>
                  <a:lnTo>
                    <a:pt x="1035" y="27024"/>
                  </a:lnTo>
                  <a:lnTo>
                    <a:pt x="5072" y="27024"/>
                  </a:lnTo>
                  <a:lnTo>
                    <a:pt x="9642" y="26991"/>
                  </a:lnTo>
                  <a:close/>
                  <a:moveTo>
                    <a:pt x="8742" y="30193"/>
                  </a:moveTo>
                  <a:lnTo>
                    <a:pt x="8842" y="30260"/>
                  </a:lnTo>
                  <a:lnTo>
                    <a:pt x="8942" y="30327"/>
                  </a:lnTo>
                  <a:lnTo>
                    <a:pt x="9009" y="30427"/>
                  </a:lnTo>
                  <a:lnTo>
                    <a:pt x="9042" y="30527"/>
                  </a:lnTo>
                  <a:lnTo>
                    <a:pt x="9042" y="30660"/>
                  </a:lnTo>
                  <a:lnTo>
                    <a:pt x="9042" y="30794"/>
                  </a:lnTo>
                  <a:lnTo>
                    <a:pt x="9009" y="30894"/>
                  </a:lnTo>
                  <a:lnTo>
                    <a:pt x="8942" y="30994"/>
                  </a:lnTo>
                  <a:lnTo>
                    <a:pt x="8875" y="31094"/>
                  </a:lnTo>
                  <a:lnTo>
                    <a:pt x="8642" y="31294"/>
                  </a:lnTo>
                  <a:lnTo>
                    <a:pt x="8375" y="31461"/>
                  </a:lnTo>
                  <a:lnTo>
                    <a:pt x="8108" y="31561"/>
                  </a:lnTo>
                  <a:lnTo>
                    <a:pt x="7841" y="31595"/>
                  </a:lnTo>
                  <a:lnTo>
                    <a:pt x="7541" y="31661"/>
                  </a:lnTo>
                  <a:lnTo>
                    <a:pt x="7240" y="31661"/>
                  </a:lnTo>
                  <a:lnTo>
                    <a:pt x="6640" y="31695"/>
                  </a:lnTo>
                  <a:lnTo>
                    <a:pt x="5806" y="31761"/>
                  </a:lnTo>
                  <a:lnTo>
                    <a:pt x="3570" y="31761"/>
                  </a:lnTo>
                  <a:lnTo>
                    <a:pt x="2870" y="31728"/>
                  </a:lnTo>
                  <a:lnTo>
                    <a:pt x="2169" y="31628"/>
                  </a:lnTo>
                  <a:lnTo>
                    <a:pt x="1869" y="31595"/>
                  </a:lnTo>
                  <a:lnTo>
                    <a:pt x="1602" y="31495"/>
                  </a:lnTo>
                  <a:lnTo>
                    <a:pt x="1302" y="31394"/>
                  </a:lnTo>
                  <a:lnTo>
                    <a:pt x="1202" y="31294"/>
                  </a:lnTo>
                  <a:lnTo>
                    <a:pt x="1068" y="31228"/>
                  </a:lnTo>
                  <a:lnTo>
                    <a:pt x="968" y="31094"/>
                  </a:lnTo>
                  <a:lnTo>
                    <a:pt x="935" y="30994"/>
                  </a:lnTo>
                  <a:lnTo>
                    <a:pt x="935" y="30894"/>
                  </a:lnTo>
                  <a:lnTo>
                    <a:pt x="935" y="30827"/>
                  </a:lnTo>
                  <a:lnTo>
                    <a:pt x="1002" y="30761"/>
                  </a:lnTo>
                  <a:lnTo>
                    <a:pt x="1102" y="30694"/>
                  </a:lnTo>
                  <a:lnTo>
                    <a:pt x="1302" y="30594"/>
                  </a:lnTo>
                  <a:lnTo>
                    <a:pt x="1469" y="30527"/>
                  </a:lnTo>
                  <a:lnTo>
                    <a:pt x="1936" y="30527"/>
                  </a:lnTo>
                  <a:lnTo>
                    <a:pt x="2236" y="30560"/>
                  </a:lnTo>
                  <a:lnTo>
                    <a:pt x="2570" y="30594"/>
                  </a:lnTo>
                  <a:lnTo>
                    <a:pt x="6206" y="30394"/>
                  </a:lnTo>
                  <a:lnTo>
                    <a:pt x="7974" y="30293"/>
                  </a:lnTo>
                  <a:lnTo>
                    <a:pt x="8375" y="30260"/>
                  </a:lnTo>
                  <a:lnTo>
                    <a:pt x="8742" y="30193"/>
                  </a:lnTo>
                  <a:close/>
                  <a:moveTo>
                    <a:pt x="8141" y="0"/>
                  </a:moveTo>
                  <a:lnTo>
                    <a:pt x="8041" y="67"/>
                  </a:lnTo>
                  <a:lnTo>
                    <a:pt x="7774" y="401"/>
                  </a:lnTo>
                  <a:lnTo>
                    <a:pt x="7507" y="768"/>
                  </a:lnTo>
                  <a:lnTo>
                    <a:pt x="7307" y="1168"/>
                  </a:lnTo>
                  <a:lnTo>
                    <a:pt x="7107" y="1568"/>
                  </a:lnTo>
                  <a:lnTo>
                    <a:pt x="6973" y="2002"/>
                  </a:lnTo>
                  <a:lnTo>
                    <a:pt x="6907" y="2436"/>
                  </a:lnTo>
                  <a:lnTo>
                    <a:pt x="6840" y="2870"/>
                  </a:lnTo>
                  <a:lnTo>
                    <a:pt x="6840" y="3303"/>
                  </a:lnTo>
                  <a:lnTo>
                    <a:pt x="6540" y="3203"/>
                  </a:lnTo>
                  <a:lnTo>
                    <a:pt x="6239" y="3103"/>
                  </a:lnTo>
                  <a:lnTo>
                    <a:pt x="5806" y="3070"/>
                  </a:lnTo>
                  <a:lnTo>
                    <a:pt x="5405" y="3036"/>
                  </a:lnTo>
                  <a:lnTo>
                    <a:pt x="4972" y="3103"/>
                  </a:lnTo>
                  <a:lnTo>
                    <a:pt x="4571" y="3170"/>
                  </a:lnTo>
                  <a:lnTo>
                    <a:pt x="4204" y="3303"/>
                  </a:lnTo>
                  <a:lnTo>
                    <a:pt x="3804" y="3503"/>
                  </a:lnTo>
                  <a:lnTo>
                    <a:pt x="3470" y="3704"/>
                  </a:lnTo>
                  <a:lnTo>
                    <a:pt x="3137" y="3970"/>
                  </a:lnTo>
                  <a:lnTo>
                    <a:pt x="2836" y="4271"/>
                  </a:lnTo>
                  <a:lnTo>
                    <a:pt x="2570" y="4604"/>
                  </a:lnTo>
                  <a:lnTo>
                    <a:pt x="2336" y="4971"/>
                  </a:lnTo>
                  <a:lnTo>
                    <a:pt x="2136" y="5338"/>
                  </a:lnTo>
                  <a:lnTo>
                    <a:pt x="1969" y="5739"/>
                  </a:lnTo>
                  <a:lnTo>
                    <a:pt x="1836" y="6139"/>
                  </a:lnTo>
                  <a:lnTo>
                    <a:pt x="1736" y="6573"/>
                  </a:lnTo>
                  <a:lnTo>
                    <a:pt x="1669" y="7006"/>
                  </a:lnTo>
                  <a:lnTo>
                    <a:pt x="1602" y="7474"/>
                  </a:lnTo>
                  <a:lnTo>
                    <a:pt x="1602" y="7974"/>
                  </a:lnTo>
                  <a:lnTo>
                    <a:pt x="1669" y="8474"/>
                  </a:lnTo>
                  <a:lnTo>
                    <a:pt x="1769" y="8975"/>
                  </a:lnTo>
                  <a:lnTo>
                    <a:pt x="1902" y="9475"/>
                  </a:lnTo>
                  <a:lnTo>
                    <a:pt x="2069" y="9909"/>
                  </a:lnTo>
                  <a:lnTo>
                    <a:pt x="2303" y="10376"/>
                  </a:lnTo>
                  <a:lnTo>
                    <a:pt x="2603" y="10776"/>
                  </a:lnTo>
                  <a:lnTo>
                    <a:pt x="2903" y="11177"/>
                  </a:lnTo>
                  <a:lnTo>
                    <a:pt x="3270" y="11510"/>
                  </a:lnTo>
                  <a:lnTo>
                    <a:pt x="3704" y="11811"/>
                  </a:lnTo>
                  <a:lnTo>
                    <a:pt x="4138" y="12044"/>
                  </a:lnTo>
                  <a:lnTo>
                    <a:pt x="4271" y="13912"/>
                  </a:lnTo>
                  <a:lnTo>
                    <a:pt x="4371" y="15781"/>
                  </a:lnTo>
                  <a:lnTo>
                    <a:pt x="4438" y="17649"/>
                  </a:lnTo>
                  <a:lnTo>
                    <a:pt x="4471" y="19517"/>
                  </a:lnTo>
                  <a:lnTo>
                    <a:pt x="4438" y="21452"/>
                  </a:lnTo>
                  <a:lnTo>
                    <a:pt x="4371" y="23387"/>
                  </a:lnTo>
                  <a:lnTo>
                    <a:pt x="4271" y="25322"/>
                  </a:lnTo>
                  <a:lnTo>
                    <a:pt x="4238" y="25790"/>
                  </a:lnTo>
                  <a:lnTo>
                    <a:pt x="4204" y="26290"/>
                  </a:lnTo>
                  <a:lnTo>
                    <a:pt x="4171" y="26423"/>
                  </a:lnTo>
                  <a:lnTo>
                    <a:pt x="4138" y="26524"/>
                  </a:lnTo>
                  <a:lnTo>
                    <a:pt x="4004" y="26557"/>
                  </a:lnTo>
                  <a:lnTo>
                    <a:pt x="2103" y="26557"/>
                  </a:lnTo>
                  <a:lnTo>
                    <a:pt x="1635" y="26524"/>
                  </a:lnTo>
                  <a:lnTo>
                    <a:pt x="1168" y="26524"/>
                  </a:lnTo>
                  <a:lnTo>
                    <a:pt x="901" y="26557"/>
                  </a:lnTo>
                  <a:lnTo>
                    <a:pt x="668" y="26590"/>
                  </a:lnTo>
                  <a:lnTo>
                    <a:pt x="468" y="26690"/>
                  </a:lnTo>
                  <a:lnTo>
                    <a:pt x="268" y="26790"/>
                  </a:lnTo>
                  <a:lnTo>
                    <a:pt x="134" y="26924"/>
                  </a:lnTo>
                  <a:lnTo>
                    <a:pt x="67" y="27057"/>
                  </a:lnTo>
                  <a:lnTo>
                    <a:pt x="1" y="27224"/>
                  </a:lnTo>
                  <a:lnTo>
                    <a:pt x="1" y="27391"/>
                  </a:lnTo>
                  <a:lnTo>
                    <a:pt x="67" y="27524"/>
                  </a:lnTo>
                  <a:lnTo>
                    <a:pt x="134" y="27691"/>
                  </a:lnTo>
                  <a:lnTo>
                    <a:pt x="234" y="27825"/>
                  </a:lnTo>
                  <a:lnTo>
                    <a:pt x="401" y="27925"/>
                  </a:lnTo>
                  <a:lnTo>
                    <a:pt x="501" y="27991"/>
                  </a:lnTo>
                  <a:lnTo>
                    <a:pt x="368" y="28125"/>
                  </a:lnTo>
                  <a:lnTo>
                    <a:pt x="268" y="28292"/>
                  </a:lnTo>
                  <a:lnTo>
                    <a:pt x="201" y="28425"/>
                  </a:lnTo>
                  <a:lnTo>
                    <a:pt x="201" y="28559"/>
                  </a:lnTo>
                  <a:lnTo>
                    <a:pt x="167" y="28859"/>
                  </a:lnTo>
                  <a:lnTo>
                    <a:pt x="234" y="29193"/>
                  </a:lnTo>
                  <a:lnTo>
                    <a:pt x="334" y="29459"/>
                  </a:lnTo>
                  <a:lnTo>
                    <a:pt x="468" y="29660"/>
                  </a:lnTo>
                  <a:lnTo>
                    <a:pt x="601" y="29860"/>
                  </a:lnTo>
                  <a:lnTo>
                    <a:pt x="735" y="30027"/>
                  </a:lnTo>
                  <a:lnTo>
                    <a:pt x="935" y="30193"/>
                  </a:lnTo>
                  <a:lnTo>
                    <a:pt x="801" y="30260"/>
                  </a:lnTo>
                  <a:lnTo>
                    <a:pt x="668" y="30360"/>
                  </a:lnTo>
                  <a:lnTo>
                    <a:pt x="568" y="30460"/>
                  </a:lnTo>
                  <a:lnTo>
                    <a:pt x="501" y="30594"/>
                  </a:lnTo>
                  <a:lnTo>
                    <a:pt x="468" y="30727"/>
                  </a:lnTo>
                  <a:lnTo>
                    <a:pt x="434" y="30894"/>
                  </a:lnTo>
                  <a:lnTo>
                    <a:pt x="434" y="31027"/>
                  </a:lnTo>
                  <a:lnTo>
                    <a:pt x="501" y="31194"/>
                  </a:lnTo>
                  <a:lnTo>
                    <a:pt x="568" y="31361"/>
                  </a:lnTo>
                  <a:lnTo>
                    <a:pt x="668" y="31461"/>
                  </a:lnTo>
                  <a:lnTo>
                    <a:pt x="768" y="31595"/>
                  </a:lnTo>
                  <a:lnTo>
                    <a:pt x="868" y="31695"/>
                  </a:lnTo>
                  <a:lnTo>
                    <a:pt x="1168" y="31862"/>
                  </a:lnTo>
                  <a:lnTo>
                    <a:pt x="1469" y="31995"/>
                  </a:lnTo>
                  <a:lnTo>
                    <a:pt x="1802" y="32062"/>
                  </a:lnTo>
                  <a:lnTo>
                    <a:pt x="2136" y="32128"/>
                  </a:lnTo>
                  <a:lnTo>
                    <a:pt x="2770" y="32195"/>
                  </a:lnTo>
                  <a:lnTo>
                    <a:pt x="2803" y="32195"/>
                  </a:lnTo>
                  <a:lnTo>
                    <a:pt x="2836" y="32329"/>
                  </a:lnTo>
                  <a:lnTo>
                    <a:pt x="2903" y="32462"/>
                  </a:lnTo>
                  <a:lnTo>
                    <a:pt x="3037" y="32662"/>
                  </a:lnTo>
                  <a:lnTo>
                    <a:pt x="3170" y="32829"/>
                  </a:lnTo>
                  <a:lnTo>
                    <a:pt x="3337" y="32996"/>
                  </a:lnTo>
                  <a:lnTo>
                    <a:pt x="3504" y="33129"/>
                  </a:lnTo>
                  <a:lnTo>
                    <a:pt x="3871" y="33396"/>
                  </a:lnTo>
                  <a:lnTo>
                    <a:pt x="4271" y="33596"/>
                  </a:lnTo>
                  <a:lnTo>
                    <a:pt x="4671" y="33696"/>
                  </a:lnTo>
                  <a:lnTo>
                    <a:pt x="5138" y="33763"/>
                  </a:lnTo>
                  <a:lnTo>
                    <a:pt x="5539" y="33730"/>
                  </a:lnTo>
                  <a:lnTo>
                    <a:pt x="5906" y="33630"/>
                  </a:lnTo>
                  <a:lnTo>
                    <a:pt x="6273" y="33496"/>
                  </a:lnTo>
                  <a:lnTo>
                    <a:pt x="6606" y="33296"/>
                  </a:lnTo>
                  <a:lnTo>
                    <a:pt x="6907" y="33029"/>
                  </a:lnTo>
                  <a:lnTo>
                    <a:pt x="7174" y="32762"/>
                  </a:lnTo>
                  <a:lnTo>
                    <a:pt x="7407" y="32429"/>
                  </a:lnTo>
                  <a:lnTo>
                    <a:pt x="7574" y="32062"/>
                  </a:lnTo>
                  <a:lnTo>
                    <a:pt x="7641" y="32062"/>
                  </a:lnTo>
                  <a:lnTo>
                    <a:pt x="7974" y="31995"/>
                  </a:lnTo>
                  <a:lnTo>
                    <a:pt x="8308" y="31928"/>
                  </a:lnTo>
                  <a:lnTo>
                    <a:pt x="8642" y="31828"/>
                  </a:lnTo>
                  <a:lnTo>
                    <a:pt x="8942" y="31661"/>
                  </a:lnTo>
                  <a:lnTo>
                    <a:pt x="9175" y="31461"/>
                  </a:lnTo>
                  <a:lnTo>
                    <a:pt x="9342" y="31261"/>
                  </a:lnTo>
                  <a:lnTo>
                    <a:pt x="9476" y="30994"/>
                  </a:lnTo>
                  <a:lnTo>
                    <a:pt x="9509" y="30861"/>
                  </a:lnTo>
                  <a:lnTo>
                    <a:pt x="9542" y="30694"/>
                  </a:lnTo>
                  <a:lnTo>
                    <a:pt x="9509" y="30494"/>
                  </a:lnTo>
                  <a:lnTo>
                    <a:pt x="9476" y="30293"/>
                  </a:lnTo>
                  <a:lnTo>
                    <a:pt x="9376" y="30127"/>
                  </a:lnTo>
                  <a:lnTo>
                    <a:pt x="9242" y="29993"/>
                  </a:lnTo>
                  <a:lnTo>
                    <a:pt x="9275" y="29960"/>
                  </a:lnTo>
                  <a:lnTo>
                    <a:pt x="9442" y="29793"/>
                  </a:lnTo>
                  <a:lnTo>
                    <a:pt x="9609" y="29593"/>
                  </a:lnTo>
                  <a:lnTo>
                    <a:pt x="9709" y="29326"/>
                  </a:lnTo>
                  <a:lnTo>
                    <a:pt x="9776" y="29092"/>
                  </a:lnTo>
                  <a:lnTo>
                    <a:pt x="9776" y="28826"/>
                  </a:lnTo>
                  <a:lnTo>
                    <a:pt x="9743" y="28592"/>
                  </a:lnTo>
                  <a:lnTo>
                    <a:pt x="9676" y="28325"/>
                  </a:lnTo>
                  <a:lnTo>
                    <a:pt x="9542" y="28092"/>
                  </a:lnTo>
                  <a:lnTo>
                    <a:pt x="9709" y="27958"/>
                  </a:lnTo>
                  <a:lnTo>
                    <a:pt x="9876" y="27791"/>
                  </a:lnTo>
                  <a:lnTo>
                    <a:pt x="9976" y="27624"/>
                  </a:lnTo>
                  <a:lnTo>
                    <a:pt x="10076" y="27424"/>
                  </a:lnTo>
                  <a:lnTo>
                    <a:pt x="10110" y="27224"/>
                  </a:lnTo>
                  <a:lnTo>
                    <a:pt x="10110" y="26991"/>
                  </a:lnTo>
                  <a:lnTo>
                    <a:pt x="10076" y="26790"/>
                  </a:lnTo>
                  <a:lnTo>
                    <a:pt x="9976" y="26590"/>
                  </a:lnTo>
                  <a:lnTo>
                    <a:pt x="9909" y="26490"/>
                  </a:lnTo>
                  <a:lnTo>
                    <a:pt x="9843" y="26457"/>
                  </a:lnTo>
                  <a:lnTo>
                    <a:pt x="9743" y="26457"/>
                  </a:lnTo>
                  <a:lnTo>
                    <a:pt x="9642" y="26524"/>
                  </a:lnTo>
                  <a:lnTo>
                    <a:pt x="6340" y="26524"/>
                  </a:lnTo>
                  <a:lnTo>
                    <a:pt x="7741" y="12411"/>
                  </a:lnTo>
                  <a:lnTo>
                    <a:pt x="8341" y="12311"/>
                  </a:lnTo>
                  <a:lnTo>
                    <a:pt x="8942" y="12111"/>
                  </a:lnTo>
                  <a:lnTo>
                    <a:pt x="9542" y="11877"/>
                  </a:lnTo>
                  <a:lnTo>
                    <a:pt x="10076" y="11610"/>
                  </a:lnTo>
                  <a:lnTo>
                    <a:pt x="10610" y="11277"/>
                  </a:lnTo>
                  <a:lnTo>
                    <a:pt x="11077" y="10877"/>
                  </a:lnTo>
                  <a:lnTo>
                    <a:pt x="11544" y="10443"/>
                  </a:lnTo>
                  <a:lnTo>
                    <a:pt x="11911" y="9942"/>
                  </a:lnTo>
                  <a:lnTo>
                    <a:pt x="12145" y="9609"/>
                  </a:lnTo>
                  <a:lnTo>
                    <a:pt x="12311" y="9275"/>
                  </a:lnTo>
                  <a:lnTo>
                    <a:pt x="12478" y="8908"/>
                  </a:lnTo>
                  <a:lnTo>
                    <a:pt x="12612" y="8541"/>
                  </a:lnTo>
                  <a:lnTo>
                    <a:pt x="12712" y="8174"/>
                  </a:lnTo>
                  <a:lnTo>
                    <a:pt x="12812" y="7807"/>
                  </a:lnTo>
                  <a:lnTo>
                    <a:pt x="12845" y="7407"/>
                  </a:lnTo>
                  <a:lnTo>
                    <a:pt x="12879" y="7006"/>
                  </a:lnTo>
                  <a:lnTo>
                    <a:pt x="12845" y="6639"/>
                  </a:lnTo>
                  <a:lnTo>
                    <a:pt x="12812" y="6239"/>
                  </a:lnTo>
                  <a:lnTo>
                    <a:pt x="12745" y="5872"/>
                  </a:lnTo>
                  <a:lnTo>
                    <a:pt x="12612" y="5505"/>
                  </a:lnTo>
                  <a:lnTo>
                    <a:pt x="12478" y="5138"/>
                  </a:lnTo>
                  <a:lnTo>
                    <a:pt x="12278" y="4805"/>
                  </a:lnTo>
                  <a:lnTo>
                    <a:pt x="12078" y="4471"/>
                  </a:lnTo>
                  <a:lnTo>
                    <a:pt x="11811" y="4171"/>
                  </a:lnTo>
                  <a:lnTo>
                    <a:pt x="11544" y="3904"/>
                  </a:lnTo>
                  <a:lnTo>
                    <a:pt x="11277" y="3670"/>
                  </a:lnTo>
                  <a:lnTo>
                    <a:pt x="10977" y="3470"/>
                  </a:lnTo>
                  <a:lnTo>
                    <a:pt x="10643" y="3303"/>
                  </a:lnTo>
                  <a:lnTo>
                    <a:pt x="10310" y="3136"/>
                  </a:lnTo>
                  <a:lnTo>
                    <a:pt x="9976" y="3036"/>
                  </a:lnTo>
                  <a:lnTo>
                    <a:pt x="9642" y="2936"/>
                  </a:lnTo>
                  <a:lnTo>
                    <a:pt x="9275" y="2870"/>
                  </a:lnTo>
                  <a:lnTo>
                    <a:pt x="8541" y="2870"/>
                  </a:lnTo>
                  <a:lnTo>
                    <a:pt x="8208" y="2903"/>
                  </a:lnTo>
                  <a:lnTo>
                    <a:pt x="7841" y="3003"/>
                  </a:lnTo>
                  <a:lnTo>
                    <a:pt x="7607" y="3103"/>
                  </a:lnTo>
                  <a:lnTo>
                    <a:pt x="7340" y="3236"/>
                  </a:lnTo>
                  <a:lnTo>
                    <a:pt x="7340" y="2703"/>
                  </a:lnTo>
                  <a:lnTo>
                    <a:pt x="7441" y="2169"/>
                  </a:lnTo>
                  <a:lnTo>
                    <a:pt x="7541" y="2202"/>
                  </a:lnTo>
                  <a:lnTo>
                    <a:pt x="8141" y="2269"/>
                  </a:lnTo>
                  <a:lnTo>
                    <a:pt x="8742" y="2302"/>
                  </a:lnTo>
                  <a:lnTo>
                    <a:pt x="9342" y="2269"/>
                  </a:lnTo>
                  <a:lnTo>
                    <a:pt x="9909" y="2169"/>
                  </a:lnTo>
                  <a:lnTo>
                    <a:pt x="10510" y="2035"/>
                  </a:lnTo>
                  <a:lnTo>
                    <a:pt x="11077" y="1869"/>
                  </a:lnTo>
                  <a:lnTo>
                    <a:pt x="11611" y="1635"/>
                  </a:lnTo>
                  <a:lnTo>
                    <a:pt x="12145" y="1368"/>
                  </a:lnTo>
                  <a:lnTo>
                    <a:pt x="12211" y="1301"/>
                  </a:lnTo>
                  <a:lnTo>
                    <a:pt x="12245" y="1235"/>
                  </a:lnTo>
                  <a:lnTo>
                    <a:pt x="12245" y="1101"/>
                  </a:lnTo>
                  <a:lnTo>
                    <a:pt x="12211" y="1001"/>
                  </a:lnTo>
                  <a:lnTo>
                    <a:pt x="12145" y="934"/>
                  </a:lnTo>
                  <a:lnTo>
                    <a:pt x="12078" y="901"/>
                  </a:lnTo>
                  <a:lnTo>
                    <a:pt x="11544" y="801"/>
                  </a:lnTo>
                  <a:lnTo>
                    <a:pt x="10977" y="734"/>
                  </a:lnTo>
                  <a:lnTo>
                    <a:pt x="10410" y="701"/>
                  </a:lnTo>
                  <a:lnTo>
                    <a:pt x="9843" y="734"/>
                  </a:lnTo>
                  <a:lnTo>
                    <a:pt x="9275" y="834"/>
                  </a:lnTo>
                  <a:lnTo>
                    <a:pt x="8742" y="1001"/>
                  </a:lnTo>
                  <a:lnTo>
                    <a:pt x="8208" y="1201"/>
                  </a:lnTo>
                  <a:lnTo>
                    <a:pt x="7707" y="1435"/>
                  </a:lnTo>
                  <a:lnTo>
                    <a:pt x="7707" y="1435"/>
                  </a:lnTo>
                  <a:lnTo>
                    <a:pt x="7841" y="1168"/>
                  </a:lnTo>
                  <a:lnTo>
                    <a:pt x="8008" y="901"/>
                  </a:lnTo>
                  <a:lnTo>
                    <a:pt x="8174" y="634"/>
                  </a:lnTo>
                  <a:lnTo>
                    <a:pt x="8375" y="401"/>
                  </a:lnTo>
                  <a:lnTo>
                    <a:pt x="8441" y="334"/>
                  </a:lnTo>
                  <a:lnTo>
                    <a:pt x="8441" y="234"/>
                  </a:lnTo>
                  <a:lnTo>
                    <a:pt x="8441" y="134"/>
                  </a:lnTo>
                  <a:lnTo>
                    <a:pt x="8375" y="67"/>
                  </a:lnTo>
                  <a:lnTo>
                    <a:pt x="8308" y="34"/>
                  </a:lnTo>
                  <a:lnTo>
                    <a:pt x="820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63"/>
            <p:cNvSpPr/>
            <p:nvPr/>
          </p:nvSpPr>
          <p:spPr>
            <a:xfrm>
              <a:off x="2407500" y="1997975"/>
              <a:ext cx="37575" cy="51725"/>
            </a:xfrm>
            <a:custGeom>
              <a:avLst/>
              <a:gdLst/>
              <a:ahLst/>
              <a:cxnLst/>
              <a:rect l="l" t="t" r="r" b="b"/>
              <a:pathLst>
                <a:path w="1503" h="2069" extrusionOk="0">
                  <a:moveTo>
                    <a:pt x="1235" y="0"/>
                  </a:moveTo>
                  <a:lnTo>
                    <a:pt x="1135" y="34"/>
                  </a:lnTo>
                  <a:lnTo>
                    <a:pt x="902" y="167"/>
                  </a:lnTo>
                  <a:lnTo>
                    <a:pt x="702" y="367"/>
                  </a:lnTo>
                  <a:lnTo>
                    <a:pt x="535" y="568"/>
                  </a:lnTo>
                  <a:lnTo>
                    <a:pt x="368" y="801"/>
                  </a:lnTo>
                  <a:lnTo>
                    <a:pt x="234" y="1035"/>
                  </a:lnTo>
                  <a:lnTo>
                    <a:pt x="134" y="1302"/>
                  </a:lnTo>
                  <a:lnTo>
                    <a:pt x="68" y="1535"/>
                  </a:lnTo>
                  <a:lnTo>
                    <a:pt x="1" y="1835"/>
                  </a:lnTo>
                  <a:lnTo>
                    <a:pt x="34" y="1902"/>
                  </a:lnTo>
                  <a:lnTo>
                    <a:pt x="68" y="2002"/>
                  </a:lnTo>
                  <a:lnTo>
                    <a:pt x="168" y="2036"/>
                  </a:lnTo>
                  <a:lnTo>
                    <a:pt x="234" y="2069"/>
                  </a:lnTo>
                  <a:lnTo>
                    <a:pt x="335" y="2036"/>
                  </a:lnTo>
                  <a:lnTo>
                    <a:pt x="401" y="2002"/>
                  </a:lnTo>
                  <a:lnTo>
                    <a:pt x="468" y="1902"/>
                  </a:lnTo>
                  <a:lnTo>
                    <a:pt x="501" y="1835"/>
                  </a:lnTo>
                  <a:lnTo>
                    <a:pt x="501" y="1802"/>
                  </a:lnTo>
                  <a:lnTo>
                    <a:pt x="501" y="1735"/>
                  </a:lnTo>
                  <a:lnTo>
                    <a:pt x="535" y="1635"/>
                  </a:lnTo>
                  <a:lnTo>
                    <a:pt x="601" y="1402"/>
                  </a:lnTo>
                  <a:lnTo>
                    <a:pt x="601" y="1368"/>
                  </a:lnTo>
                  <a:lnTo>
                    <a:pt x="635" y="1335"/>
                  </a:lnTo>
                  <a:lnTo>
                    <a:pt x="635" y="1302"/>
                  </a:lnTo>
                  <a:lnTo>
                    <a:pt x="668" y="1235"/>
                  </a:lnTo>
                  <a:lnTo>
                    <a:pt x="768" y="1035"/>
                  </a:lnTo>
                  <a:lnTo>
                    <a:pt x="902" y="868"/>
                  </a:lnTo>
                  <a:lnTo>
                    <a:pt x="1035" y="701"/>
                  </a:lnTo>
                  <a:lnTo>
                    <a:pt x="1202" y="568"/>
                  </a:lnTo>
                  <a:lnTo>
                    <a:pt x="1369" y="434"/>
                  </a:lnTo>
                  <a:lnTo>
                    <a:pt x="1436" y="367"/>
                  </a:lnTo>
                  <a:lnTo>
                    <a:pt x="1469" y="301"/>
                  </a:lnTo>
                  <a:lnTo>
                    <a:pt x="1502" y="201"/>
                  </a:lnTo>
                  <a:lnTo>
                    <a:pt x="1469" y="101"/>
                  </a:lnTo>
                  <a:lnTo>
                    <a:pt x="1402" y="34"/>
                  </a:lnTo>
                  <a:lnTo>
                    <a:pt x="13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63"/>
            <p:cNvSpPr/>
            <p:nvPr/>
          </p:nvSpPr>
          <p:spPr>
            <a:xfrm>
              <a:off x="2404175" y="2063875"/>
              <a:ext cx="63425" cy="94275"/>
            </a:xfrm>
            <a:custGeom>
              <a:avLst/>
              <a:gdLst/>
              <a:ahLst/>
              <a:cxnLst/>
              <a:rect l="l" t="t" r="r" b="b"/>
              <a:pathLst>
                <a:path w="2537" h="3771" extrusionOk="0">
                  <a:moveTo>
                    <a:pt x="267" y="0"/>
                  </a:moveTo>
                  <a:lnTo>
                    <a:pt x="167" y="33"/>
                  </a:lnTo>
                  <a:lnTo>
                    <a:pt x="101" y="67"/>
                  </a:lnTo>
                  <a:lnTo>
                    <a:pt x="34" y="134"/>
                  </a:lnTo>
                  <a:lnTo>
                    <a:pt x="0" y="234"/>
                  </a:lnTo>
                  <a:lnTo>
                    <a:pt x="0" y="501"/>
                  </a:lnTo>
                  <a:lnTo>
                    <a:pt x="34" y="801"/>
                  </a:lnTo>
                  <a:lnTo>
                    <a:pt x="67" y="1068"/>
                  </a:lnTo>
                  <a:lnTo>
                    <a:pt x="101" y="1335"/>
                  </a:lnTo>
                  <a:lnTo>
                    <a:pt x="201" y="1568"/>
                  </a:lnTo>
                  <a:lnTo>
                    <a:pt x="301" y="1835"/>
                  </a:lnTo>
                  <a:lnTo>
                    <a:pt x="534" y="2335"/>
                  </a:lnTo>
                  <a:lnTo>
                    <a:pt x="868" y="2769"/>
                  </a:lnTo>
                  <a:lnTo>
                    <a:pt x="1035" y="2969"/>
                  </a:lnTo>
                  <a:lnTo>
                    <a:pt x="1235" y="3170"/>
                  </a:lnTo>
                  <a:lnTo>
                    <a:pt x="1468" y="3336"/>
                  </a:lnTo>
                  <a:lnTo>
                    <a:pt x="1669" y="3503"/>
                  </a:lnTo>
                  <a:lnTo>
                    <a:pt x="1902" y="3637"/>
                  </a:lnTo>
                  <a:lnTo>
                    <a:pt x="2169" y="3737"/>
                  </a:lnTo>
                  <a:lnTo>
                    <a:pt x="2269" y="3770"/>
                  </a:lnTo>
                  <a:lnTo>
                    <a:pt x="2336" y="3770"/>
                  </a:lnTo>
                  <a:lnTo>
                    <a:pt x="2436" y="3737"/>
                  </a:lnTo>
                  <a:lnTo>
                    <a:pt x="2503" y="3670"/>
                  </a:lnTo>
                  <a:lnTo>
                    <a:pt x="2536" y="3570"/>
                  </a:lnTo>
                  <a:lnTo>
                    <a:pt x="2503" y="3470"/>
                  </a:lnTo>
                  <a:lnTo>
                    <a:pt x="2469" y="3403"/>
                  </a:lnTo>
                  <a:lnTo>
                    <a:pt x="2403" y="3336"/>
                  </a:lnTo>
                  <a:lnTo>
                    <a:pt x="1969" y="3103"/>
                  </a:lnTo>
                  <a:lnTo>
                    <a:pt x="1569" y="2803"/>
                  </a:lnTo>
                  <a:lnTo>
                    <a:pt x="1235" y="2469"/>
                  </a:lnTo>
                  <a:lnTo>
                    <a:pt x="968" y="2069"/>
                  </a:lnTo>
                  <a:lnTo>
                    <a:pt x="734" y="1668"/>
                  </a:lnTo>
                  <a:lnTo>
                    <a:pt x="568" y="1201"/>
                  </a:lnTo>
                  <a:lnTo>
                    <a:pt x="501" y="734"/>
                  </a:lnTo>
                  <a:lnTo>
                    <a:pt x="501" y="234"/>
                  </a:lnTo>
                  <a:lnTo>
                    <a:pt x="468" y="134"/>
                  </a:lnTo>
                  <a:lnTo>
                    <a:pt x="434" y="67"/>
                  </a:lnTo>
                  <a:lnTo>
                    <a:pt x="334" y="33"/>
                  </a:lnTo>
                  <a:lnTo>
                    <a:pt x="26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63"/>
            <p:cNvSpPr/>
            <p:nvPr/>
          </p:nvSpPr>
          <p:spPr>
            <a:xfrm>
              <a:off x="2247375" y="1765275"/>
              <a:ext cx="236900" cy="188525"/>
            </a:xfrm>
            <a:custGeom>
              <a:avLst/>
              <a:gdLst/>
              <a:ahLst/>
              <a:cxnLst/>
              <a:rect l="l" t="t" r="r" b="b"/>
              <a:pathLst>
                <a:path w="9476" h="7541" extrusionOk="0">
                  <a:moveTo>
                    <a:pt x="9275" y="0"/>
                  </a:moveTo>
                  <a:lnTo>
                    <a:pt x="8641" y="34"/>
                  </a:lnTo>
                  <a:lnTo>
                    <a:pt x="8007" y="100"/>
                  </a:lnTo>
                  <a:lnTo>
                    <a:pt x="7407" y="200"/>
                  </a:lnTo>
                  <a:lnTo>
                    <a:pt x="6806" y="334"/>
                  </a:lnTo>
                  <a:lnTo>
                    <a:pt x="6206" y="534"/>
                  </a:lnTo>
                  <a:lnTo>
                    <a:pt x="5639" y="768"/>
                  </a:lnTo>
                  <a:lnTo>
                    <a:pt x="5071" y="1001"/>
                  </a:lnTo>
                  <a:lnTo>
                    <a:pt x="4538" y="1301"/>
                  </a:lnTo>
                  <a:lnTo>
                    <a:pt x="4004" y="1635"/>
                  </a:lnTo>
                  <a:lnTo>
                    <a:pt x="3503" y="1969"/>
                  </a:lnTo>
                  <a:lnTo>
                    <a:pt x="3036" y="2369"/>
                  </a:lnTo>
                  <a:lnTo>
                    <a:pt x="2569" y="2803"/>
                  </a:lnTo>
                  <a:lnTo>
                    <a:pt x="2136" y="3236"/>
                  </a:lnTo>
                  <a:lnTo>
                    <a:pt x="1735" y="3704"/>
                  </a:lnTo>
                  <a:lnTo>
                    <a:pt x="1368" y="4204"/>
                  </a:lnTo>
                  <a:lnTo>
                    <a:pt x="1035" y="4738"/>
                  </a:lnTo>
                  <a:lnTo>
                    <a:pt x="701" y="5338"/>
                  </a:lnTo>
                  <a:lnTo>
                    <a:pt x="434" y="5972"/>
                  </a:lnTo>
                  <a:lnTo>
                    <a:pt x="200" y="6606"/>
                  </a:lnTo>
                  <a:lnTo>
                    <a:pt x="0" y="7240"/>
                  </a:lnTo>
                  <a:lnTo>
                    <a:pt x="0" y="7340"/>
                  </a:lnTo>
                  <a:lnTo>
                    <a:pt x="34" y="7440"/>
                  </a:lnTo>
                  <a:lnTo>
                    <a:pt x="100" y="7507"/>
                  </a:lnTo>
                  <a:lnTo>
                    <a:pt x="167" y="7540"/>
                  </a:lnTo>
                  <a:lnTo>
                    <a:pt x="334" y="7540"/>
                  </a:lnTo>
                  <a:lnTo>
                    <a:pt x="401" y="7474"/>
                  </a:lnTo>
                  <a:lnTo>
                    <a:pt x="467" y="7373"/>
                  </a:lnTo>
                  <a:lnTo>
                    <a:pt x="668" y="6673"/>
                  </a:lnTo>
                  <a:lnTo>
                    <a:pt x="934" y="6006"/>
                  </a:lnTo>
                  <a:lnTo>
                    <a:pt x="1235" y="5338"/>
                  </a:lnTo>
                  <a:lnTo>
                    <a:pt x="1602" y="4738"/>
                  </a:lnTo>
                  <a:lnTo>
                    <a:pt x="2035" y="4137"/>
                  </a:lnTo>
                  <a:lnTo>
                    <a:pt x="2469" y="3570"/>
                  </a:lnTo>
                  <a:lnTo>
                    <a:pt x="2970" y="3036"/>
                  </a:lnTo>
                  <a:lnTo>
                    <a:pt x="3537" y="2569"/>
                  </a:lnTo>
                  <a:lnTo>
                    <a:pt x="4137" y="2102"/>
                  </a:lnTo>
                  <a:lnTo>
                    <a:pt x="4805" y="1668"/>
                  </a:lnTo>
                  <a:lnTo>
                    <a:pt x="5505" y="1335"/>
                  </a:lnTo>
                  <a:lnTo>
                    <a:pt x="6206" y="1035"/>
                  </a:lnTo>
                  <a:lnTo>
                    <a:pt x="6940" y="801"/>
                  </a:lnTo>
                  <a:lnTo>
                    <a:pt x="7707" y="634"/>
                  </a:lnTo>
                  <a:lnTo>
                    <a:pt x="8474" y="534"/>
                  </a:lnTo>
                  <a:lnTo>
                    <a:pt x="9275" y="467"/>
                  </a:lnTo>
                  <a:lnTo>
                    <a:pt x="9375" y="467"/>
                  </a:lnTo>
                  <a:lnTo>
                    <a:pt x="9442" y="401"/>
                  </a:lnTo>
                  <a:lnTo>
                    <a:pt x="9475" y="334"/>
                  </a:lnTo>
                  <a:lnTo>
                    <a:pt x="9475" y="234"/>
                  </a:lnTo>
                  <a:lnTo>
                    <a:pt x="9475" y="134"/>
                  </a:lnTo>
                  <a:lnTo>
                    <a:pt x="9442" y="67"/>
                  </a:lnTo>
                  <a:lnTo>
                    <a:pt x="937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63"/>
            <p:cNvSpPr/>
            <p:nvPr/>
          </p:nvSpPr>
          <p:spPr>
            <a:xfrm>
              <a:off x="2087225" y="1789450"/>
              <a:ext cx="97625" cy="62600"/>
            </a:xfrm>
            <a:custGeom>
              <a:avLst/>
              <a:gdLst/>
              <a:ahLst/>
              <a:cxnLst/>
              <a:rect l="l" t="t" r="r" b="b"/>
              <a:pathLst>
                <a:path w="3905" h="2504" extrusionOk="0">
                  <a:moveTo>
                    <a:pt x="234" y="1"/>
                  </a:moveTo>
                  <a:lnTo>
                    <a:pt x="168" y="34"/>
                  </a:lnTo>
                  <a:lnTo>
                    <a:pt x="67" y="68"/>
                  </a:lnTo>
                  <a:lnTo>
                    <a:pt x="34" y="134"/>
                  </a:lnTo>
                  <a:lnTo>
                    <a:pt x="1" y="234"/>
                  </a:lnTo>
                  <a:lnTo>
                    <a:pt x="1" y="301"/>
                  </a:lnTo>
                  <a:lnTo>
                    <a:pt x="34" y="368"/>
                  </a:lnTo>
                  <a:lnTo>
                    <a:pt x="101" y="435"/>
                  </a:lnTo>
                  <a:lnTo>
                    <a:pt x="1002" y="868"/>
                  </a:lnTo>
                  <a:lnTo>
                    <a:pt x="1902" y="1335"/>
                  </a:lnTo>
                  <a:lnTo>
                    <a:pt x="2736" y="1869"/>
                  </a:lnTo>
                  <a:lnTo>
                    <a:pt x="3571" y="2436"/>
                  </a:lnTo>
                  <a:lnTo>
                    <a:pt x="3671" y="2503"/>
                  </a:lnTo>
                  <a:lnTo>
                    <a:pt x="3737" y="2470"/>
                  </a:lnTo>
                  <a:lnTo>
                    <a:pt x="3804" y="2436"/>
                  </a:lnTo>
                  <a:lnTo>
                    <a:pt x="3871" y="2370"/>
                  </a:lnTo>
                  <a:lnTo>
                    <a:pt x="3904" y="2303"/>
                  </a:lnTo>
                  <a:lnTo>
                    <a:pt x="3904" y="2203"/>
                  </a:lnTo>
                  <a:lnTo>
                    <a:pt x="3871" y="2103"/>
                  </a:lnTo>
                  <a:lnTo>
                    <a:pt x="3804" y="2036"/>
                  </a:lnTo>
                  <a:lnTo>
                    <a:pt x="2970" y="1469"/>
                  </a:lnTo>
                  <a:lnTo>
                    <a:pt x="2136" y="935"/>
                  </a:lnTo>
                  <a:lnTo>
                    <a:pt x="1268" y="4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63"/>
            <p:cNvSpPr/>
            <p:nvPr/>
          </p:nvSpPr>
          <p:spPr>
            <a:xfrm>
              <a:off x="2214850" y="1676025"/>
              <a:ext cx="55075" cy="67575"/>
            </a:xfrm>
            <a:custGeom>
              <a:avLst/>
              <a:gdLst/>
              <a:ahLst/>
              <a:cxnLst/>
              <a:rect l="l" t="t" r="r" b="b"/>
              <a:pathLst>
                <a:path w="2203" h="2703" extrusionOk="0">
                  <a:moveTo>
                    <a:pt x="134" y="1"/>
                  </a:moveTo>
                  <a:lnTo>
                    <a:pt x="67" y="67"/>
                  </a:lnTo>
                  <a:lnTo>
                    <a:pt x="0" y="134"/>
                  </a:lnTo>
                  <a:lnTo>
                    <a:pt x="0" y="234"/>
                  </a:lnTo>
                  <a:lnTo>
                    <a:pt x="0" y="301"/>
                  </a:lnTo>
                  <a:lnTo>
                    <a:pt x="67" y="401"/>
                  </a:lnTo>
                  <a:lnTo>
                    <a:pt x="1802" y="2636"/>
                  </a:lnTo>
                  <a:lnTo>
                    <a:pt x="1868" y="2670"/>
                  </a:lnTo>
                  <a:lnTo>
                    <a:pt x="1969" y="2703"/>
                  </a:lnTo>
                  <a:lnTo>
                    <a:pt x="2069" y="2670"/>
                  </a:lnTo>
                  <a:lnTo>
                    <a:pt x="2135" y="2636"/>
                  </a:lnTo>
                  <a:lnTo>
                    <a:pt x="2202" y="2536"/>
                  </a:lnTo>
                  <a:lnTo>
                    <a:pt x="2202" y="2469"/>
                  </a:lnTo>
                  <a:lnTo>
                    <a:pt x="2202" y="2369"/>
                  </a:lnTo>
                  <a:lnTo>
                    <a:pt x="2135" y="2303"/>
                  </a:lnTo>
                  <a:lnTo>
                    <a:pt x="401" y="67"/>
                  </a:lnTo>
                  <a:lnTo>
                    <a:pt x="3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63"/>
            <p:cNvSpPr/>
            <p:nvPr/>
          </p:nvSpPr>
          <p:spPr>
            <a:xfrm>
              <a:off x="2354975" y="1607625"/>
              <a:ext cx="29200" cy="80100"/>
            </a:xfrm>
            <a:custGeom>
              <a:avLst/>
              <a:gdLst/>
              <a:ahLst/>
              <a:cxnLst/>
              <a:rect l="l" t="t" r="r" b="b"/>
              <a:pathLst>
                <a:path w="1168" h="3204" extrusionOk="0">
                  <a:moveTo>
                    <a:pt x="200" y="1"/>
                  </a:moveTo>
                  <a:lnTo>
                    <a:pt x="100" y="68"/>
                  </a:lnTo>
                  <a:lnTo>
                    <a:pt x="33" y="101"/>
                  </a:lnTo>
                  <a:lnTo>
                    <a:pt x="0" y="201"/>
                  </a:lnTo>
                  <a:lnTo>
                    <a:pt x="0" y="301"/>
                  </a:lnTo>
                  <a:lnTo>
                    <a:pt x="701" y="3037"/>
                  </a:lnTo>
                  <a:lnTo>
                    <a:pt x="767" y="3137"/>
                  </a:lnTo>
                  <a:lnTo>
                    <a:pt x="834" y="3170"/>
                  </a:lnTo>
                  <a:lnTo>
                    <a:pt x="901" y="3204"/>
                  </a:lnTo>
                  <a:lnTo>
                    <a:pt x="1001" y="3204"/>
                  </a:lnTo>
                  <a:lnTo>
                    <a:pt x="1068" y="3170"/>
                  </a:lnTo>
                  <a:lnTo>
                    <a:pt x="1134" y="3104"/>
                  </a:lnTo>
                  <a:lnTo>
                    <a:pt x="1168" y="3003"/>
                  </a:lnTo>
                  <a:lnTo>
                    <a:pt x="1168" y="2903"/>
                  </a:lnTo>
                  <a:lnTo>
                    <a:pt x="467" y="168"/>
                  </a:lnTo>
                  <a:lnTo>
                    <a:pt x="434" y="68"/>
                  </a:lnTo>
                  <a:lnTo>
                    <a:pt x="367" y="34"/>
                  </a:lnTo>
                  <a:lnTo>
                    <a:pt x="2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63"/>
            <p:cNvSpPr/>
            <p:nvPr/>
          </p:nvSpPr>
          <p:spPr>
            <a:xfrm>
              <a:off x="2505925" y="1594300"/>
              <a:ext cx="11700" cy="79250"/>
            </a:xfrm>
            <a:custGeom>
              <a:avLst/>
              <a:gdLst/>
              <a:ahLst/>
              <a:cxnLst/>
              <a:rect l="l" t="t" r="r" b="b"/>
              <a:pathLst>
                <a:path w="468" h="3170" extrusionOk="0">
                  <a:moveTo>
                    <a:pt x="134" y="0"/>
                  </a:moveTo>
                  <a:lnTo>
                    <a:pt x="67" y="33"/>
                  </a:lnTo>
                  <a:lnTo>
                    <a:pt x="1" y="133"/>
                  </a:lnTo>
                  <a:lnTo>
                    <a:pt x="1" y="234"/>
                  </a:lnTo>
                  <a:lnTo>
                    <a:pt x="1" y="2936"/>
                  </a:lnTo>
                  <a:lnTo>
                    <a:pt x="1" y="3036"/>
                  </a:lnTo>
                  <a:lnTo>
                    <a:pt x="67" y="3103"/>
                  </a:lnTo>
                  <a:lnTo>
                    <a:pt x="134" y="3169"/>
                  </a:lnTo>
                  <a:lnTo>
                    <a:pt x="301" y="3169"/>
                  </a:lnTo>
                  <a:lnTo>
                    <a:pt x="401" y="3103"/>
                  </a:lnTo>
                  <a:lnTo>
                    <a:pt x="434" y="3036"/>
                  </a:lnTo>
                  <a:lnTo>
                    <a:pt x="468" y="2936"/>
                  </a:lnTo>
                  <a:lnTo>
                    <a:pt x="468" y="234"/>
                  </a:lnTo>
                  <a:lnTo>
                    <a:pt x="434" y="133"/>
                  </a:lnTo>
                  <a:lnTo>
                    <a:pt x="401" y="33"/>
                  </a:lnTo>
                  <a:lnTo>
                    <a:pt x="3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63"/>
            <p:cNvSpPr/>
            <p:nvPr/>
          </p:nvSpPr>
          <p:spPr>
            <a:xfrm>
              <a:off x="2715275" y="1630150"/>
              <a:ext cx="25050" cy="34225"/>
            </a:xfrm>
            <a:custGeom>
              <a:avLst/>
              <a:gdLst/>
              <a:ahLst/>
              <a:cxnLst/>
              <a:rect l="l" t="t" r="r" b="b"/>
              <a:pathLst>
                <a:path w="1002" h="1369" extrusionOk="0">
                  <a:moveTo>
                    <a:pt x="701" y="1"/>
                  </a:moveTo>
                  <a:lnTo>
                    <a:pt x="635" y="67"/>
                  </a:lnTo>
                  <a:lnTo>
                    <a:pt x="568" y="134"/>
                  </a:lnTo>
                  <a:lnTo>
                    <a:pt x="34" y="1035"/>
                  </a:lnTo>
                  <a:lnTo>
                    <a:pt x="1" y="1102"/>
                  </a:lnTo>
                  <a:lnTo>
                    <a:pt x="1" y="1202"/>
                  </a:lnTo>
                  <a:lnTo>
                    <a:pt x="34" y="1302"/>
                  </a:lnTo>
                  <a:lnTo>
                    <a:pt x="101" y="1368"/>
                  </a:lnTo>
                  <a:lnTo>
                    <a:pt x="268" y="1368"/>
                  </a:lnTo>
                  <a:lnTo>
                    <a:pt x="368" y="1335"/>
                  </a:lnTo>
                  <a:lnTo>
                    <a:pt x="434" y="1268"/>
                  </a:lnTo>
                  <a:lnTo>
                    <a:pt x="968" y="368"/>
                  </a:lnTo>
                  <a:lnTo>
                    <a:pt x="1002" y="267"/>
                  </a:lnTo>
                  <a:lnTo>
                    <a:pt x="1002" y="167"/>
                  </a:lnTo>
                  <a:lnTo>
                    <a:pt x="968" y="101"/>
                  </a:lnTo>
                  <a:lnTo>
                    <a:pt x="868" y="34"/>
                  </a:lnTo>
                  <a:lnTo>
                    <a:pt x="8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63"/>
            <p:cNvSpPr/>
            <p:nvPr/>
          </p:nvSpPr>
          <p:spPr>
            <a:xfrm>
              <a:off x="2824550" y="1711900"/>
              <a:ext cx="43400" cy="52550"/>
            </a:xfrm>
            <a:custGeom>
              <a:avLst/>
              <a:gdLst/>
              <a:ahLst/>
              <a:cxnLst/>
              <a:rect l="l" t="t" r="r" b="b"/>
              <a:pathLst>
                <a:path w="1736" h="2102" extrusionOk="0">
                  <a:moveTo>
                    <a:pt x="1535" y="0"/>
                  </a:moveTo>
                  <a:lnTo>
                    <a:pt x="1435" y="33"/>
                  </a:lnTo>
                  <a:lnTo>
                    <a:pt x="1335" y="67"/>
                  </a:lnTo>
                  <a:lnTo>
                    <a:pt x="1301" y="134"/>
                  </a:lnTo>
                  <a:lnTo>
                    <a:pt x="1034" y="567"/>
                  </a:lnTo>
                  <a:lnTo>
                    <a:pt x="734" y="968"/>
                  </a:lnTo>
                  <a:lnTo>
                    <a:pt x="401" y="1368"/>
                  </a:lnTo>
                  <a:lnTo>
                    <a:pt x="67" y="1702"/>
                  </a:lnTo>
                  <a:lnTo>
                    <a:pt x="0" y="1802"/>
                  </a:lnTo>
                  <a:lnTo>
                    <a:pt x="0" y="1868"/>
                  </a:lnTo>
                  <a:lnTo>
                    <a:pt x="0" y="1969"/>
                  </a:lnTo>
                  <a:lnTo>
                    <a:pt x="67" y="2035"/>
                  </a:lnTo>
                  <a:lnTo>
                    <a:pt x="134" y="2102"/>
                  </a:lnTo>
                  <a:lnTo>
                    <a:pt x="300" y="2102"/>
                  </a:lnTo>
                  <a:lnTo>
                    <a:pt x="367" y="2035"/>
                  </a:lnTo>
                  <a:lnTo>
                    <a:pt x="768" y="1668"/>
                  </a:lnTo>
                  <a:lnTo>
                    <a:pt x="1101" y="1268"/>
                  </a:lnTo>
                  <a:lnTo>
                    <a:pt x="1401" y="834"/>
                  </a:lnTo>
                  <a:lnTo>
                    <a:pt x="1702" y="367"/>
                  </a:lnTo>
                  <a:lnTo>
                    <a:pt x="1735" y="267"/>
                  </a:lnTo>
                  <a:lnTo>
                    <a:pt x="1702" y="200"/>
                  </a:lnTo>
                  <a:lnTo>
                    <a:pt x="1668" y="100"/>
                  </a:lnTo>
                  <a:lnTo>
                    <a:pt x="1602" y="33"/>
                  </a:lnTo>
                  <a:lnTo>
                    <a:pt x="153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63"/>
            <p:cNvSpPr/>
            <p:nvPr/>
          </p:nvSpPr>
          <p:spPr>
            <a:xfrm>
              <a:off x="2887925" y="1839500"/>
              <a:ext cx="56750" cy="52575"/>
            </a:xfrm>
            <a:custGeom>
              <a:avLst/>
              <a:gdLst/>
              <a:ahLst/>
              <a:cxnLst/>
              <a:rect l="l" t="t" r="r" b="b"/>
              <a:pathLst>
                <a:path w="2270" h="2103" extrusionOk="0">
                  <a:moveTo>
                    <a:pt x="2036" y="1"/>
                  </a:moveTo>
                  <a:lnTo>
                    <a:pt x="1936" y="34"/>
                  </a:lnTo>
                  <a:lnTo>
                    <a:pt x="1435" y="401"/>
                  </a:lnTo>
                  <a:lnTo>
                    <a:pt x="935" y="801"/>
                  </a:lnTo>
                  <a:lnTo>
                    <a:pt x="468" y="1235"/>
                  </a:lnTo>
                  <a:lnTo>
                    <a:pt x="67" y="1702"/>
                  </a:lnTo>
                  <a:lnTo>
                    <a:pt x="1" y="1769"/>
                  </a:lnTo>
                  <a:lnTo>
                    <a:pt x="1" y="1869"/>
                  </a:lnTo>
                  <a:lnTo>
                    <a:pt x="1" y="1969"/>
                  </a:lnTo>
                  <a:lnTo>
                    <a:pt x="67" y="2036"/>
                  </a:lnTo>
                  <a:lnTo>
                    <a:pt x="134" y="2069"/>
                  </a:lnTo>
                  <a:lnTo>
                    <a:pt x="234" y="2102"/>
                  </a:lnTo>
                  <a:lnTo>
                    <a:pt x="301" y="2102"/>
                  </a:lnTo>
                  <a:lnTo>
                    <a:pt x="401" y="2036"/>
                  </a:lnTo>
                  <a:lnTo>
                    <a:pt x="801" y="1602"/>
                  </a:lnTo>
                  <a:lnTo>
                    <a:pt x="1235" y="1168"/>
                  </a:lnTo>
                  <a:lnTo>
                    <a:pt x="1669" y="801"/>
                  </a:lnTo>
                  <a:lnTo>
                    <a:pt x="2169" y="434"/>
                  </a:lnTo>
                  <a:lnTo>
                    <a:pt x="2236" y="368"/>
                  </a:lnTo>
                  <a:lnTo>
                    <a:pt x="2269" y="301"/>
                  </a:lnTo>
                  <a:lnTo>
                    <a:pt x="2269" y="201"/>
                  </a:lnTo>
                  <a:lnTo>
                    <a:pt x="2269" y="134"/>
                  </a:lnTo>
                  <a:lnTo>
                    <a:pt x="2203" y="67"/>
                  </a:lnTo>
                  <a:lnTo>
                    <a:pt x="21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63"/>
            <p:cNvSpPr/>
            <p:nvPr/>
          </p:nvSpPr>
          <p:spPr>
            <a:xfrm>
              <a:off x="2910450" y="2002975"/>
              <a:ext cx="65925" cy="30050"/>
            </a:xfrm>
            <a:custGeom>
              <a:avLst/>
              <a:gdLst/>
              <a:ahLst/>
              <a:cxnLst/>
              <a:rect l="l" t="t" r="r" b="b"/>
              <a:pathLst>
                <a:path w="2637" h="1202" extrusionOk="0">
                  <a:moveTo>
                    <a:pt x="2469" y="1"/>
                  </a:moveTo>
                  <a:lnTo>
                    <a:pt x="2369" y="34"/>
                  </a:lnTo>
                  <a:lnTo>
                    <a:pt x="167" y="735"/>
                  </a:lnTo>
                  <a:lnTo>
                    <a:pt x="101" y="801"/>
                  </a:lnTo>
                  <a:lnTo>
                    <a:pt x="34" y="868"/>
                  </a:lnTo>
                  <a:lnTo>
                    <a:pt x="1" y="968"/>
                  </a:lnTo>
                  <a:lnTo>
                    <a:pt x="34" y="1035"/>
                  </a:lnTo>
                  <a:lnTo>
                    <a:pt x="67" y="1135"/>
                  </a:lnTo>
                  <a:lnTo>
                    <a:pt x="134" y="1202"/>
                  </a:lnTo>
                  <a:lnTo>
                    <a:pt x="301" y="1202"/>
                  </a:lnTo>
                  <a:lnTo>
                    <a:pt x="2469" y="468"/>
                  </a:lnTo>
                  <a:lnTo>
                    <a:pt x="2569" y="434"/>
                  </a:lnTo>
                  <a:lnTo>
                    <a:pt x="2636" y="334"/>
                  </a:lnTo>
                  <a:lnTo>
                    <a:pt x="2636" y="268"/>
                  </a:lnTo>
                  <a:lnTo>
                    <a:pt x="2636" y="167"/>
                  </a:lnTo>
                  <a:lnTo>
                    <a:pt x="2603" y="101"/>
                  </a:lnTo>
                  <a:lnTo>
                    <a:pt x="2536" y="34"/>
                  </a:lnTo>
                  <a:lnTo>
                    <a:pt x="246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63"/>
            <p:cNvSpPr/>
            <p:nvPr/>
          </p:nvSpPr>
          <p:spPr>
            <a:xfrm>
              <a:off x="2083050" y="1962100"/>
              <a:ext cx="61750" cy="25050"/>
            </a:xfrm>
            <a:custGeom>
              <a:avLst/>
              <a:gdLst/>
              <a:ahLst/>
              <a:cxnLst/>
              <a:rect l="l" t="t" r="r" b="b"/>
              <a:pathLst>
                <a:path w="2470" h="1002" extrusionOk="0">
                  <a:moveTo>
                    <a:pt x="168" y="1"/>
                  </a:moveTo>
                  <a:lnTo>
                    <a:pt x="101" y="34"/>
                  </a:lnTo>
                  <a:lnTo>
                    <a:pt x="34" y="101"/>
                  </a:lnTo>
                  <a:lnTo>
                    <a:pt x="1" y="201"/>
                  </a:lnTo>
                  <a:lnTo>
                    <a:pt x="1" y="268"/>
                  </a:lnTo>
                  <a:lnTo>
                    <a:pt x="1" y="368"/>
                  </a:lnTo>
                  <a:lnTo>
                    <a:pt x="68" y="435"/>
                  </a:lnTo>
                  <a:lnTo>
                    <a:pt x="168" y="468"/>
                  </a:lnTo>
                  <a:lnTo>
                    <a:pt x="2169" y="968"/>
                  </a:lnTo>
                  <a:lnTo>
                    <a:pt x="2270" y="1002"/>
                  </a:lnTo>
                  <a:lnTo>
                    <a:pt x="2336" y="968"/>
                  </a:lnTo>
                  <a:lnTo>
                    <a:pt x="2403" y="902"/>
                  </a:lnTo>
                  <a:lnTo>
                    <a:pt x="2436" y="802"/>
                  </a:lnTo>
                  <a:lnTo>
                    <a:pt x="2470" y="735"/>
                  </a:lnTo>
                  <a:lnTo>
                    <a:pt x="2436" y="635"/>
                  </a:lnTo>
                  <a:lnTo>
                    <a:pt x="2370" y="568"/>
                  </a:lnTo>
                  <a:lnTo>
                    <a:pt x="2303" y="535"/>
                  </a:lnTo>
                  <a:lnTo>
                    <a:pt x="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63"/>
            <p:cNvSpPr/>
            <p:nvPr/>
          </p:nvSpPr>
          <p:spPr>
            <a:xfrm>
              <a:off x="2077225" y="2006325"/>
              <a:ext cx="57575" cy="19200"/>
            </a:xfrm>
            <a:custGeom>
              <a:avLst/>
              <a:gdLst/>
              <a:ahLst/>
              <a:cxnLst/>
              <a:rect l="l" t="t" r="r" b="b"/>
              <a:pathLst>
                <a:path w="2303" h="768" extrusionOk="0">
                  <a:moveTo>
                    <a:pt x="201" y="0"/>
                  </a:moveTo>
                  <a:lnTo>
                    <a:pt x="134" y="33"/>
                  </a:lnTo>
                  <a:lnTo>
                    <a:pt x="67" y="67"/>
                  </a:lnTo>
                  <a:lnTo>
                    <a:pt x="0" y="167"/>
                  </a:lnTo>
                  <a:lnTo>
                    <a:pt x="0" y="267"/>
                  </a:lnTo>
                  <a:lnTo>
                    <a:pt x="34" y="334"/>
                  </a:lnTo>
                  <a:lnTo>
                    <a:pt x="100" y="400"/>
                  </a:lnTo>
                  <a:lnTo>
                    <a:pt x="167" y="434"/>
                  </a:lnTo>
                  <a:lnTo>
                    <a:pt x="2002" y="767"/>
                  </a:lnTo>
                  <a:lnTo>
                    <a:pt x="2102" y="767"/>
                  </a:lnTo>
                  <a:lnTo>
                    <a:pt x="2169" y="734"/>
                  </a:lnTo>
                  <a:lnTo>
                    <a:pt x="2236" y="667"/>
                  </a:lnTo>
                  <a:lnTo>
                    <a:pt x="2302" y="601"/>
                  </a:lnTo>
                  <a:lnTo>
                    <a:pt x="2302" y="501"/>
                  </a:lnTo>
                  <a:lnTo>
                    <a:pt x="2269" y="434"/>
                  </a:lnTo>
                  <a:lnTo>
                    <a:pt x="2202" y="334"/>
                  </a:lnTo>
                  <a:lnTo>
                    <a:pt x="2136" y="300"/>
                  </a:lnTo>
                  <a:lnTo>
                    <a:pt x="3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5" name="Google Shape;1545;p63"/>
          <p:cNvGrpSpPr/>
          <p:nvPr/>
        </p:nvGrpSpPr>
        <p:grpSpPr>
          <a:xfrm rot="-2533580">
            <a:off x="7653373" y="29525"/>
            <a:ext cx="1412420" cy="1789736"/>
            <a:chOff x="2077225" y="1594300"/>
            <a:chExt cx="899150" cy="1139350"/>
          </a:xfrm>
        </p:grpSpPr>
        <p:sp>
          <p:nvSpPr>
            <p:cNvPr id="1546" name="Google Shape;1546;p63"/>
            <p:cNvSpPr/>
            <p:nvPr/>
          </p:nvSpPr>
          <p:spPr>
            <a:xfrm>
              <a:off x="2252375" y="1786125"/>
              <a:ext cx="535500" cy="779875"/>
            </a:xfrm>
            <a:custGeom>
              <a:avLst/>
              <a:gdLst/>
              <a:ahLst/>
              <a:cxnLst/>
              <a:rect l="l" t="t" r="r" b="b"/>
              <a:pathLst>
                <a:path w="21420" h="31195" extrusionOk="0">
                  <a:moveTo>
                    <a:pt x="11110" y="0"/>
                  </a:moveTo>
                  <a:lnTo>
                    <a:pt x="10310" y="67"/>
                  </a:lnTo>
                  <a:lnTo>
                    <a:pt x="9542" y="201"/>
                  </a:lnTo>
                  <a:lnTo>
                    <a:pt x="8775" y="367"/>
                  </a:lnTo>
                  <a:lnTo>
                    <a:pt x="8041" y="601"/>
                  </a:lnTo>
                  <a:lnTo>
                    <a:pt x="7274" y="868"/>
                  </a:lnTo>
                  <a:lnTo>
                    <a:pt x="6573" y="1168"/>
                  </a:lnTo>
                  <a:lnTo>
                    <a:pt x="5872" y="1535"/>
                  </a:lnTo>
                  <a:lnTo>
                    <a:pt x="5205" y="1969"/>
                  </a:lnTo>
                  <a:lnTo>
                    <a:pt x="4571" y="2436"/>
                  </a:lnTo>
                  <a:lnTo>
                    <a:pt x="3971" y="2936"/>
                  </a:lnTo>
                  <a:lnTo>
                    <a:pt x="3437" y="3470"/>
                  </a:lnTo>
                  <a:lnTo>
                    <a:pt x="2903" y="4037"/>
                  </a:lnTo>
                  <a:lnTo>
                    <a:pt x="2403" y="4638"/>
                  </a:lnTo>
                  <a:lnTo>
                    <a:pt x="1969" y="5305"/>
                  </a:lnTo>
                  <a:lnTo>
                    <a:pt x="1569" y="5972"/>
                  </a:lnTo>
                  <a:lnTo>
                    <a:pt x="1202" y="6640"/>
                  </a:lnTo>
                  <a:lnTo>
                    <a:pt x="901" y="7373"/>
                  </a:lnTo>
                  <a:lnTo>
                    <a:pt x="634" y="8107"/>
                  </a:lnTo>
                  <a:lnTo>
                    <a:pt x="401" y="8841"/>
                  </a:lnTo>
                  <a:lnTo>
                    <a:pt x="234" y="9609"/>
                  </a:lnTo>
                  <a:lnTo>
                    <a:pt x="101" y="10376"/>
                  </a:lnTo>
                  <a:lnTo>
                    <a:pt x="34" y="11143"/>
                  </a:lnTo>
                  <a:lnTo>
                    <a:pt x="0" y="11911"/>
                  </a:lnTo>
                  <a:lnTo>
                    <a:pt x="34" y="12711"/>
                  </a:lnTo>
                  <a:lnTo>
                    <a:pt x="101" y="13445"/>
                  </a:lnTo>
                  <a:lnTo>
                    <a:pt x="234" y="14179"/>
                  </a:lnTo>
                  <a:lnTo>
                    <a:pt x="401" y="14880"/>
                  </a:lnTo>
                  <a:lnTo>
                    <a:pt x="634" y="15581"/>
                  </a:lnTo>
                  <a:lnTo>
                    <a:pt x="868" y="16281"/>
                  </a:lnTo>
                  <a:lnTo>
                    <a:pt x="1168" y="16982"/>
                  </a:lnTo>
                  <a:lnTo>
                    <a:pt x="1502" y="17616"/>
                  </a:lnTo>
                  <a:lnTo>
                    <a:pt x="1869" y="18283"/>
                  </a:lnTo>
                  <a:lnTo>
                    <a:pt x="2303" y="18950"/>
                  </a:lnTo>
                  <a:lnTo>
                    <a:pt x="2770" y="19584"/>
                  </a:lnTo>
                  <a:lnTo>
                    <a:pt x="3704" y="20885"/>
                  </a:lnTo>
                  <a:lnTo>
                    <a:pt x="4171" y="21553"/>
                  </a:lnTo>
                  <a:lnTo>
                    <a:pt x="4571" y="22253"/>
                  </a:lnTo>
                  <a:lnTo>
                    <a:pt x="4905" y="22954"/>
                  </a:lnTo>
                  <a:lnTo>
                    <a:pt x="5072" y="23321"/>
                  </a:lnTo>
                  <a:lnTo>
                    <a:pt x="5172" y="23721"/>
                  </a:lnTo>
                  <a:lnTo>
                    <a:pt x="5405" y="24589"/>
                  </a:lnTo>
                  <a:lnTo>
                    <a:pt x="5572" y="25489"/>
                  </a:lnTo>
                  <a:lnTo>
                    <a:pt x="5672" y="26390"/>
                  </a:lnTo>
                  <a:lnTo>
                    <a:pt x="5705" y="27258"/>
                  </a:lnTo>
                  <a:lnTo>
                    <a:pt x="5705" y="28158"/>
                  </a:lnTo>
                  <a:lnTo>
                    <a:pt x="5639" y="29059"/>
                  </a:lnTo>
                  <a:lnTo>
                    <a:pt x="5572" y="29960"/>
                  </a:lnTo>
                  <a:lnTo>
                    <a:pt x="5439" y="30861"/>
                  </a:lnTo>
                  <a:lnTo>
                    <a:pt x="10276" y="31194"/>
                  </a:lnTo>
                  <a:lnTo>
                    <a:pt x="10343" y="29993"/>
                  </a:lnTo>
                  <a:lnTo>
                    <a:pt x="10443" y="28792"/>
                  </a:lnTo>
                  <a:lnTo>
                    <a:pt x="10576" y="27591"/>
                  </a:lnTo>
                  <a:lnTo>
                    <a:pt x="10677" y="27024"/>
                  </a:lnTo>
                  <a:lnTo>
                    <a:pt x="10810" y="26423"/>
                  </a:lnTo>
                  <a:lnTo>
                    <a:pt x="10977" y="25856"/>
                  </a:lnTo>
                  <a:lnTo>
                    <a:pt x="11144" y="25323"/>
                  </a:lnTo>
                  <a:lnTo>
                    <a:pt x="11344" y="24755"/>
                  </a:lnTo>
                  <a:lnTo>
                    <a:pt x="11611" y="24255"/>
                  </a:lnTo>
                  <a:lnTo>
                    <a:pt x="11911" y="23721"/>
                  </a:lnTo>
                  <a:lnTo>
                    <a:pt x="12245" y="23254"/>
                  </a:lnTo>
                  <a:lnTo>
                    <a:pt x="12645" y="22787"/>
                  </a:lnTo>
                  <a:lnTo>
                    <a:pt x="13079" y="22320"/>
                  </a:lnTo>
                  <a:lnTo>
                    <a:pt x="13412" y="22020"/>
                  </a:lnTo>
                  <a:lnTo>
                    <a:pt x="13779" y="21753"/>
                  </a:lnTo>
                  <a:lnTo>
                    <a:pt x="14580" y="21219"/>
                  </a:lnTo>
                  <a:lnTo>
                    <a:pt x="15381" y="20718"/>
                  </a:lnTo>
                  <a:lnTo>
                    <a:pt x="16148" y="20185"/>
                  </a:lnTo>
                  <a:lnTo>
                    <a:pt x="16615" y="19818"/>
                  </a:lnTo>
                  <a:lnTo>
                    <a:pt x="17082" y="19417"/>
                  </a:lnTo>
                  <a:lnTo>
                    <a:pt x="17482" y="19017"/>
                  </a:lnTo>
                  <a:lnTo>
                    <a:pt x="17883" y="18617"/>
                  </a:lnTo>
                  <a:lnTo>
                    <a:pt x="18250" y="18150"/>
                  </a:lnTo>
                  <a:lnTo>
                    <a:pt x="18617" y="17683"/>
                  </a:lnTo>
                  <a:lnTo>
                    <a:pt x="18950" y="17215"/>
                  </a:lnTo>
                  <a:lnTo>
                    <a:pt x="19251" y="16715"/>
                  </a:lnTo>
                  <a:lnTo>
                    <a:pt x="19518" y="16215"/>
                  </a:lnTo>
                  <a:lnTo>
                    <a:pt x="19784" y="15714"/>
                  </a:lnTo>
                  <a:lnTo>
                    <a:pt x="20051" y="15180"/>
                  </a:lnTo>
                  <a:lnTo>
                    <a:pt x="20252" y="14647"/>
                  </a:lnTo>
                  <a:lnTo>
                    <a:pt x="20452" y="14079"/>
                  </a:lnTo>
                  <a:lnTo>
                    <a:pt x="20619" y="13512"/>
                  </a:lnTo>
                  <a:lnTo>
                    <a:pt x="20785" y="12945"/>
                  </a:lnTo>
                  <a:lnTo>
                    <a:pt x="20919" y="12378"/>
                  </a:lnTo>
                  <a:lnTo>
                    <a:pt x="21152" y="11277"/>
                  </a:lnTo>
                  <a:lnTo>
                    <a:pt x="21252" y="10710"/>
                  </a:lnTo>
                  <a:lnTo>
                    <a:pt x="21353" y="10143"/>
                  </a:lnTo>
                  <a:lnTo>
                    <a:pt x="21386" y="9575"/>
                  </a:lnTo>
                  <a:lnTo>
                    <a:pt x="21419" y="9008"/>
                  </a:lnTo>
                  <a:lnTo>
                    <a:pt x="21386" y="8441"/>
                  </a:lnTo>
                  <a:lnTo>
                    <a:pt x="21353" y="7874"/>
                  </a:lnTo>
                  <a:lnTo>
                    <a:pt x="21286" y="7373"/>
                  </a:lnTo>
                  <a:lnTo>
                    <a:pt x="21186" y="6906"/>
                  </a:lnTo>
                  <a:lnTo>
                    <a:pt x="21019" y="6439"/>
                  </a:lnTo>
                  <a:lnTo>
                    <a:pt x="20885" y="5972"/>
                  </a:lnTo>
                  <a:lnTo>
                    <a:pt x="20685" y="5505"/>
                  </a:lnTo>
                  <a:lnTo>
                    <a:pt x="20452" y="5071"/>
                  </a:lnTo>
                  <a:lnTo>
                    <a:pt x="20218" y="4638"/>
                  </a:lnTo>
                  <a:lnTo>
                    <a:pt x="19951" y="4204"/>
                  </a:lnTo>
                  <a:lnTo>
                    <a:pt x="19684" y="3804"/>
                  </a:lnTo>
                  <a:lnTo>
                    <a:pt x="19351" y="3403"/>
                  </a:lnTo>
                  <a:lnTo>
                    <a:pt x="19050" y="3036"/>
                  </a:lnTo>
                  <a:lnTo>
                    <a:pt x="18684" y="2703"/>
                  </a:lnTo>
                  <a:lnTo>
                    <a:pt x="18317" y="2369"/>
                  </a:lnTo>
                  <a:lnTo>
                    <a:pt x="17950" y="2035"/>
                  </a:lnTo>
                  <a:lnTo>
                    <a:pt x="17516" y="1735"/>
                  </a:lnTo>
                  <a:lnTo>
                    <a:pt x="17115" y="1468"/>
                  </a:lnTo>
                  <a:lnTo>
                    <a:pt x="16415" y="1101"/>
                  </a:lnTo>
                  <a:lnTo>
                    <a:pt x="15714" y="768"/>
                  </a:lnTo>
                  <a:lnTo>
                    <a:pt x="14980" y="501"/>
                  </a:lnTo>
                  <a:lnTo>
                    <a:pt x="14213" y="301"/>
                  </a:lnTo>
                  <a:lnTo>
                    <a:pt x="13446" y="134"/>
                  </a:lnTo>
                  <a:lnTo>
                    <a:pt x="12678" y="34"/>
                  </a:lnTo>
                  <a:lnTo>
                    <a:pt x="118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63"/>
            <p:cNvSpPr/>
            <p:nvPr/>
          </p:nvSpPr>
          <p:spPr>
            <a:xfrm>
              <a:off x="2252375" y="1786125"/>
              <a:ext cx="535500" cy="779875"/>
            </a:xfrm>
            <a:custGeom>
              <a:avLst/>
              <a:gdLst/>
              <a:ahLst/>
              <a:cxnLst/>
              <a:rect l="l" t="t" r="r" b="b"/>
              <a:pathLst>
                <a:path w="21420" h="31195" fill="none" extrusionOk="0">
                  <a:moveTo>
                    <a:pt x="10276" y="31194"/>
                  </a:moveTo>
                  <a:lnTo>
                    <a:pt x="10276" y="31194"/>
                  </a:lnTo>
                  <a:lnTo>
                    <a:pt x="10343" y="29993"/>
                  </a:lnTo>
                  <a:lnTo>
                    <a:pt x="10443" y="28792"/>
                  </a:lnTo>
                  <a:lnTo>
                    <a:pt x="10576" y="27591"/>
                  </a:lnTo>
                  <a:lnTo>
                    <a:pt x="10677" y="27024"/>
                  </a:lnTo>
                  <a:lnTo>
                    <a:pt x="10810" y="26423"/>
                  </a:lnTo>
                  <a:lnTo>
                    <a:pt x="10977" y="25856"/>
                  </a:lnTo>
                  <a:lnTo>
                    <a:pt x="11144" y="25323"/>
                  </a:lnTo>
                  <a:lnTo>
                    <a:pt x="11344" y="24755"/>
                  </a:lnTo>
                  <a:lnTo>
                    <a:pt x="11611" y="24255"/>
                  </a:lnTo>
                  <a:lnTo>
                    <a:pt x="11911" y="23721"/>
                  </a:lnTo>
                  <a:lnTo>
                    <a:pt x="12245" y="23254"/>
                  </a:lnTo>
                  <a:lnTo>
                    <a:pt x="12645" y="22787"/>
                  </a:lnTo>
                  <a:lnTo>
                    <a:pt x="13079" y="22320"/>
                  </a:lnTo>
                  <a:lnTo>
                    <a:pt x="13079" y="22320"/>
                  </a:lnTo>
                  <a:lnTo>
                    <a:pt x="13412" y="22020"/>
                  </a:lnTo>
                  <a:lnTo>
                    <a:pt x="13779" y="21753"/>
                  </a:lnTo>
                  <a:lnTo>
                    <a:pt x="14580" y="21219"/>
                  </a:lnTo>
                  <a:lnTo>
                    <a:pt x="15381" y="20718"/>
                  </a:lnTo>
                  <a:lnTo>
                    <a:pt x="16148" y="20185"/>
                  </a:lnTo>
                  <a:lnTo>
                    <a:pt x="16148" y="20185"/>
                  </a:lnTo>
                  <a:lnTo>
                    <a:pt x="16615" y="19818"/>
                  </a:lnTo>
                  <a:lnTo>
                    <a:pt x="17082" y="19417"/>
                  </a:lnTo>
                  <a:lnTo>
                    <a:pt x="17482" y="19017"/>
                  </a:lnTo>
                  <a:lnTo>
                    <a:pt x="17883" y="18617"/>
                  </a:lnTo>
                  <a:lnTo>
                    <a:pt x="18250" y="18150"/>
                  </a:lnTo>
                  <a:lnTo>
                    <a:pt x="18617" y="17683"/>
                  </a:lnTo>
                  <a:lnTo>
                    <a:pt x="18950" y="17215"/>
                  </a:lnTo>
                  <a:lnTo>
                    <a:pt x="19251" y="16715"/>
                  </a:lnTo>
                  <a:lnTo>
                    <a:pt x="19518" y="16215"/>
                  </a:lnTo>
                  <a:lnTo>
                    <a:pt x="19784" y="15714"/>
                  </a:lnTo>
                  <a:lnTo>
                    <a:pt x="20051" y="15180"/>
                  </a:lnTo>
                  <a:lnTo>
                    <a:pt x="20252" y="14647"/>
                  </a:lnTo>
                  <a:lnTo>
                    <a:pt x="20452" y="14079"/>
                  </a:lnTo>
                  <a:lnTo>
                    <a:pt x="20619" y="13512"/>
                  </a:lnTo>
                  <a:lnTo>
                    <a:pt x="20785" y="12945"/>
                  </a:lnTo>
                  <a:lnTo>
                    <a:pt x="20919" y="12378"/>
                  </a:lnTo>
                  <a:lnTo>
                    <a:pt x="20919" y="12378"/>
                  </a:lnTo>
                  <a:lnTo>
                    <a:pt x="21152" y="11277"/>
                  </a:lnTo>
                  <a:lnTo>
                    <a:pt x="21252" y="10710"/>
                  </a:lnTo>
                  <a:lnTo>
                    <a:pt x="21353" y="10143"/>
                  </a:lnTo>
                  <a:lnTo>
                    <a:pt x="21386" y="9575"/>
                  </a:lnTo>
                  <a:lnTo>
                    <a:pt x="21419" y="9008"/>
                  </a:lnTo>
                  <a:lnTo>
                    <a:pt x="21386" y="8441"/>
                  </a:lnTo>
                  <a:lnTo>
                    <a:pt x="21353" y="7874"/>
                  </a:lnTo>
                  <a:lnTo>
                    <a:pt x="21353" y="7874"/>
                  </a:lnTo>
                  <a:lnTo>
                    <a:pt x="21286" y="7373"/>
                  </a:lnTo>
                  <a:lnTo>
                    <a:pt x="21186" y="6906"/>
                  </a:lnTo>
                  <a:lnTo>
                    <a:pt x="21019" y="6439"/>
                  </a:lnTo>
                  <a:lnTo>
                    <a:pt x="20885" y="5972"/>
                  </a:lnTo>
                  <a:lnTo>
                    <a:pt x="20685" y="5505"/>
                  </a:lnTo>
                  <a:lnTo>
                    <a:pt x="20452" y="5071"/>
                  </a:lnTo>
                  <a:lnTo>
                    <a:pt x="20218" y="4638"/>
                  </a:lnTo>
                  <a:lnTo>
                    <a:pt x="19951" y="4204"/>
                  </a:lnTo>
                  <a:lnTo>
                    <a:pt x="19684" y="3804"/>
                  </a:lnTo>
                  <a:lnTo>
                    <a:pt x="19351" y="3403"/>
                  </a:lnTo>
                  <a:lnTo>
                    <a:pt x="19050" y="3036"/>
                  </a:lnTo>
                  <a:lnTo>
                    <a:pt x="18684" y="2703"/>
                  </a:lnTo>
                  <a:lnTo>
                    <a:pt x="18317" y="2369"/>
                  </a:lnTo>
                  <a:lnTo>
                    <a:pt x="17950" y="2035"/>
                  </a:lnTo>
                  <a:lnTo>
                    <a:pt x="17516" y="1735"/>
                  </a:lnTo>
                  <a:lnTo>
                    <a:pt x="17115" y="1468"/>
                  </a:lnTo>
                  <a:lnTo>
                    <a:pt x="17115" y="1468"/>
                  </a:lnTo>
                  <a:lnTo>
                    <a:pt x="16415" y="1101"/>
                  </a:lnTo>
                  <a:lnTo>
                    <a:pt x="15714" y="768"/>
                  </a:lnTo>
                  <a:lnTo>
                    <a:pt x="14980" y="501"/>
                  </a:lnTo>
                  <a:lnTo>
                    <a:pt x="14213" y="301"/>
                  </a:lnTo>
                  <a:lnTo>
                    <a:pt x="13446" y="134"/>
                  </a:lnTo>
                  <a:lnTo>
                    <a:pt x="12678" y="34"/>
                  </a:lnTo>
                  <a:lnTo>
                    <a:pt x="11878" y="0"/>
                  </a:lnTo>
                  <a:lnTo>
                    <a:pt x="11110" y="0"/>
                  </a:lnTo>
                  <a:lnTo>
                    <a:pt x="10310" y="67"/>
                  </a:lnTo>
                  <a:lnTo>
                    <a:pt x="9542" y="201"/>
                  </a:lnTo>
                  <a:lnTo>
                    <a:pt x="8775" y="367"/>
                  </a:lnTo>
                  <a:lnTo>
                    <a:pt x="8041" y="601"/>
                  </a:lnTo>
                  <a:lnTo>
                    <a:pt x="7274" y="868"/>
                  </a:lnTo>
                  <a:lnTo>
                    <a:pt x="6573" y="1168"/>
                  </a:lnTo>
                  <a:lnTo>
                    <a:pt x="5872" y="1535"/>
                  </a:lnTo>
                  <a:lnTo>
                    <a:pt x="5205" y="1969"/>
                  </a:lnTo>
                  <a:lnTo>
                    <a:pt x="5205" y="1969"/>
                  </a:lnTo>
                  <a:lnTo>
                    <a:pt x="4571" y="2436"/>
                  </a:lnTo>
                  <a:lnTo>
                    <a:pt x="3971" y="2936"/>
                  </a:lnTo>
                  <a:lnTo>
                    <a:pt x="3437" y="3470"/>
                  </a:lnTo>
                  <a:lnTo>
                    <a:pt x="2903" y="4037"/>
                  </a:lnTo>
                  <a:lnTo>
                    <a:pt x="2403" y="4638"/>
                  </a:lnTo>
                  <a:lnTo>
                    <a:pt x="1969" y="5305"/>
                  </a:lnTo>
                  <a:lnTo>
                    <a:pt x="1569" y="5972"/>
                  </a:lnTo>
                  <a:lnTo>
                    <a:pt x="1202" y="6640"/>
                  </a:lnTo>
                  <a:lnTo>
                    <a:pt x="901" y="7373"/>
                  </a:lnTo>
                  <a:lnTo>
                    <a:pt x="634" y="8107"/>
                  </a:lnTo>
                  <a:lnTo>
                    <a:pt x="401" y="8841"/>
                  </a:lnTo>
                  <a:lnTo>
                    <a:pt x="234" y="9609"/>
                  </a:lnTo>
                  <a:lnTo>
                    <a:pt x="101" y="10376"/>
                  </a:lnTo>
                  <a:lnTo>
                    <a:pt x="34" y="11143"/>
                  </a:lnTo>
                  <a:lnTo>
                    <a:pt x="0" y="11911"/>
                  </a:lnTo>
                  <a:lnTo>
                    <a:pt x="34" y="12711"/>
                  </a:lnTo>
                  <a:lnTo>
                    <a:pt x="34" y="12711"/>
                  </a:lnTo>
                  <a:lnTo>
                    <a:pt x="101" y="13445"/>
                  </a:lnTo>
                  <a:lnTo>
                    <a:pt x="234" y="14179"/>
                  </a:lnTo>
                  <a:lnTo>
                    <a:pt x="401" y="14880"/>
                  </a:lnTo>
                  <a:lnTo>
                    <a:pt x="634" y="15581"/>
                  </a:lnTo>
                  <a:lnTo>
                    <a:pt x="868" y="16281"/>
                  </a:lnTo>
                  <a:lnTo>
                    <a:pt x="1168" y="16982"/>
                  </a:lnTo>
                  <a:lnTo>
                    <a:pt x="1502" y="17616"/>
                  </a:lnTo>
                  <a:lnTo>
                    <a:pt x="1869" y="18283"/>
                  </a:lnTo>
                  <a:lnTo>
                    <a:pt x="1869" y="18283"/>
                  </a:lnTo>
                  <a:lnTo>
                    <a:pt x="2303" y="18950"/>
                  </a:lnTo>
                  <a:lnTo>
                    <a:pt x="2770" y="19584"/>
                  </a:lnTo>
                  <a:lnTo>
                    <a:pt x="3704" y="20885"/>
                  </a:lnTo>
                  <a:lnTo>
                    <a:pt x="4171" y="21553"/>
                  </a:lnTo>
                  <a:lnTo>
                    <a:pt x="4571" y="22253"/>
                  </a:lnTo>
                  <a:lnTo>
                    <a:pt x="4905" y="22954"/>
                  </a:lnTo>
                  <a:lnTo>
                    <a:pt x="5072" y="23321"/>
                  </a:lnTo>
                  <a:lnTo>
                    <a:pt x="5172" y="23721"/>
                  </a:lnTo>
                  <a:lnTo>
                    <a:pt x="5172" y="23721"/>
                  </a:lnTo>
                  <a:lnTo>
                    <a:pt x="5405" y="24589"/>
                  </a:lnTo>
                  <a:lnTo>
                    <a:pt x="5572" y="25489"/>
                  </a:lnTo>
                  <a:lnTo>
                    <a:pt x="5672" y="26390"/>
                  </a:lnTo>
                  <a:lnTo>
                    <a:pt x="5705" y="27258"/>
                  </a:lnTo>
                  <a:lnTo>
                    <a:pt x="5705" y="28158"/>
                  </a:lnTo>
                  <a:lnTo>
                    <a:pt x="5639" y="29059"/>
                  </a:lnTo>
                  <a:lnTo>
                    <a:pt x="5572" y="29960"/>
                  </a:lnTo>
                  <a:lnTo>
                    <a:pt x="5439" y="308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63"/>
            <p:cNvSpPr/>
            <p:nvPr/>
          </p:nvSpPr>
          <p:spPr>
            <a:xfrm>
              <a:off x="2169800" y="1705225"/>
              <a:ext cx="673950" cy="859100"/>
            </a:xfrm>
            <a:custGeom>
              <a:avLst/>
              <a:gdLst/>
              <a:ahLst/>
              <a:cxnLst/>
              <a:rect l="l" t="t" r="r" b="b"/>
              <a:pathLst>
                <a:path w="26958" h="34364" extrusionOk="0">
                  <a:moveTo>
                    <a:pt x="15281" y="0"/>
                  </a:moveTo>
                  <a:lnTo>
                    <a:pt x="14146" y="34"/>
                  </a:lnTo>
                  <a:lnTo>
                    <a:pt x="13045" y="134"/>
                  </a:lnTo>
                  <a:lnTo>
                    <a:pt x="11911" y="267"/>
                  </a:lnTo>
                  <a:lnTo>
                    <a:pt x="10810" y="501"/>
                  </a:lnTo>
                  <a:lnTo>
                    <a:pt x="9742" y="801"/>
                  </a:lnTo>
                  <a:lnTo>
                    <a:pt x="8775" y="1135"/>
                  </a:lnTo>
                  <a:lnTo>
                    <a:pt x="7841" y="1535"/>
                  </a:lnTo>
                  <a:lnTo>
                    <a:pt x="6973" y="2002"/>
                  </a:lnTo>
                  <a:lnTo>
                    <a:pt x="6106" y="2536"/>
                  </a:lnTo>
                  <a:lnTo>
                    <a:pt x="5305" y="3103"/>
                  </a:lnTo>
                  <a:lnTo>
                    <a:pt x="4538" y="3770"/>
                  </a:lnTo>
                  <a:lnTo>
                    <a:pt x="3804" y="4504"/>
                  </a:lnTo>
                  <a:lnTo>
                    <a:pt x="3470" y="4871"/>
                  </a:lnTo>
                  <a:lnTo>
                    <a:pt x="3137" y="5271"/>
                  </a:lnTo>
                  <a:lnTo>
                    <a:pt x="2570" y="6039"/>
                  </a:lnTo>
                  <a:lnTo>
                    <a:pt x="2069" y="6873"/>
                  </a:lnTo>
                  <a:lnTo>
                    <a:pt x="1602" y="7707"/>
                  </a:lnTo>
                  <a:lnTo>
                    <a:pt x="1202" y="8574"/>
                  </a:lnTo>
                  <a:lnTo>
                    <a:pt x="835" y="9475"/>
                  </a:lnTo>
                  <a:lnTo>
                    <a:pt x="568" y="10409"/>
                  </a:lnTo>
                  <a:lnTo>
                    <a:pt x="334" y="11343"/>
                  </a:lnTo>
                  <a:lnTo>
                    <a:pt x="167" y="12311"/>
                  </a:lnTo>
                  <a:lnTo>
                    <a:pt x="67" y="13312"/>
                  </a:lnTo>
                  <a:lnTo>
                    <a:pt x="1" y="14313"/>
                  </a:lnTo>
                  <a:lnTo>
                    <a:pt x="67" y="15314"/>
                  </a:lnTo>
                  <a:lnTo>
                    <a:pt x="167" y="16314"/>
                  </a:lnTo>
                  <a:lnTo>
                    <a:pt x="334" y="17315"/>
                  </a:lnTo>
                  <a:lnTo>
                    <a:pt x="534" y="18283"/>
                  </a:lnTo>
                  <a:lnTo>
                    <a:pt x="835" y="19250"/>
                  </a:lnTo>
                  <a:lnTo>
                    <a:pt x="1168" y="20185"/>
                  </a:lnTo>
                  <a:lnTo>
                    <a:pt x="1602" y="21085"/>
                  </a:lnTo>
                  <a:lnTo>
                    <a:pt x="2036" y="21986"/>
                  </a:lnTo>
                  <a:lnTo>
                    <a:pt x="2536" y="22854"/>
                  </a:lnTo>
                  <a:lnTo>
                    <a:pt x="3103" y="23688"/>
                  </a:lnTo>
                  <a:lnTo>
                    <a:pt x="3704" y="24488"/>
                  </a:lnTo>
                  <a:lnTo>
                    <a:pt x="4371" y="25256"/>
                  </a:lnTo>
                  <a:lnTo>
                    <a:pt x="5038" y="25990"/>
                  </a:lnTo>
                  <a:lnTo>
                    <a:pt x="5772" y="26690"/>
                  </a:lnTo>
                  <a:lnTo>
                    <a:pt x="6473" y="27257"/>
                  </a:lnTo>
                  <a:lnTo>
                    <a:pt x="7174" y="27825"/>
                  </a:lnTo>
                  <a:lnTo>
                    <a:pt x="7174" y="33496"/>
                  </a:lnTo>
                  <a:lnTo>
                    <a:pt x="7174" y="33830"/>
                  </a:lnTo>
                  <a:lnTo>
                    <a:pt x="7207" y="34130"/>
                  </a:lnTo>
                  <a:lnTo>
                    <a:pt x="7207" y="34230"/>
                  </a:lnTo>
                  <a:lnTo>
                    <a:pt x="7274" y="34297"/>
                  </a:lnTo>
                  <a:lnTo>
                    <a:pt x="7340" y="34364"/>
                  </a:lnTo>
                  <a:lnTo>
                    <a:pt x="7541" y="34364"/>
                  </a:lnTo>
                  <a:lnTo>
                    <a:pt x="7607" y="34297"/>
                  </a:lnTo>
                  <a:lnTo>
                    <a:pt x="7674" y="34230"/>
                  </a:lnTo>
                  <a:lnTo>
                    <a:pt x="7674" y="34130"/>
                  </a:lnTo>
                  <a:lnTo>
                    <a:pt x="7674" y="33663"/>
                  </a:lnTo>
                  <a:lnTo>
                    <a:pt x="7674" y="33630"/>
                  </a:lnTo>
                  <a:lnTo>
                    <a:pt x="7641" y="28292"/>
                  </a:lnTo>
                  <a:lnTo>
                    <a:pt x="7674" y="27991"/>
                  </a:lnTo>
                  <a:lnTo>
                    <a:pt x="7641" y="27691"/>
                  </a:lnTo>
                  <a:lnTo>
                    <a:pt x="7607" y="27591"/>
                  </a:lnTo>
                  <a:lnTo>
                    <a:pt x="7541" y="27524"/>
                  </a:lnTo>
                  <a:lnTo>
                    <a:pt x="7374" y="27391"/>
                  </a:lnTo>
                  <a:lnTo>
                    <a:pt x="6540" y="26724"/>
                  </a:lnTo>
                  <a:lnTo>
                    <a:pt x="5739" y="25990"/>
                  </a:lnTo>
                  <a:lnTo>
                    <a:pt x="4972" y="25256"/>
                  </a:lnTo>
                  <a:lnTo>
                    <a:pt x="4304" y="24455"/>
                  </a:lnTo>
                  <a:lnTo>
                    <a:pt x="3637" y="23621"/>
                  </a:lnTo>
                  <a:lnTo>
                    <a:pt x="3070" y="22753"/>
                  </a:lnTo>
                  <a:lnTo>
                    <a:pt x="2536" y="21886"/>
                  </a:lnTo>
                  <a:lnTo>
                    <a:pt x="2036" y="20952"/>
                  </a:lnTo>
                  <a:lnTo>
                    <a:pt x="1602" y="19984"/>
                  </a:lnTo>
                  <a:lnTo>
                    <a:pt x="1268" y="19017"/>
                  </a:lnTo>
                  <a:lnTo>
                    <a:pt x="968" y="18016"/>
                  </a:lnTo>
                  <a:lnTo>
                    <a:pt x="735" y="17015"/>
                  </a:lnTo>
                  <a:lnTo>
                    <a:pt x="601" y="16014"/>
                  </a:lnTo>
                  <a:lnTo>
                    <a:pt x="534" y="14980"/>
                  </a:lnTo>
                  <a:lnTo>
                    <a:pt x="501" y="13979"/>
                  </a:lnTo>
                  <a:lnTo>
                    <a:pt x="568" y="12978"/>
                  </a:lnTo>
                  <a:lnTo>
                    <a:pt x="701" y="11977"/>
                  </a:lnTo>
                  <a:lnTo>
                    <a:pt x="901" y="10976"/>
                  </a:lnTo>
                  <a:lnTo>
                    <a:pt x="1202" y="10009"/>
                  </a:lnTo>
                  <a:lnTo>
                    <a:pt x="1535" y="9075"/>
                  </a:lnTo>
                  <a:lnTo>
                    <a:pt x="1936" y="8141"/>
                  </a:lnTo>
                  <a:lnTo>
                    <a:pt x="2403" y="7240"/>
                  </a:lnTo>
                  <a:lnTo>
                    <a:pt x="2937" y="6372"/>
                  </a:lnTo>
                  <a:lnTo>
                    <a:pt x="3504" y="5572"/>
                  </a:lnTo>
                  <a:lnTo>
                    <a:pt x="4171" y="4804"/>
                  </a:lnTo>
                  <a:lnTo>
                    <a:pt x="4538" y="4437"/>
                  </a:lnTo>
                  <a:lnTo>
                    <a:pt x="4905" y="4070"/>
                  </a:lnTo>
                  <a:lnTo>
                    <a:pt x="5272" y="3737"/>
                  </a:lnTo>
                  <a:lnTo>
                    <a:pt x="5672" y="3403"/>
                  </a:lnTo>
                  <a:lnTo>
                    <a:pt x="6139" y="3070"/>
                  </a:lnTo>
                  <a:lnTo>
                    <a:pt x="6606" y="2769"/>
                  </a:lnTo>
                  <a:lnTo>
                    <a:pt x="7073" y="2469"/>
                  </a:lnTo>
                  <a:lnTo>
                    <a:pt x="7574" y="2202"/>
                  </a:lnTo>
                  <a:lnTo>
                    <a:pt x="8074" y="1935"/>
                  </a:lnTo>
                  <a:lnTo>
                    <a:pt x="8575" y="1735"/>
                  </a:lnTo>
                  <a:lnTo>
                    <a:pt x="9109" y="1502"/>
                  </a:lnTo>
                  <a:lnTo>
                    <a:pt x="9642" y="1335"/>
                  </a:lnTo>
                  <a:lnTo>
                    <a:pt x="10176" y="1168"/>
                  </a:lnTo>
                  <a:lnTo>
                    <a:pt x="10710" y="1034"/>
                  </a:lnTo>
                  <a:lnTo>
                    <a:pt x="11811" y="801"/>
                  </a:lnTo>
                  <a:lnTo>
                    <a:pt x="12912" y="634"/>
                  </a:lnTo>
                  <a:lnTo>
                    <a:pt x="14046" y="534"/>
                  </a:lnTo>
                  <a:lnTo>
                    <a:pt x="15181" y="501"/>
                  </a:lnTo>
                  <a:lnTo>
                    <a:pt x="16382" y="534"/>
                  </a:lnTo>
                  <a:lnTo>
                    <a:pt x="16949" y="567"/>
                  </a:lnTo>
                  <a:lnTo>
                    <a:pt x="17549" y="634"/>
                  </a:lnTo>
                  <a:lnTo>
                    <a:pt x="18116" y="734"/>
                  </a:lnTo>
                  <a:lnTo>
                    <a:pt x="18684" y="834"/>
                  </a:lnTo>
                  <a:lnTo>
                    <a:pt x="19251" y="1001"/>
                  </a:lnTo>
                  <a:lnTo>
                    <a:pt x="19818" y="1168"/>
                  </a:lnTo>
                  <a:lnTo>
                    <a:pt x="20352" y="1368"/>
                  </a:lnTo>
                  <a:lnTo>
                    <a:pt x="20886" y="1602"/>
                  </a:lnTo>
                  <a:lnTo>
                    <a:pt x="21386" y="1869"/>
                  </a:lnTo>
                  <a:lnTo>
                    <a:pt x="21886" y="2202"/>
                  </a:lnTo>
                  <a:lnTo>
                    <a:pt x="22320" y="2536"/>
                  </a:lnTo>
                  <a:lnTo>
                    <a:pt x="22787" y="2936"/>
                  </a:lnTo>
                  <a:lnTo>
                    <a:pt x="23154" y="3336"/>
                  </a:lnTo>
                  <a:lnTo>
                    <a:pt x="23488" y="3737"/>
                  </a:lnTo>
                  <a:lnTo>
                    <a:pt x="23821" y="4171"/>
                  </a:lnTo>
                  <a:lnTo>
                    <a:pt x="24155" y="4638"/>
                  </a:lnTo>
                  <a:lnTo>
                    <a:pt x="24422" y="5071"/>
                  </a:lnTo>
                  <a:lnTo>
                    <a:pt x="24689" y="5572"/>
                  </a:lnTo>
                  <a:lnTo>
                    <a:pt x="24956" y="6039"/>
                  </a:lnTo>
                  <a:lnTo>
                    <a:pt x="25189" y="6539"/>
                  </a:lnTo>
                  <a:lnTo>
                    <a:pt x="25389" y="7040"/>
                  </a:lnTo>
                  <a:lnTo>
                    <a:pt x="25590" y="7574"/>
                  </a:lnTo>
                  <a:lnTo>
                    <a:pt x="25923" y="8608"/>
                  </a:lnTo>
                  <a:lnTo>
                    <a:pt x="26157" y="9675"/>
                  </a:lnTo>
                  <a:lnTo>
                    <a:pt x="26357" y="10710"/>
                  </a:lnTo>
                  <a:lnTo>
                    <a:pt x="26457" y="11811"/>
                  </a:lnTo>
                  <a:lnTo>
                    <a:pt x="26490" y="12878"/>
                  </a:lnTo>
                  <a:lnTo>
                    <a:pt x="26424" y="13979"/>
                  </a:lnTo>
                  <a:lnTo>
                    <a:pt x="26290" y="15047"/>
                  </a:lnTo>
                  <a:lnTo>
                    <a:pt x="26224" y="15581"/>
                  </a:lnTo>
                  <a:lnTo>
                    <a:pt x="26090" y="16114"/>
                  </a:lnTo>
                  <a:lnTo>
                    <a:pt x="25957" y="16648"/>
                  </a:lnTo>
                  <a:lnTo>
                    <a:pt x="25823" y="17182"/>
                  </a:lnTo>
                  <a:lnTo>
                    <a:pt x="25623" y="17682"/>
                  </a:lnTo>
                  <a:lnTo>
                    <a:pt x="25456" y="18183"/>
                  </a:lnTo>
                  <a:lnTo>
                    <a:pt x="25223" y="18683"/>
                  </a:lnTo>
                  <a:lnTo>
                    <a:pt x="24989" y="19184"/>
                  </a:lnTo>
                  <a:lnTo>
                    <a:pt x="24756" y="19651"/>
                  </a:lnTo>
                  <a:lnTo>
                    <a:pt x="24489" y="20118"/>
                  </a:lnTo>
                  <a:lnTo>
                    <a:pt x="24188" y="20552"/>
                  </a:lnTo>
                  <a:lnTo>
                    <a:pt x="23888" y="21019"/>
                  </a:lnTo>
                  <a:lnTo>
                    <a:pt x="23555" y="21419"/>
                  </a:lnTo>
                  <a:lnTo>
                    <a:pt x="23221" y="21853"/>
                  </a:lnTo>
                  <a:lnTo>
                    <a:pt x="22854" y="22253"/>
                  </a:lnTo>
                  <a:lnTo>
                    <a:pt x="22487" y="22620"/>
                  </a:lnTo>
                  <a:lnTo>
                    <a:pt x="22120" y="22987"/>
                  </a:lnTo>
                  <a:lnTo>
                    <a:pt x="21720" y="23354"/>
                  </a:lnTo>
                  <a:lnTo>
                    <a:pt x="21286" y="23688"/>
                  </a:lnTo>
                  <a:lnTo>
                    <a:pt x="20886" y="24021"/>
                  </a:lnTo>
                  <a:lnTo>
                    <a:pt x="20418" y="24321"/>
                  </a:lnTo>
                  <a:lnTo>
                    <a:pt x="19985" y="24622"/>
                  </a:lnTo>
                  <a:lnTo>
                    <a:pt x="19518" y="24889"/>
                  </a:lnTo>
                  <a:lnTo>
                    <a:pt x="19051" y="25156"/>
                  </a:lnTo>
                  <a:lnTo>
                    <a:pt x="18584" y="25389"/>
                  </a:lnTo>
                  <a:lnTo>
                    <a:pt x="18116" y="25589"/>
                  </a:lnTo>
                  <a:lnTo>
                    <a:pt x="17116" y="25956"/>
                  </a:lnTo>
                  <a:lnTo>
                    <a:pt x="16682" y="26123"/>
                  </a:lnTo>
                  <a:lnTo>
                    <a:pt x="16248" y="26357"/>
                  </a:lnTo>
                  <a:lnTo>
                    <a:pt x="16048" y="26490"/>
                  </a:lnTo>
                  <a:lnTo>
                    <a:pt x="15881" y="26657"/>
                  </a:lnTo>
                  <a:lnTo>
                    <a:pt x="15714" y="26824"/>
                  </a:lnTo>
                  <a:lnTo>
                    <a:pt x="15581" y="27057"/>
                  </a:lnTo>
                  <a:lnTo>
                    <a:pt x="15481" y="27291"/>
                  </a:lnTo>
                  <a:lnTo>
                    <a:pt x="15381" y="27558"/>
                  </a:lnTo>
                  <a:lnTo>
                    <a:pt x="15314" y="27825"/>
                  </a:lnTo>
                  <a:lnTo>
                    <a:pt x="15281" y="28091"/>
                  </a:lnTo>
                  <a:lnTo>
                    <a:pt x="15214" y="28659"/>
                  </a:lnTo>
                  <a:lnTo>
                    <a:pt x="15147" y="29226"/>
                  </a:lnTo>
                  <a:lnTo>
                    <a:pt x="14914" y="31795"/>
                  </a:lnTo>
                  <a:lnTo>
                    <a:pt x="14713" y="34130"/>
                  </a:lnTo>
                  <a:lnTo>
                    <a:pt x="15114" y="34097"/>
                  </a:lnTo>
                  <a:lnTo>
                    <a:pt x="15214" y="34097"/>
                  </a:lnTo>
                  <a:lnTo>
                    <a:pt x="15648" y="29226"/>
                  </a:lnTo>
                  <a:lnTo>
                    <a:pt x="15681" y="28659"/>
                  </a:lnTo>
                  <a:lnTo>
                    <a:pt x="15748" y="28058"/>
                  </a:lnTo>
                  <a:lnTo>
                    <a:pt x="15814" y="27791"/>
                  </a:lnTo>
                  <a:lnTo>
                    <a:pt x="15881" y="27524"/>
                  </a:lnTo>
                  <a:lnTo>
                    <a:pt x="16015" y="27257"/>
                  </a:lnTo>
                  <a:lnTo>
                    <a:pt x="16181" y="27024"/>
                  </a:lnTo>
                  <a:lnTo>
                    <a:pt x="16348" y="26857"/>
                  </a:lnTo>
                  <a:lnTo>
                    <a:pt x="16582" y="26724"/>
                  </a:lnTo>
                  <a:lnTo>
                    <a:pt x="16815" y="26590"/>
                  </a:lnTo>
                  <a:lnTo>
                    <a:pt x="17049" y="26490"/>
                  </a:lnTo>
                  <a:lnTo>
                    <a:pt x="17549" y="26290"/>
                  </a:lnTo>
                  <a:lnTo>
                    <a:pt x="18050" y="26123"/>
                  </a:lnTo>
                  <a:lnTo>
                    <a:pt x="18984" y="25723"/>
                  </a:lnTo>
                  <a:lnTo>
                    <a:pt x="19851" y="25256"/>
                  </a:lnTo>
                  <a:lnTo>
                    <a:pt x="20719" y="24722"/>
                  </a:lnTo>
                  <a:lnTo>
                    <a:pt x="21519" y="24121"/>
                  </a:lnTo>
                  <a:lnTo>
                    <a:pt x="22320" y="23454"/>
                  </a:lnTo>
                  <a:lnTo>
                    <a:pt x="23021" y="22753"/>
                  </a:lnTo>
                  <a:lnTo>
                    <a:pt x="23688" y="22019"/>
                  </a:lnTo>
                  <a:lnTo>
                    <a:pt x="24322" y="21219"/>
                  </a:lnTo>
                  <a:lnTo>
                    <a:pt x="24622" y="20785"/>
                  </a:lnTo>
                  <a:lnTo>
                    <a:pt x="24889" y="20351"/>
                  </a:lnTo>
                  <a:lnTo>
                    <a:pt x="25156" y="19884"/>
                  </a:lnTo>
                  <a:lnTo>
                    <a:pt x="25423" y="19417"/>
                  </a:lnTo>
                  <a:lnTo>
                    <a:pt x="25857" y="18483"/>
                  </a:lnTo>
                  <a:lnTo>
                    <a:pt x="26190" y="17482"/>
                  </a:lnTo>
                  <a:lnTo>
                    <a:pt x="26490" y="16481"/>
                  </a:lnTo>
                  <a:lnTo>
                    <a:pt x="26724" y="15480"/>
                  </a:lnTo>
                  <a:lnTo>
                    <a:pt x="26857" y="14446"/>
                  </a:lnTo>
                  <a:lnTo>
                    <a:pt x="26924" y="13412"/>
                  </a:lnTo>
                  <a:lnTo>
                    <a:pt x="26958" y="12378"/>
                  </a:lnTo>
                  <a:lnTo>
                    <a:pt x="26891" y="11310"/>
                  </a:lnTo>
                  <a:lnTo>
                    <a:pt x="26757" y="10276"/>
                  </a:lnTo>
                  <a:lnTo>
                    <a:pt x="26557" y="9275"/>
                  </a:lnTo>
                  <a:lnTo>
                    <a:pt x="26290" y="8241"/>
                  </a:lnTo>
                  <a:lnTo>
                    <a:pt x="25957" y="7240"/>
                  </a:lnTo>
                  <a:lnTo>
                    <a:pt x="25590" y="6306"/>
                  </a:lnTo>
                  <a:lnTo>
                    <a:pt x="25123" y="5338"/>
                  </a:lnTo>
                  <a:lnTo>
                    <a:pt x="24856" y="4905"/>
                  </a:lnTo>
                  <a:lnTo>
                    <a:pt x="24589" y="4471"/>
                  </a:lnTo>
                  <a:lnTo>
                    <a:pt x="24289" y="4037"/>
                  </a:lnTo>
                  <a:lnTo>
                    <a:pt x="23988" y="3603"/>
                  </a:lnTo>
                  <a:lnTo>
                    <a:pt x="23655" y="3203"/>
                  </a:lnTo>
                  <a:lnTo>
                    <a:pt x="23321" y="2803"/>
                  </a:lnTo>
                  <a:lnTo>
                    <a:pt x="22954" y="2436"/>
                  </a:lnTo>
                  <a:lnTo>
                    <a:pt x="22554" y="2102"/>
                  </a:lnTo>
                  <a:lnTo>
                    <a:pt x="22120" y="1768"/>
                  </a:lnTo>
                  <a:lnTo>
                    <a:pt x="21653" y="1468"/>
                  </a:lnTo>
                  <a:lnTo>
                    <a:pt x="21186" y="1201"/>
                  </a:lnTo>
                  <a:lnTo>
                    <a:pt x="20685" y="968"/>
                  </a:lnTo>
                  <a:lnTo>
                    <a:pt x="20185" y="768"/>
                  </a:lnTo>
                  <a:lnTo>
                    <a:pt x="19684" y="601"/>
                  </a:lnTo>
                  <a:lnTo>
                    <a:pt x="19151" y="467"/>
                  </a:lnTo>
                  <a:lnTo>
                    <a:pt x="18617" y="334"/>
                  </a:lnTo>
                  <a:lnTo>
                    <a:pt x="17516" y="167"/>
                  </a:lnTo>
                  <a:lnTo>
                    <a:pt x="16415" y="67"/>
                  </a:lnTo>
                  <a:lnTo>
                    <a:pt x="1528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63"/>
            <p:cNvSpPr/>
            <p:nvPr/>
          </p:nvSpPr>
          <p:spPr>
            <a:xfrm>
              <a:off x="2324100" y="1889550"/>
              <a:ext cx="321975" cy="844100"/>
            </a:xfrm>
            <a:custGeom>
              <a:avLst/>
              <a:gdLst/>
              <a:ahLst/>
              <a:cxnLst/>
              <a:rect l="l" t="t" r="r" b="b"/>
              <a:pathLst>
                <a:path w="12879" h="33764" extrusionOk="0">
                  <a:moveTo>
                    <a:pt x="10477" y="1168"/>
                  </a:moveTo>
                  <a:lnTo>
                    <a:pt x="10877" y="1201"/>
                  </a:lnTo>
                  <a:lnTo>
                    <a:pt x="11311" y="1235"/>
                  </a:lnTo>
                  <a:lnTo>
                    <a:pt x="10910" y="1402"/>
                  </a:lnTo>
                  <a:lnTo>
                    <a:pt x="10543" y="1535"/>
                  </a:lnTo>
                  <a:lnTo>
                    <a:pt x="10143" y="1635"/>
                  </a:lnTo>
                  <a:lnTo>
                    <a:pt x="9743" y="1735"/>
                  </a:lnTo>
                  <a:lnTo>
                    <a:pt x="9309" y="1769"/>
                  </a:lnTo>
                  <a:lnTo>
                    <a:pt x="8908" y="1802"/>
                  </a:lnTo>
                  <a:lnTo>
                    <a:pt x="8074" y="1802"/>
                  </a:lnTo>
                  <a:lnTo>
                    <a:pt x="8441" y="1602"/>
                  </a:lnTo>
                  <a:lnTo>
                    <a:pt x="8842" y="1468"/>
                  </a:lnTo>
                  <a:lnTo>
                    <a:pt x="9242" y="1335"/>
                  </a:lnTo>
                  <a:lnTo>
                    <a:pt x="9642" y="1268"/>
                  </a:lnTo>
                  <a:lnTo>
                    <a:pt x="10076" y="1201"/>
                  </a:lnTo>
                  <a:lnTo>
                    <a:pt x="10477" y="1168"/>
                  </a:lnTo>
                  <a:close/>
                  <a:moveTo>
                    <a:pt x="4638" y="12244"/>
                  </a:moveTo>
                  <a:lnTo>
                    <a:pt x="4671" y="12311"/>
                  </a:lnTo>
                  <a:lnTo>
                    <a:pt x="4738" y="12344"/>
                  </a:lnTo>
                  <a:lnTo>
                    <a:pt x="5038" y="12411"/>
                  </a:lnTo>
                  <a:lnTo>
                    <a:pt x="5472" y="12478"/>
                  </a:lnTo>
                  <a:lnTo>
                    <a:pt x="5939" y="12511"/>
                  </a:lnTo>
                  <a:lnTo>
                    <a:pt x="7140" y="12511"/>
                  </a:lnTo>
                  <a:lnTo>
                    <a:pt x="7240" y="12478"/>
                  </a:lnTo>
                  <a:lnTo>
                    <a:pt x="5839" y="26524"/>
                  </a:lnTo>
                  <a:lnTo>
                    <a:pt x="4705" y="26557"/>
                  </a:lnTo>
                  <a:lnTo>
                    <a:pt x="4705" y="26557"/>
                  </a:lnTo>
                  <a:lnTo>
                    <a:pt x="4805" y="24755"/>
                  </a:lnTo>
                  <a:lnTo>
                    <a:pt x="4872" y="22987"/>
                  </a:lnTo>
                  <a:lnTo>
                    <a:pt x="4938" y="21186"/>
                  </a:lnTo>
                  <a:lnTo>
                    <a:pt x="4938" y="19384"/>
                  </a:lnTo>
                  <a:lnTo>
                    <a:pt x="4905" y="17616"/>
                  </a:lnTo>
                  <a:lnTo>
                    <a:pt x="4872" y="15814"/>
                  </a:lnTo>
                  <a:lnTo>
                    <a:pt x="4772" y="14046"/>
                  </a:lnTo>
                  <a:lnTo>
                    <a:pt x="4638" y="12244"/>
                  </a:lnTo>
                  <a:close/>
                  <a:moveTo>
                    <a:pt x="9642" y="26991"/>
                  </a:moveTo>
                  <a:lnTo>
                    <a:pt x="9642" y="27157"/>
                  </a:lnTo>
                  <a:lnTo>
                    <a:pt x="9609" y="27324"/>
                  </a:lnTo>
                  <a:lnTo>
                    <a:pt x="9509" y="27458"/>
                  </a:lnTo>
                  <a:lnTo>
                    <a:pt x="9376" y="27591"/>
                  </a:lnTo>
                  <a:lnTo>
                    <a:pt x="9242" y="27691"/>
                  </a:lnTo>
                  <a:lnTo>
                    <a:pt x="9075" y="27791"/>
                  </a:lnTo>
                  <a:lnTo>
                    <a:pt x="8908" y="27858"/>
                  </a:lnTo>
                  <a:lnTo>
                    <a:pt x="8742" y="27925"/>
                  </a:lnTo>
                  <a:lnTo>
                    <a:pt x="8308" y="27958"/>
                  </a:lnTo>
                  <a:lnTo>
                    <a:pt x="7841" y="27991"/>
                  </a:lnTo>
                  <a:lnTo>
                    <a:pt x="6907" y="28025"/>
                  </a:lnTo>
                  <a:lnTo>
                    <a:pt x="4905" y="28025"/>
                  </a:lnTo>
                  <a:lnTo>
                    <a:pt x="3937" y="27991"/>
                  </a:lnTo>
                  <a:lnTo>
                    <a:pt x="2937" y="27925"/>
                  </a:lnTo>
                  <a:lnTo>
                    <a:pt x="1969" y="27825"/>
                  </a:lnTo>
                  <a:lnTo>
                    <a:pt x="1469" y="27758"/>
                  </a:lnTo>
                  <a:lnTo>
                    <a:pt x="1002" y="27658"/>
                  </a:lnTo>
                  <a:lnTo>
                    <a:pt x="835" y="27624"/>
                  </a:lnTo>
                  <a:lnTo>
                    <a:pt x="668" y="27558"/>
                  </a:lnTo>
                  <a:lnTo>
                    <a:pt x="534" y="27458"/>
                  </a:lnTo>
                  <a:lnTo>
                    <a:pt x="501" y="27391"/>
                  </a:lnTo>
                  <a:lnTo>
                    <a:pt x="468" y="27324"/>
                  </a:lnTo>
                  <a:lnTo>
                    <a:pt x="501" y="27224"/>
                  </a:lnTo>
                  <a:lnTo>
                    <a:pt x="534" y="27157"/>
                  </a:lnTo>
                  <a:lnTo>
                    <a:pt x="701" y="27091"/>
                  </a:lnTo>
                  <a:lnTo>
                    <a:pt x="868" y="27057"/>
                  </a:lnTo>
                  <a:lnTo>
                    <a:pt x="1035" y="27024"/>
                  </a:lnTo>
                  <a:lnTo>
                    <a:pt x="5072" y="27024"/>
                  </a:lnTo>
                  <a:lnTo>
                    <a:pt x="9642" y="26991"/>
                  </a:lnTo>
                  <a:close/>
                  <a:moveTo>
                    <a:pt x="8742" y="30193"/>
                  </a:moveTo>
                  <a:lnTo>
                    <a:pt x="8842" y="30260"/>
                  </a:lnTo>
                  <a:lnTo>
                    <a:pt x="8942" y="30327"/>
                  </a:lnTo>
                  <a:lnTo>
                    <a:pt x="9009" y="30427"/>
                  </a:lnTo>
                  <a:lnTo>
                    <a:pt x="9042" y="30527"/>
                  </a:lnTo>
                  <a:lnTo>
                    <a:pt x="9042" y="30660"/>
                  </a:lnTo>
                  <a:lnTo>
                    <a:pt x="9042" y="30794"/>
                  </a:lnTo>
                  <a:lnTo>
                    <a:pt x="9009" y="30894"/>
                  </a:lnTo>
                  <a:lnTo>
                    <a:pt x="8942" y="30994"/>
                  </a:lnTo>
                  <a:lnTo>
                    <a:pt x="8875" y="31094"/>
                  </a:lnTo>
                  <a:lnTo>
                    <a:pt x="8642" y="31294"/>
                  </a:lnTo>
                  <a:lnTo>
                    <a:pt x="8375" y="31461"/>
                  </a:lnTo>
                  <a:lnTo>
                    <a:pt x="8108" y="31561"/>
                  </a:lnTo>
                  <a:lnTo>
                    <a:pt x="7841" y="31595"/>
                  </a:lnTo>
                  <a:lnTo>
                    <a:pt x="7541" y="31661"/>
                  </a:lnTo>
                  <a:lnTo>
                    <a:pt x="7240" y="31661"/>
                  </a:lnTo>
                  <a:lnTo>
                    <a:pt x="6640" y="31695"/>
                  </a:lnTo>
                  <a:lnTo>
                    <a:pt x="5806" y="31761"/>
                  </a:lnTo>
                  <a:lnTo>
                    <a:pt x="3570" y="31761"/>
                  </a:lnTo>
                  <a:lnTo>
                    <a:pt x="2870" y="31728"/>
                  </a:lnTo>
                  <a:lnTo>
                    <a:pt x="2169" y="31628"/>
                  </a:lnTo>
                  <a:lnTo>
                    <a:pt x="1869" y="31595"/>
                  </a:lnTo>
                  <a:lnTo>
                    <a:pt x="1602" y="31495"/>
                  </a:lnTo>
                  <a:lnTo>
                    <a:pt x="1302" y="31394"/>
                  </a:lnTo>
                  <a:lnTo>
                    <a:pt x="1202" y="31294"/>
                  </a:lnTo>
                  <a:lnTo>
                    <a:pt x="1068" y="31228"/>
                  </a:lnTo>
                  <a:lnTo>
                    <a:pt x="968" y="31094"/>
                  </a:lnTo>
                  <a:lnTo>
                    <a:pt x="935" y="30994"/>
                  </a:lnTo>
                  <a:lnTo>
                    <a:pt x="935" y="30894"/>
                  </a:lnTo>
                  <a:lnTo>
                    <a:pt x="935" y="30827"/>
                  </a:lnTo>
                  <a:lnTo>
                    <a:pt x="1002" y="30761"/>
                  </a:lnTo>
                  <a:lnTo>
                    <a:pt x="1102" y="30694"/>
                  </a:lnTo>
                  <a:lnTo>
                    <a:pt x="1302" y="30594"/>
                  </a:lnTo>
                  <a:lnTo>
                    <a:pt x="1469" y="30527"/>
                  </a:lnTo>
                  <a:lnTo>
                    <a:pt x="1936" y="30527"/>
                  </a:lnTo>
                  <a:lnTo>
                    <a:pt x="2236" y="30560"/>
                  </a:lnTo>
                  <a:lnTo>
                    <a:pt x="2570" y="30594"/>
                  </a:lnTo>
                  <a:lnTo>
                    <a:pt x="6206" y="30394"/>
                  </a:lnTo>
                  <a:lnTo>
                    <a:pt x="7974" y="30293"/>
                  </a:lnTo>
                  <a:lnTo>
                    <a:pt x="8375" y="30260"/>
                  </a:lnTo>
                  <a:lnTo>
                    <a:pt x="8742" y="30193"/>
                  </a:lnTo>
                  <a:close/>
                  <a:moveTo>
                    <a:pt x="8141" y="0"/>
                  </a:moveTo>
                  <a:lnTo>
                    <a:pt x="8041" y="67"/>
                  </a:lnTo>
                  <a:lnTo>
                    <a:pt x="7774" y="401"/>
                  </a:lnTo>
                  <a:lnTo>
                    <a:pt x="7507" y="768"/>
                  </a:lnTo>
                  <a:lnTo>
                    <a:pt x="7307" y="1168"/>
                  </a:lnTo>
                  <a:lnTo>
                    <a:pt x="7107" y="1568"/>
                  </a:lnTo>
                  <a:lnTo>
                    <a:pt x="6973" y="2002"/>
                  </a:lnTo>
                  <a:lnTo>
                    <a:pt x="6907" y="2436"/>
                  </a:lnTo>
                  <a:lnTo>
                    <a:pt x="6840" y="2870"/>
                  </a:lnTo>
                  <a:lnTo>
                    <a:pt x="6840" y="3303"/>
                  </a:lnTo>
                  <a:lnTo>
                    <a:pt x="6540" y="3203"/>
                  </a:lnTo>
                  <a:lnTo>
                    <a:pt x="6239" y="3103"/>
                  </a:lnTo>
                  <a:lnTo>
                    <a:pt x="5806" y="3070"/>
                  </a:lnTo>
                  <a:lnTo>
                    <a:pt x="5405" y="3036"/>
                  </a:lnTo>
                  <a:lnTo>
                    <a:pt x="4972" y="3103"/>
                  </a:lnTo>
                  <a:lnTo>
                    <a:pt x="4571" y="3170"/>
                  </a:lnTo>
                  <a:lnTo>
                    <a:pt x="4204" y="3303"/>
                  </a:lnTo>
                  <a:lnTo>
                    <a:pt x="3804" y="3503"/>
                  </a:lnTo>
                  <a:lnTo>
                    <a:pt x="3470" y="3704"/>
                  </a:lnTo>
                  <a:lnTo>
                    <a:pt x="3137" y="3970"/>
                  </a:lnTo>
                  <a:lnTo>
                    <a:pt x="2836" y="4271"/>
                  </a:lnTo>
                  <a:lnTo>
                    <a:pt x="2570" y="4604"/>
                  </a:lnTo>
                  <a:lnTo>
                    <a:pt x="2336" y="4971"/>
                  </a:lnTo>
                  <a:lnTo>
                    <a:pt x="2136" y="5338"/>
                  </a:lnTo>
                  <a:lnTo>
                    <a:pt x="1969" y="5739"/>
                  </a:lnTo>
                  <a:lnTo>
                    <a:pt x="1836" y="6139"/>
                  </a:lnTo>
                  <a:lnTo>
                    <a:pt x="1736" y="6573"/>
                  </a:lnTo>
                  <a:lnTo>
                    <a:pt x="1669" y="7006"/>
                  </a:lnTo>
                  <a:lnTo>
                    <a:pt x="1602" y="7474"/>
                  </a:lnTo>
                  <a:lnTo>
                    <a:pt x="1602" y="7974"/>
                  </a:lnTo>
                  <a:lnTo>
                    <a:pt x="1669" y="8474"/>
                  </a:lnTo>
                  <a:lnTo>
                    <a:pt x="1769" y="8975"/>
                  </a:lnTo>
                  <a:lnTo>
                    <a:pt x="1902" y="9475"/>
                  </a:lnTo>
                  <a:lnTo>
                    <a:pt x="2069" y="9909"/>
                  </a:lnTo>
                  <a:lnTo>
                    <a:pt x="2303" y="10376"/>
                  </a:lnTo>
                  <a:lnTo>
                    <a:pt x="2603" y="10776"/>
                  </a:lnTo>
                  <a:lnTo>
                    <a:pt x="2903" y="11177"/>
                  </a:lnTo>
                  <a:lnTo>
                    <a:pt x="3270" y="11510"/>
                  </a:lnTo>
                  <a:lnTo>
                    <a:pt x="3704" y="11811"/>
                  </a:lnTo>
                  <a:lnTo>
                    <a:pt x="4138" y="12044"/>
                  </a:lnTo>
                  <a:lnTo>
                    <a:pt x="4271" y="13912"/>
                  </a:lnTo>
                  <a:lnTo>
                    <a:pt x="4371" y="15781"/>
                  </a:lnTo>
                  <a:lnTo>
                    <a:pt x="4438" y="17649"/>
                  </a:lnTo>
                  <a:lnTo>
                    <a:pt x="4471" y="19517"/>
                  </a:lnTo>
                  <a:lnTo>
                    <a:pt x="4438" y="21452"/>
                  </a:lnTo>
                  <a:lnTo>
                    <a:pt x="4371" y="23387"/>
                  </a:lnTo>
                  <a:lnTo>
                    <a:pt x="4271" y="25322"/>
                  </a:lnTo>
                  <a:lnTo>
                    <a:pt x="4238" y="25790"/>
                  </a:lnTo>
                  <a:lnTo>
                    <a:pt x="4204" y="26290"/>
                  </a:lnTo>
                  <a:lnTo>
                    <a:pt x="4171" y="26423"/>
                  </a:lnTo>
                  <a:lnTo>
                    <a:pt x="4138" y="26524"/>
                  </a:lnTo>
                  <a:lnTo>
                    <a:pt x="4004" y="26557"/>
                  </a:lnTo>
                  <a:lnTo>
                    <a:pt x="2103" y="26557"/>
                  </a:lnTo>
                  <a:lnTo>
                    <a:pt x="1635" y="26524"/>
                  </a:lnTo>
                  <a:lnTo>
                    <a:pt x="1168" y="26524"/>
                  </a:lnTo>
                  <a:lnTo>
                    <a:pt x="901" y="26557"/>
                  </a:lnTo>
                  <a:lnTo>
                    <a:pt x="668" y="26590"/>
                  </a:lnTo>
                  <a:lnTo>
                    <a:pt x="468" y="26690"/>
                  </a:lnTo>
                  <a:lnTo>
                    <a:pt x="268" y="26790"/>
                  </a:lnTo>
                  <a:lnTo>
                    <a:pt x="134" y="26924"/>
                  </a:lnTo>
                  <a:lnTo>
                    <a:pt x="67" y="27057"/>
                  </a:lnTo>
                  <a:lnTo>
                    <a:pt x="1" y="27224"/>
                  </a:lnTo>
                  <a:lnTo>
                    <a:pt x="1" y="27391"/>
                  </a:lnTo>
                  <a:lnTo>
                    <a:pt x="67" y="27524"/>
                  </a:lnTo>
                  <a:lnTo>
                    <a:pt x="134" y="27691"/>
                  </a:lnTo>
                  <a:lnTo>
                    <a:pt x="234" y="27825"/>
                  </a:lnTo>
                  <a:lnTo>
                    <a:pt x="401" y="27925"/>
                  </a:lnTo>
                  <a:lnTo>
                    <a:pt x="501" y="27991"/>
                  </a:lnTo>
                  <a:lnTo>
                    <a:pt x="368" y="28125"/>
                  </a:lnTo>
                  <a:lnTo>
                    <a:pt x="268" y="28292"/>
                  </a:lnTo>
                  <a:lnTo>
                    <a:pt x="201" y="28425"/>
                  </a:lnTo>
                  <a:lnTo>
                    <a:pt x="201" y="28559"/>
                  </a:lnTo>
                  <a:lnTo>
                    <a:pt x="167" y="28859"/>
                  </a:lnTo>
                  <a:lnTo>
                    <a:pt x="234" y="29193"/>
                  </a:lnTo>
                  <a:lnTo>
                    <a:pt x="334" y="29459"/>
                  </a:lnTo>
                  <a:lnTo>
                    <a:pt x="468" y="29660"/>
                  </a:lnTo>
                  <a:lnTo>
                    <a:pt x="601" y="29860"/>
                  </a:lnTo>
                  <a:lnTo>
                    <a:pt x="735" y="30027"/>
                  </a:lnTo>
                  <a:lnTo>
                    <a:pt x="935" y="30193"/>
                  </a:lnTo>
                  <a:lnTo>
                    <a:pt x="801" y="30260"/>
                  </a:lnTo>
                  <a:lnTo>
                    <a:pt x="668" y="30360"/>
                  </a:lnTo>
                  <a:lnTo>
                    <a:pt x="568" y="30460"/>
                  </a:lnTo>
                  <a:lnTo>
                    <a:pt x="501" y="30594"/>
                  </a:lnTo>
                  <a:lnTo>
                    <a:pt x="468" y="30727"/>
                  </a:lnTo>
                  <a:lnTo>
                    <a:pt x="434" y="30894"/>
                  </a:lnTo>
                  <a:lnTo>
                    <a:pt x="434" y="31027"/>
                  </a:lnTo>
                  <a:lnTo>
                    <a:pt x="501" y="31194"/>
                  </a:lnTo>
                  <a:lnTo>
                    <a:pt x="568" y="31361"/>
                  </a:lnTo>
                  <a:lnTo>
                    <a:pt x="668" y="31461"/>
                  </a:lnTo>
                  <a:lnTo>
                    <a:pt x="768" y="31595"/>
                  </a:lnTo>
                  <a:lnTo>
                    <a:pt x="868" y="31695"/>
                  </a:lnTo>
                  <a:lnTo>
                    <a:pt x="1168" y="31862"/>
                  </a:lnTo>
                  <a:lnTo>
                    <a:pt x="1469" y="31995"/>
                  </a:lnTo>
                  <a:lnTo>
                    <a:pt x="1802" y="32062"/>
                  </a:lnTo>
                  <a:lnTo>
                    <a:pt x="2136" y="32128"/>
                  </a:lnTo>
                  <a:lnTo>
                    <a:pt x="2770" y="32195"/>
                  </a:lnTo>
                  <a:lnTo>
                    <a:pt x="2803" y="32195"/>
                  </a:lnTo>
                  <a:lnTo>
                    <a:pt x="2836" y="32329"/>
                  </a:lnTo>
                  <a:lnTo>
                    <a:pt x="2903" y="32462"/>
                  </a:lnTo>
                  <a:lnTo>
                    <a:pt x="3037" y="32662"/>
                  </a:lnTo>
                  <a:lnTo>
                    <a:pt x="3170" y="32829"/>
                  </a:lnTo>
                  <a:lnTo>
                    <a:pt x="3337" y="32996"/>
                  </a:lnTo>
                  <a:lnTo>
                    <a:pt x="3504" y="33129"/>
                  </a:lnTo>
                  <a:lnTo>
                    <a:pt x="3871" y="33396"/>
                  </a:lnTo>
                  <a:lnTo>
                    <a:pt x="4271" y="33596"/>
                  </a:lnTo>
                  <a:lnTo>
                    <a:pt x="4671" y="33696"/>
                  </a:lnTo>
                  <a:lnTo>
                    <a:pt x="5138" y="33763"/>
                  </a:lnTo>
                  <a:lnTo>
                    <a:pt x="5539" y="33730"/>
                  </a:lnTo>
                  <a:lnTo>
                    <a:pt x="5906" y="33630"/>
                  </a:lnTo>
                  <a:lnTo>
                    <a:pt x="6273" y="33496"/>
                  </a:lnTo>
                  <a:lnTo>
                    <a:pt x="6606" y="33296"/>
                  </a:lnTo>
                  <a:lnTo>
                    <a:pt x="6907" y="33029"/>
                  </a:lnTo>
                  <a:lnTo>
                    <a:pt x="7174" y="32762"/>
                  </a:lnTo>
                  <a:lnTo>
                    <a:pt x="7407" y="32429"/>
                  </a:lnTo>
                  <a:lnTo>
                    <a:pt x="7574" y="32062"/>
                  </a:lnTo>
                  <a:lnTo>
                    <a:pt x="7641" y="32062"/>
                  </a:lnTo>
                  <a:lnTo>
                    <a:pt x="7974" y="31995"/>
                  </a:lnTo>
                  <a:lnTo>
                    <a:pt x="8308" y="31928"/>
                  </a:lnTo>
                  <a:lnTo>
                    <a:pt x="8642" y="31828"/>
                  </a:lnTo>
                  <a:lnTo>
                    <a:pt x="8942" y="31661"/>
                  </a:lnTo>
                  <a:lnTo>
                    <a:pt x="9175" y="31461"/>
                  </a:lnTo>
                  <a:lnTo>
                    <a:pt x="9342" y="31261"/>
                  </a:lnTo>
                  <a:lnTo>
                    <a:pt x="9476" y="30994"/>
                  </a:lnTo>
                  <a:lnTo>
                    <a:pt x="9509" y="30861"/>
                  </a:lnTo>
                  <a:lnTo>
                    <a:pt x="9542" y="30694"/>
                  </a:lnTo>
                  <a:lnTo>
                    <a:pt x="9509" y="30494"/>
                  </a:lnTo>
                  <a:lnTo>
                    <a:pt x="9476" y="30293"/>
                  </a:lnTo>
                  <a:lnTo>
                    <a:pt x="9376" y="30127"/>
                  </a:lnTo>
                  <a:lnTo>
                    <a:pt x="9242" y="29993"/>
                  </a:lnTo>
                  <a:lnTo>
                    <a:pt x="9275" y="29960"/>
                  </a:lnTo>
                  <a:lnTo>
                    <a:pt x="9442" y="29793"/>
                  </a:lnTo>
                  <a:lnTo>
                    <a:pt x="9609" y="29593"/>
                  </a:lnTo>
                  <a:lnTo>
                    <a:pt x="9709" y="29326"/>
                  </a:lnTo>
                  <a:lnTo>
                    <a:pt x="9776" y="29092"/>
                  </a:lnTo>
                  <a:lnTo>
                    <a:pt x="9776" y="28826"/>
                  </a:lnTo>
                  <a:lnTo>
                    <a:pt x="9743" y="28592"/>
                  </a:lnTo>
                  <a:lnTo>
                    <a:pt x="9676" y="28325"/>
                  </a:lnTo>
                  <a:lnTo>
                    <a:pt x="9542" y="28092"/>
                  </a:lnTo>
                  <a:lnTo>
                    <a:pt x="9709" y="27958"/>
                  </a:lnTo>
                  <a:lnTo>
                    <a:pt x="9876" y="27791"/>
                  </a:lnTo>
                  <a:lnTo>
                    <a:pt x="9976" y="27624"/>
                  </a:lnTo>
                  <a:lnTo>
                    <a:pt x="10076" y="27424"/>
                  </a:lnTo>
                  <a:lnTo>
                    <a:pt x="10110" y="27224"/>
                  </a:lnTo>
                  <a:lnTo>
                    <a:pt x="10110" y="26991"/>
                  </a:lnTo>
                  <a:lnTo>
                    <a:pt x="10076" y="26790"/>
                  </a:lnTo>
                  <a:lnTo>
                    <a:pt x="9976" y="26590"/>
                  </a:lnTo>
                  <a:lnTo>
                    <a:pt x="9909" y="26490"/>
                  </a:lnTo>
                  <a:lnTo>
                    <a:pt x="9843" y="26457"/>
                  </a:lnTo>
                  <a:lnTo>
                    <a:pt x="9743" y="26457"/>
                  </a:lnTo>
                  <a:lnTo>
                    <a:pt x="9642" y="26524"/>
                  </a:lnTo>
                  <a:lnTo>
                    <a:pt x="6340" y="26524"/>
                  </a:lnTo>
                  <a:lnTo>
                    <a:pt x="7741" y="12411"/>
                  </a:lnTo>
                  <a:lnTo>
                    <a:pt x="8341" y="12311"/>
                  </a:lnTo>
                  <a:lnTo>
                    <a:pt x="8942" y="12111"/>
                  </a:lnTo>
                  <a:lnTo>
                    <a:pt x="9542" y="11877"/>
                  </a:lnTo>
                  <a:lnTo>
                    <a:pt x="10076" y="11610"/>
                  </a:lnTo>
                  <a:lnTo>
                    <a:pt x="10610" y="11277"/>
                  </a:lnTo>
                  <a:lnTo>
                    <a:pt x="11077" y="10877"/>
                  </a:lnTo>
                  <a:lnTo>
                    <a:pt x="11544" y="10443"/>
                  </a:lnTo>
                  <a:lnTo>
                    <a:pt x="11911" y="9942"/>
                  </a:lnTo>
                  <a:lnTo>
                    <a:pt x="12145" y="9609"/>
                  </a:lnTo>
                  <a:lnTo>
                    <a:pt x="12311" y="9275"/>
                  </a:lnTo>
                  <a:lnTo>
                    <a:pt x="12478" y="8908"/>
                  </a:lnTo>
                  <a:lnTo>
                    <a:pt x="12612" y="8541"/>
                  </a:lnTo>
                  <a:lnTo>
                    <a:pt x="12712" y="8174"/>
                  </a:lnTo>
                  <a:lnTo>
                    <a:pt x="12812" y="7807"/>
                  </a:lnTo>
                  <a:lnTo>
                    <a:pt x="12845" y="7407"/>
                  </a:lnTo>
                  <a:lnTo>
                    <a:pt x="12879" y="7006"/>
                  </a:lnTo>
                  <a:lnTo>
                    <a:pt x="12845" y="6639"/>
                  </a:lnTo>
                  <a:lnTo>
                    <a:pt x="12812" y="6239"/>
                  </a:lnTo>
                  <a:lnTo>
                    <a:pt x="12745" y="5872"/>
                  </a:lnTo>
                  <a:lnTo>
                    <a:pt x="12612" y="5505"/>
                  </a:lnTo>
                  <a:lnTo>
                    <a:pt x="12478" y="5138"/>
                  </a:lnTo>
                  <a:lnTo>
                    <a:pt x="12278" y="4805"/>
                  </a:lnTo>
                  <a:lnTo>
                    <a:pt x="12078" y="4471"/>
                  </a:lnTo>
                  <a:lnTo>
                    <a:pt x="11811" y="4171"/>
                  </a:lnTo>
                  <a:lnTo>
                    <a:pt x="11544" y="3904"/>
                  </a:lnTo>
                  <a:lnTo>
                    <a:pt x="11277" y="3670"/>
                  </a:lnTo>
                  <a:lnTo>
                    <a:pt x="10977" y="3470"/>
                  </a:lnTo>
                  <a:lnTo>
                    <a:pt x="10643" y="3303"/>
                  </a:lnTo>
                  <a:lnTo>
                    <a:pt x="10310" y="3136"/>
                  </a:lnTo>
                  <a:lnTo>
                    <a:pt x="9976" y="3036"/>
                  </a:lnTo>
                  <a:lnTo>
                    <a:pt x="9642" y="2936"/>
                  </a:lnTo>
                  <a:lnTo>
                    <a:pt x="9275" y="2870"/>
                  </a:lnTo>
                  <a:lnTo>
                    <a:pt x="8541" y="2870"/>
                  </a:lnTo>
                  <a:lnTo>
                    <a:pt x="8208" y="2903"/>
                  </a:lnTo>
                  <a:lnTo>
                    <a:pt x="7841" y="3003"/>
                  </a:lnTo>
                  <a:lnTo>
                    <a:pt x="7607" y="3103"/>
                  </a:lnTo>
                  <a:lnTo>
                    <a:pt x="7340" y="3236"/>
                  </a:lnTo>
                  <a:lnTo>
                    <a:pt x="7340" y="2703"/>
                  </a:lnTo>
                  <a:lnTo>
                    <a:pt x="7441" y="2169"/>
                  </a:lnTo>
                  <a:lnTo>
                    <a:pt x="7541" y="2202"/>
                  </a:lnTo>
                  <a:lnTo>
                    <a:pt x="8141" y="2269"/>
                  </a:lnTo>
                  <a:lnTo>
                    <a:pt x="8742" y="2302"/>
                  </a:lnTo>
                  <a:lnTo>
                    <a:pt x="9342" y="2269"/>
                  </a:lnTo>
                  <a:lnTo>
                    <a:pt x="9909" y="2169"/>
                  </a:lnTo>
                  <a:lnTo>
                    <a:pt x="10510" y="2035"/>
                  </a:lnTo>
                  <a:lnTo>
                    <a:pt x="11077" y="1869"/>
                  </a:lnTo>
                  <a:lnTo>
                    <a:pt x="11611" y="1635"/>
                  </a:lnTo>
                  <a:lnTo>
                    <a:pt x="12145" y="1368"/>
                  </a:lnTo>
                  <a:lnTo>
                    <a:pt x="12211" y="1301"/>
                  </a:lnTo>
                  <a:lnTo>
                    <a:pt x="12245" y="1235"/>
                  </a:lnTo>
                  <a:lnTo>
                    <a:pt x="12245" y="1101"/>
                  </a:lnTo>
                  <a:lnTo>
                    <a:pt x="12211" y="1001"/>
                  </a:lnTo>
                  <a:lnTo>
                    <a:pt x="12145" y="934"/>
                  </a:lnTo>
                  <a:lnTo>
                    <a:pt x="12078" y="901"/>
                  </a:lnTo>
                  <a:lnTo>
                    <a:pt x="11544" y="801"/>
                  </a:lnTo>
                  <a:lnTo>
                    <a:pt x="10977" y="734"/>
                  </a:lnTo>
                  <a:lnTo>
                    <a:pt x="10410" y="701"/>
                  </a:lnTo>
                  <a:lnTo>
                    <a:pt x="9843" y="734"/>
                  </a:lnTo>
                  <a:lnTo>
                    <a:pt x="9275" y="834"/>
                  </a:lnTo>
                  <a:lnTo>
                    <a:pt x="8742" y="1001"/>
                  </a:lnTo>
                  <a:lnTo>
                    <a:pt x="8208" y="1201"/>
                  </a:lnTo>
                  <a:lnTo>
                    <a:pt x="7707" y="1435"/>
                  </a:lnTo>
                  <a:lnTo>
                    <a:pt x="7707" y="1435"/>
                  </a:lnTo>
                  <a:lnTo>
                    <a:pt x="7841" y="1168"/>
                  </a:lnTo>
                  <a:lnTo>
                    <a:pt x="8008" y="901"/>
                  </a:lnTo>
                  <a:lnTo>
                    <a:pt x="8174" y="634"/>
                  </a:lnTo>
                  <a:lnTo>
                    <a:pt x="8375" y="401"/>
                  </a:lnTo>
                  <a:lnTo>
                    <a:pt x="8441" y="334"/>
                  </a:lnTo>
                  <a:lnTo>
                    <a:pt x="8441" y="234"/>
                  </a:lnTo>
                  <a:lnTo>
                    <a:pt x="8441" y="134"/>
                  </a:lnTo>
                  <a:lnTo>
                    <a:pt x="8375" y="67"/>
                  </a:lnTo>
                  <a:lnTo>
                    <a:pt x="8308" y="34"/>
                  </a:lnTo>
                  <a:lnTo>
                    <a:pt x="820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63"/>
            <p:cNvSpPr/>
            <p:nvPr/>
          </p:nvSpPr>
          <p:spPr>
            <a:xfrm>
              <a:off x="2407500" y="1997975"/>
              <a:ext cx="37575" cy="51725"/>
            </a:xfrm>
            <a:custGeom>
              <a:avLst/>
              <a:gdLst/>
              <a:ahLst/>
              <a:cxnLst/>
              <a:rect l="l" t="t" r="r" b="b"/>
              <a:pathLst>
                <a:path w="1503" h="2069" extrusionOk="0">
                  <a:moveTo>
                    <a:pt x="1235" y="0"/>
                  </a:moveTo>
                  <a:lnTo>
                    <a:pt x="1135" y="34"/>
                  </a:lnTo>
                  <a:lnTo>
                    <a:pt x="902" y="167"/>
                  </a:lnTo>
                  <a:lnTo>
                    <a:pt x="702" y="367"/>
                  </a:lnTo>
                  <a:lnTo>
                    <a:pt x="535" y="568"/>
                  </a:lnTo>
                  <a:lnTo>
                    <a:pt x="368" y="801"/>
                  </a:lnTo>
                  <a:lnTo>
                    <a:pt x="234" y="1035"/>
                  </a:lnTo>
                  <a:lnTo>
                    <a:pt x="134" y="1302"/>
                  </a:lnTo>
                  <a:lnTo>
                    <a:pt x="68" y="1535"/>
                  </a:lnTo>
                  <a:lnTo>
                    <a:pt x="1" y="1835"/>
                  </a:lnTo>
                  <a:lnTo>
                    <a:pt x="34" y="1902"/>
                  </a:lnTo>
                  <a:lnTo>
                    <a:pt x="68" y="2002"/>
                  </a:lnTo>
                  <a:lnTo>
                    <a:pt x="168" y="2036"/>
                  </a:lnTo>
                  <a:lnTo>
                    <a:pt x="234" y="2069"/>
                  </a:lnTo>
                  <a:lnTo>
                    <a:pt x="335" y="2036"/>
                  </a:lnTo>
                  <a:lnTo>
                    <a:pt x="401" y="2002"/>
                  </a:lnTo>
                  <a:lnTo>
                    <a:pt x="468" y="1902"/>
                  </a:lnTo>
                  <a:lnTo>
                    <a:pt x="501" y="1835"/>
                  </a:lnTo>
                  <a:lnTo>
                    <a:pt x="501" y="1802"/>
                  </a:lnTo>
                  <a:lnTo>
                    <a:pt x="501" y="1735"/>
                  </a:lnTo>
                  <a:lnTo>
                    <a:pt x="535" y="1635"/>
                  </a:lnTo>
                  <a:lnTo>
                    <a:pt x="601" y="1402"/>
                  </a:lnTo>
                  <a:lnTo>
                    <a:pt x="601" y="1368"/>
                  </a:lnTo>
                  <a:lnTo>
                    <a:pt x="635" y="1335"/>
                  </a:lnTo>
                  <a:lnTo>
                    <a:pt x="635" y="1302"/>
                  </a:lnTo>
                  <a:lnTo>
                    <a:pt x="668" y="1235"/>
                  </a:lnTo>
                  <a:lnTo>
                    <a:pt x="768" y="1035"/>
                  </a:lnTo>
                  <a:lnTo>
                    <a:pt x="902" y="868"/>
                  </a:lnTo>
                  <a:lnTo>
                    <a:pt x="1035" y="701"/>
                  </a:lnTo>
                  <a:lnTo>
                    <a:pt x="1202" y="568"/>
                  </a:lnTo>
                  <a:lnTo>
                    <a:pt x="1369" y="434"/>
                  </a:lnTo>
                  <a:lnTo>
                    <a:pt x="1436" y="367"/>
                  </a:lnTo>
                  <a:lnTo>
                    <a:pt x="1469" y="301"/>
                  </a:lnTo>
                  <a:lnTo>
                    <a:pt x="1502" y="201"/>
                  </a:lnTo>
                  <a:lnTo>
                    <a:pt x="1469" y="101"/>
                  </a:lnTo>
                  <a:lnTo>
                    <a:pt x="1402" y="34"/>
                  </a:lnTo>
                  <a:lnTo>
                    <a:pt x="13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63"/>
            <p:cNvSpPr/>
            <p:nvPr/>
          </p:nvSpPr>
          <p:spPr>
            <a:xfrm>
              <a:off x="2404175" y="2063875"/>
              <a:ext cx="63425" cy="94275"/>
            </a:xfrm>
            <a:custGeom>
              <a:avLst/>
              <a:gdLst/>
              <a:ahLst/>
              <a:cxnLst/>
              <a:rect l="l" t="t" r="r" b="b"/>
              <a:pathLst>
                <a:path w="2537" h="3771" extrusionOk="0">
                  <a:moveTo>
                    <a:pt x="267" y="0"/>
                  </a:moveTo>
                  <a:lnTo>
                    <a:pt x="167" y="33"/>
                  </a:lnTo>
                  <a:lnTo>
                    <a:pt x="101" y="67"/>
                  </a:lnTo>
                  <a:lnTo>
                    <a:pt x="34" y="134"/>
                  </a:lnTo>
                  <a:lnTo>
                    <a:pt x="0" y="234"/>
                  </a:lnTo>
                  <a:lnTo>
                    <a:pt x="0" y="501"/>
                  </a:lnTo>
                  <a:lnTo>
                    <a:pt x="34" y="801"/>
                  </a:lnTo>
                  <a:lnTo>
                    <a:pt x="67" y="1068"/>
                  </a:lnTo>
                  <a:lnTo>
                    <a:pt x="101" y="1335"/>
                  </a:lnTo>
                  <a:lnTo>
                    <a:pt x="201" y="1568"/>
                  </a:lnTo>
                  <a:lnTo>
                    <a:pt x="301" y="1835"/>
                  </a:lnTo>
                  <a:lnTo>
                    <a:pt x="534" y="2335"/>
                  </a:lnTo>
                  <a:lnTo>
                    <a:pt x="868" y="2769"/>
                  </a:lnTo>
                  <a:lnTo>
                    <a:pt x="1035" y="2969"/>
                  </a:lnTo>
                  <a:lnTo>
                    <a:pt x="1235" y="3170"/>
                  </a:lnTo>
                  <a:lnTo>
                    <a:pt x="1468" y="3336"/>
                  </a:lnTo>
                  <a:lnTo>
                    <a:pt x="1669" y="3503"/>
                  </a:lnTo>
                  <a:lnTo>
                    <a:pt x="1902" y="3637"/>
                  </a:lnTo>
                  <a:lnTo>
                    <a:pt x="2169" y="3737"/>
                  </a:lnTo>
                  <a:lnTo>
                    <a:pt x="2269" y="3770"/>
                  </a:lnTo>
                  <a:lnTo>
                    <a:pt x="2336" y="3770"/>
                  </a:lnTo>
                  <a:lnTo>
                    <a:pt x="2436" y="3737"/>
                  </a:lnTo>
                  <a:lnTo>
                    <a:pt x="2503" y="3670"/>
                  </a:lnTo>
                  <a:lnTo>
                    <a:pt x="2536" y="3570"/>
                  </a:lnTo>
                  <a:lnTo>
                    <a:pt x="2503" y="3470"/>
                  </a:lnTo>
                  <a:lnTo>
                    <a:pt x="2469" y="3403"/>
                  </a:lnTo>
                  <a:lnTo>
                    <a:pt x="2403" y="3336"/>
                  </a:lnTo>
                  <a:lnTo>
                    <a:pt x="1969" y="3103"/>
                  </a:lnTo>
                  <a:lnTo>
                    <a:pt x="1569" y="2803"/>
                  </a:lnTo>
                  <a:lnTo>
                    <a:pt x="1235" y="2469"/>
                  </a:lnTo>
                  <a:lnTo>
                    <a:pt x="968" y="2069"/>
                  </a:lnTo>
                  <a:lnTo>
                    <a:pt x="734" y="1668"/>
                  </a:lnTo>
                  <a:lnTo>
                    <a:pt x="568" y="1201"/>
                  </a:lnTo>
                  <a:lnTo>
                    <a:pt x="501" y="734"/>
                  </a:lnTo>
                  <a:lnTo>
                    <a:pt x="501" y="234"/>
                  </a:lnTo>
                  <a:lnTo>
                    <a:pt x="468" y="134"/>
                  </a:lnTo>
                  <a:lnTo>
                    <a:pt x="434" y="67"/>
                  </a:lnTo>
                  <a:lnTo>
                    <a:pt x="334" y="33"/>
                  </a:lnTo>
                  <a:lnTo>
                    <a:pt x="26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63"/>
            <p:cNvSpPr/>
            <p:nvPr/>
          </p:nvSpPr>
          <p:spPr>
            <a:xfrm>
              <a:off x="2247375" y="1765275"/>
              <a:ext cx="236900" cy="188525"/>
            </a:xfrm>
            <a:custGeom>
              <a:avLst/>
              <a:gdLst/>
              <a:ahLst/>
              <a:cxnLst/>
              <a:rect l="l" t="t" r="r" b="b"/>
              <a:pathLst>
                <a:path w="9476" h="7541" extrusionOk="0">
                  <a:moveTo>
                    <a:pt x="9275" y="0"/>
                  </a:moveTo>
                  <a:lnTo>
                    <a:pt x="8641" y="34"/>
                  </a:lnTo>
                  <a:lnTo>
                    <a:pt x="8007" y="100"/>
                  </a:lnTo>
                  <a:lnTo>
                    <a:pt x="7407" y="200"/>
                  </a:lnTo>
                  <a:lnTo>
                    <a:pt x="6806" y="334"/>
                  </a:lnTo>
                  <a:lnTo>
                    <a:pt x="6206" y="534"/>
                  </a:lnTo>
                  <a:lnTo>
                    <a:pt x="5639" y="768"/>
                  </a:lnTo>
                  <a:lnTo>
                    <a:pt x="5071" y="1001"/>
                  </a:lnTo>
                  <a:lnTo>
                    <a:pt x="4538" y="1301"/>
                  </a:lnTo>
                  <a:lnTo>
                    <a:pt x="4004" y="1635"/>
                  </a:lnTo>
                  <a:lnTo>
                    <a:pt x="3503" y="1969"/>
                  </a:lnTo>
                  <a:lnTo>
                    <a:pt x="3036" y="2369"/>
                  </a:lnTo>
                  <a:lnTo>
                    <a:pt x="2569" y="2803"/>
                  </a:lnTo>
                  <a:lnTo>
                    <a:pt x="2136" y="3236"/>
                  </a:lnTo>
                  <a:lnTo>
                    <a:pt x="1735" y="3704"/>
                  </a:lnTo>
                  <a:lnTo>
                    <a:pt x="1368" y="4204"/>
                  </a:lnTo>
                  <a:lnTo>
                    <a:pt x="1035" y="4738"/>
                  </a:lnTo>
                  <a:lnTo>
                    <a:pt x="701" y="5338"/>
                  </a:lnTo>
                  <a:lnTo>
                    <a:pt x="434" y="5972"/>
                  </a:lnTo>
                  <a:lnTo>
                    <a:pt x="200" y="6606"/>
                  </a:lnTo>
                  <a:lnTo>
                    <a:pt x="0" y="7240"/>
                  </a:lnTo>
                  <a:lnTo>
                    <a:pt x="0" y="7340"/>
                  </a:lnTo>
                  <a:lnTo>
                    <a:pt x="34" y="7440"/>
                  </a:lnTo>
                  <a:lnTo>
                    <a:pt x="100" y="7507"/>
                  </a:lnTo>
                  <a:lnTo>
                    <a:pt x="167" y="7540"/>
                  </a:lnTo>
                  <a:lnTo>
                    <a:pt x="334" y="7540"/>
                  </a:lnTo>
                  <a:lnTo>
                    <a:pt x="401" y="7474"/>
                  </a:lnTo>
                  <a:lnTo>
                    <a:pt x="467" y="7373"/>
                  </a:lnTo>
                  <a:lnTo>
                    <a:pt x="668" y="6673"/>
                  </a:lnTo>
                  <a:lnTo>
                    <a:pt x="934" y="6006"/>
                  </a:lnTo>
                  <a:lnTo>
                    <a:pt x="1235" y="5338"/>
                  </a:lnTo>
                  <a:lnTo>
                    <a:pt x="1602" y="4738"/>
                  </a:lnTo>
                  <a:lnTo>
                    <a:pt x="2035" y="4137"/>
                  </a:lnTo>
                  <a:lnTo>
                    <a:pt x="2469" y="3570"/>
                  </a:lnTo>
                  <a:lnTo>
                    <a:pt x="2970" y="3036"/>
                  </a:lnTo>
                  <a:lnTo>
                    <a:pt x="3537" y="2569"/>
                  </a:lnTo>
                  <a:lnTo>
                    <a:pt x="4137" y="2102"/>
                  </a:lnTo>
                  <a:lnTo>
                    <a:pt x="4805" y="1668"/>
                  </a:lnTo>
                  <a:lnTo>
                    <a:pt x="5505" y="1335"/>
                  </a:lnTo>
                  <a:lnTo>
                    <a:pt x="6206" y="1035"/>
                  </a:lnTo>
                  <a:lnTo>
                    <a:pt x="6940" y="801"/>
                  </a:lnTo>
                  <a:lnTo>
                    <a:pt x="7707" y="634"/>
                  </a:lnTo>
                  <a:lnTo>
                    <a:pt x="8474" y="534"/>
                  </a:lnTo>
                  <a:lnTo>
                    <a:pt x="9275" y="467"/>
                  </a:lnTo>
                  <a:lnTo>
                    <a:pt x="9375" y="467"/>
                  </a:lnTo>
                  <a:lnTo>
                    <a:pt x="9442" y="401"/>
                  </a:lnTo>
                  <a:lnTo>
                    <a:pt x="9475" y="334"/>
                  </a:lnTo>
                  <a:lnTo>
                    <a:pt x="9475" y="234"/>
                  </a:lnTo>
                  <a:lnTo>
                    <a:pt x="9475" y="134"/>
                  </a:lnTo>
                  <a:lnTo>
                    <a:pt x="9442" y="67"/>
                  </a:lnTo>
                  <a:lnTo>
                    <a:pt x="937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3"/>
            <p:cNvSpPr/>
            <p:nvPr/>
          </p:nvSpPr>
          <p:spPr>
            <a:xfrm>
              <a:off x="2087225" y="1789450"/>
              <a:ext cx="97625" cy="62600"/>
            </a:xfrm>
            <a:custGeom>
              <a:avLst/>
              <a:gdLst/>
              <a:ahLst/>
              <a:cxnLst/>
              <a:rect l="l" t="t" r="r" b="b"/>
              <a:pathLst>
                <a:path w="3905" h="2504" extrusionOk="0">
                  <a:moveTo>
                    <a:pt x="234" y="1"/>
                  </a:moveTo>
                  <a:lnTo>
                    <a:pt x="168" y="34"/>
                  </a:lnTo>
                  <a:lnTo>
                    <a:pt x="67" y="68"/>
                  </a:lnTo>
                  <a:lnTo>
                    <a:pt x="34" y="134"/>
                  </a:lnTo>
                  <a:lnTo>
                    <a:pt x="1" y="234"/>
                  </a:lnTo>
                  <a:lnTo>
                    <a:pt x="1" y="301"/>
                  </a:lnTo>
                  <a:lnTo>
                    <a:pt x="34" y="368"/>
                  </a:lnTo>
                  <a:lnTo>
                    <a:pt x="101" y="435"/>
                  </a:lnTo>
                  <a:lnTo>
                    <a:pt x="1002" y="868"/>
                  </a:lnTo>
                  <a:lnTo>
                    <a:pt x="1902" y="1335"/>
                  </a:lnTo>
                  <a:lnTo>
                    <a:pt x="2736" y="1869"/>
                  </a:lnTo>
                  <a:lnTo>
                    <a:pt x="3571" y="2436"/>
                  </a:lnTo>
                  <a:lnTo>
                    <a:pt x="3671" y="2503"/>
                  </a:lnTo>
                  <a:lnTo>
                    <a:pt x="3737" y="2470"/>
                  </a:lnTo>
                  <a:lnTo>
                    <a:pt x="3804" y="2436"/>
                  </a:lnTo>
                  <a:lnTo>
                    <a:pt x="3871" y="2370"/>
                  </a:lnTo>
                  <a:lnTo>
                    <a:pt x="3904" y="2303"/>
                  </a:lnTo>
                  <a:lnTo>
                    <a:pt x="3904" y="2203"/>
                  </a:lnTo>
                  <a:lnTo>
                    <a:pt x="3871" y="2103"/>
                  </a:lnTo>
                  <a:lnTo>
                    <a:pt x="3804" y="2036"/>
                  </a:lnTo>
                  <a:lnTo>
                    <a:pt x="2970" y="1469"/>
                  </a:lnTo>
                  <a:lnTo>
                    <a:pt x="2136" y="935"/>
                  </a:lnTo>
                  <a:lnTo>
                    <a:pt x="1268" y="4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63"/>
            <p:cNvSpPr/>
            <p:nvPr/>
          </p:nvSpPr>
          <p:spPr>
            <a:xfrm>
              <a:off x="2214850" y="1676025"/>
              <a:ext cx="55075" cy="67575"/>
            </a:xfrm>
            <a:custGeom>
              <a:avLst/>
              <a:gdLst/>
              <a:ahLst/>
              <a:cxnLst/>
              <a:rect l="l" t="t" r="r" b="b"/>
              <a:pathLst>
                <a:path w="2203" h="2703" extrusionOk="0">
                  <a:moveTo>
                    <a:pt x="134" y="1"/>
                  </a:moveTo>
                  <a:lnTo>
                    <a:pt x="67" y="67"/>
                  </a:lnTo>
                  <a:lnTo>
                    <a:pt x="0" y="134"/>
                  </a:lnTo>
                  <a:lnTo>
                    <a:pt x="0" y="234"/>
                  </a:lnTo>
                  <a:lnTo>
                    <a:pt x="0" y="301"/>
                  </a:lnTo>
                  <a:lnTo>
                    <a:pt x="67" y="401"/>
                  </a:lnTo>
                  <a:lnTo>
                    <a:pt x="1802" y="2636"/>
                  </a:lnTo>
                  <a:lnTo>
                    <a:pt x="1868" y="2670"/>
                  </a:lnTo>
                  <a:lnTo>
                    <a:pt x="1969" y="2703"/>
                  </a:lnTo>
                  <a:lnTo>
                    <a:pt x="2069" y="2670"/>
                  </a:lnTo>
                  <a:lnTo>
                    <a:pt x="2135" y="2636"/>
                  </a:lnTo>
                  <a:lnTo>
                    <a:pt x="2202" y="2536"/>
                  </a:lnTo>
                  <a:lnTo>
                    <a:pt x="2202" y="2469"/>
                  </a:lnTo>
                  <a:lnTo>
                    <a:pt x="2202" y="2369"/>
                  </a:lnTo>
                  <a:lnTo>
                    <a:pt x="2135" y="2303"/>
                  </a:lnTo>
                  <a:lnTo>
                    <a:pt x="401" y="67"/>
                  </a:lnTo>
                  <a:lnTo>
                    <a:pt x="3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63"/>
            <p:cNvSpPr/>
            <p:nvPr/>
          </p:nvSpPr>
          <p:spPr>
            <a:xfrm>
              <a:off x="2354975" y="1607625"/>
              <a:ext cx="29200" cy="80100"/>
            </a:xfrm>
            <a:custGeom>
              <a:avLst/>
              <a:gdLst/>
              <a:ahLst/>
              <a:cxnLst/>
              <a:rect l="l" t="t" r="r" b="b"/>
              <a:pathLst>
                <a:path w="1168" h="3204" extrusionOk="0">
                  <a:moveTo>
                    <a:pt x="200" y="1"/>
                  </a:moveTo>
                  <a:lnTo>
                    <a:pt x="100" y="68"/>
                  </a:lnTo>
                  <a:lnTo>
                    <a:pt x="33" y="101"/>
                  </a:lnTo>
                  <a:lnTo>
                    <a:pt x="0" y="201"/>
                  </a:lnTo>
                  <a:lnTo>
                    <a:pt x="0" y="301"/>
                  </a:lnTo>
                  <a:lnTo>
                    <a:pt x="701" y="3037"/>
                  </a:lnTo>
                  <a:lnTo>
                    <a:pt x="767" y="3137"/>
                  </a:lnTo>
                  <a:lnTo>
                    <a:pt x="834" y="3170"/>
                  </a:lnTo>
                  <a:lnTo>
                    <a:pt x="901" y="3204"/>
                  </a:lnTo>
                  <a:lnTo>
                    <a:pt x="1001" y="3204"/>
                  </a:lnTo>
                  <a:lnTo>
                    <a:pt x="1068" y="3170"/>
                  </a:lnTo>
                  <a:lnTo>
                    <a:pt x="1134" y="3104"/>
                  </a:lnTo>
                  <a:lnTo>
                    <a:pt x="1168" y="3003"/>
                  </a:lnTo>
                  <a:lnTo>
                    <a:pt x="1168" y="2903"/>
                  </a:lnTo>
                  <a:lnTo>
                    <a:pt x="467" y="168"/>
                  </a:lnTo>
                  <a:lnTo>
                    <a:pt x="434" y="68"/>
                  </a:lnTo>
                  <a:lnTo>
                    <a:pt x="367" y="34"/>
                  </a:lnTo>
                  <a:lnTo>
                    <a:pt x="2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63"/>
            <p:cNvSpPr/>
            <p:nvPr/>
          </p:nvSpPr>
          <p:spPr>
            <a:xfrm>
              <a:off x="2505925" y="1594300"/>
              <a:ext cx="11700" cy="79250"/>
            </a:xfrm>
            <a:custGeom>
              <a:avLst/>
              <a:gdLst/>
              <a:ahLst/>
              <a:cxnLst/>
              <a:rect l="l" t="t" r="r" b="b"/>
              <a:pathLst>
                <a:path w="468" h="3170" extrusionOk="0">
                  <a:moveTo>
                    <a:pt x="134" y="0"/>
                  </a:moveTo>
                  <a:lnTo>
                    <a:pt x="67" y="33"/>
                  </a:lnTo>
                  <a:lnTo>
                    <a:pt x="1" y="133"/>
                  </a:lnTo>
                  <a:lnTo>
                    <a:pt x="1" y="234"/>
                  </a:lnTo>
                  <a:lnTo>
                    <a:pt x="1" y="2936"/>
                  </a:lnTo>
                  <a:lnTo>
                    <a:pt x="1" y="3036"/>
                  </a:lnTo>
                  <a:lnTo>
                    <a:pt x="67" y="3103"/>
                  </a:lnTo>
                  <a:lnTo>
                    <a:pt x="134" y="3169"/>
                  </a:lnTo>
                  <a:lnTo>
                    <a:pt x="301" y="3169"/>
                  </a:lnTo>
                  <a:lnTo>
                    <a:pt x="401" y="3103"/>
                  </a:lnTo>
                  <a:lnTo>
                    <a:pt x="434" y="3036"/>
                  </a:lnTo>
                  <a:lnTo>
                    <a:pt x="468" y="2936"/>
                  </a:lnTo>
                  <a:lnTo>
                    <a:pt x="468" y="234"/>
                  </a:lnTo>
                  <a:lnTo>
                    <a:pt x="434" y="133"/>
                  </a:lnTo>
                  <a:lnTo>
                    <a:pt x="401" y="33"/>
                  </a:lnTo>
                  <a:lnTo>
                    <a:pt x="3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63"/>
            <p:cNvSpPr/>
            <p:nvPr/>
          </p:nvSpPr>
          <p:spPr>
            <a:xfrm>
              <a:off x="2715275" y="1630150"/>
              <a:ext cx="25050" cy="34225"/>
            </a:xfrm>
            <a:custGeom>
              <a:avLst/>
              <a:gdLst/>
              <a:ahLst/>
              <a:cxnLst/>
              <a:rect l="l" t="t" r="r" b="b"/>
              <a:pathLst>
                <a:path w="1002" h="1369" extrusionOk="0">
                  <a:moveTo>
                    <a:pt x="701" y="1"/>
                  </a:moveTo>
                  <a:lnTo>
                    <a:pt x="635" y="67"/>
                  </a:lnTo>
                  <a:lnTo>
                    <a:pt x="568" y="134"/>
                  </a:lnTo>
                  <a:lnTo>
                    <a:pt x="34" y="1035"/>
                  </a:lnTo>
                  <a:lnTo>
                    <a:pt x="1" y="1102"/>
                  </a:lnTo>
                  <a:lnTo>
                    <a:pt x="1" y="1202"/>
                  </a:lnTo>
                  <a:lnTo>
                    <a:pt x="34" y="1302"/>
                  </a:lnTo>
                  <a:lnTo>
                    <a:pt x="101" y="1368"/>
                  </a:lnTo>
                  <a:lnTo>
                    <a:pt x="268" y="1368"/>
                  </a:lnTo>
                  <a:lnTo>
                    <a:pt x="368" y="1335"/>
                  </a:lnTo>
                  <a:lnTo>
                    <a:pt x="434" y="1268"/>
                  </a:lnTo>
                  <a:lnTo>
                    <a:pt x="968" y="368"/>
                  </a:lnTo>
                  <a:lnTo>
                    <a:pt x="1002" y="267"/>
                  </a:lnTo>
                  <a:lnTo>
                    <a:pt x="1002" y="167"/>
                  </a:lnTo>
                  <a:lnTo>
                    <a:pt x="968" y="101"/>
                  </a:lnTo>
                  <a:lnTo>
                    <a:pt x="868" y="34"/>
                  </a:lnTo>
                  <a:lnTo>
                    <a:pt x="8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63"/>
            <p:cNvSpPr/>
            <p:nvPr/>
          </p:nvSpPr>
          <p:spPr>
            <a:xfrm>
              <a:off x="2824550" y="1711900"/>
              <a:ext cx="43400" cy="52550"/>
            </a:xfrm>
            <a:custGeom>
              <a:avLst/>
              <a:gdLst/>
              <a:ahLst/>
              <a:cxnLst/>
              <a:rect l="l" t="t" r="r" b="b"/>
              <a:pathLst>
                <a:path w="1736" h="2102" extrusionOk="0">
                  <a:moveTo>
                    <a:pt x="1535" y="0"/>
                  </a:moveTo>
                  <a:lnTo>
                    <a:pt x="1435" y="33"/>
                  </a:lnTo>
                  <a:lnTo>
                    <a:pt x="1335" y="67"/>
                  </a:lnTo>
                  <a:lnTo>
                    <a:pt x="1301" y="134"/>
                  </a:lnTo>
                  <a:lnTo>
                    <a:pt x="1034" y="567"/>
                  </a:lnTo>
                  <a:lnTo>
                    <a:pt x="734" y="968"/>
                  </a:lnTo>
                  <a:lnTo>
                    <a:pt x="401" y="1368"/>
                  </a:lnTo>
                  <a:lnTo>
                    <a:pt x="67" y="1702"/>
                  </a:lnTo>
                  <a:lnTo>
                    <a:pt x="0" y="1802"/>
                  </a:lnTo>
                  <a:lnTo>
                    <a:pt x="0" y="1868"/>
                  </a:lnTo>
                  <a:lnTo>
                    <a:pt x="0" y="1969"/>
                  </a:lnTo>
                  <a:lnTo>
                    <a:pt x="67" y="2035"/>
                  </a:lnTo>
                  <a:lnTo>
                    <a:pt x="134" y="2102"/>
                  </a:lnTo>
                  <a:lnTo>
                    <a:pt x="300" y="2102"/>
                  </a:lnTo>
                  <a:lnTo>
                    <a:pt x="367" y="2035"/>
                  </a:lnTo>
                  <a:lnTo>
                    <a:pt x="768" y="1668"/>
                  </a:lnTo>
                  <a:lnTo>
                    <a:pt x="1101" y="1268"/>
                  </a:lnTo>
                  <a:lnTo>
                    <a:pt x="1401" y="834"/>
                  </a:lnTo>
                  <a:lnTo>
                    <a:pt x="1702" y="367"/>
                  </a:lnTo>
                  <a:lnTo>
                    <a:pt x="1735" y="267"/>
                  </a:lnTo>
                  <a:lnTo>
                    <a:pt x="1702" y="200"/>
                  </a:lnTo>
                  <a:lnTo>
                    <a:pt x="1668" y="100"/>
                  </a:lnTo>
                  <a:lnTo>
                    <a:pt x="1602" y="33"/>
                  </a:lnTo>
                  <a:lnTo>
                    <a:pt x="153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63"/>
            <p:cNvSpPr/>
            <p:nvPr/>
          </p:nvSpPr>
          <p:spPr>
            <a:xfrm>
              <a:off x="2887925" y="1839500"/>
              <a:ext cx="56750" cy="52575"/>
            </a:xfrm>
            <a:custGeom>
              <a:avLst/>
              <a:gdLst/>
              <a:ahLst/>
              <a:cxnLst/>
              <a:rect l="l" t="t" r="r" b="b"/>
              <a:pathLst>
                <a:path w="2270" h="2103" extrusionOk="0">
                  <a:moveTo>
                    <a:pt x="2036" y="1"/>
                  </a:moveTo>
                  <a:lnTo>
                    <a:pt x="1936" y="34"/>
                  </a:lnTo>
                  <a:lnTo>
                    <a:pt x="1435" y="401"/>
                  </a:lnTo>
                  <a:lnTo>
                    <a:pt x="935" y="801"/>
                  </a:lnTo>
                  <a:lnTo>
                    <a:pt x="468" y="1235"/>
                  </a:lnTo>
                  <a:lnTo>
                    <a:pt x="67" y="1702"/>
                  </a:lnTo>
                  <a:lnTo>
                    <a:pt x="1" y="1769"/>
                  </a:lnTo>
                  <a:lnTo>
                    <a:pt x="1" y="1869"/>
                  </a:lnTo>
                  <a:lnTo>
                    <a:pt x="1" y="1969"/>
                  </a:lnTo>
                  <a:lnTo>
                    <a:pt x="67" y="2036"/>
                  </a:lnTo>
                  <a:lnTo>
                    <a:pt x="134" y="2069"/>
                  </a:lnTo>
                  <a:lnTo>
                    <a:pt x="234" y="2102"/>
                  </a:lnTo>
                  <a:lnTo>
                    <a:pt x="301" y="2102"/>
                  </a:lnTo>
                  <a:lnTo>
                    <a:pt x="401" y="2036"/>
                  </a:lnTo>
                  <a:lnTo>
                    <a:pt x="801" y="1602"/>
                  </a:lnTo>
                  <a:lnTo>
                    <a:pt x="1235" y="1168"/>
                  </a:lnTo>
                  <a:lnTo>
                    <a:pt x="1669" y="801"/>
                  </a:lnTo>
                  <a:lnTo>
                    <a:pt x="2169" y="434"/>
                  </a:lnTo>
                  <a:lnTo>
                    <a:pt x="2236" y="368"/>
                  </a:lnTo>
                  <a:lnTo>
                    <a:pt x="2269" y="301"/>
                  </a:lnTo>
                  <a:lnTo>
                    <a:pt x="2269" y="201"/>
                  </a:lnTo>
                  <a:lnTo>
                    <a:pt x="2269" y="134"/>
                  </a:lnTo>
                  <a:lnTo>
                    <a:pt x="2203" y="67"/>
                  </a:lnTo>
                  <a:lnTo>
                    <a:pt x="21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63"/>
            <p:cNvSpPr/>
            <p:nvPr/>
          </p:nvSpPr>
          <p:spPr>
            <a:xfrm>
              <a:off x="2910450" y="2002975"/>
              <a:ext cx="65925" cy="30050"/>
            </a:xfrm>
            <a:custGeom>
              <a:avLst/>
              <a:gdLst/>
              <a:ahLst/>
              <a:cxnLst/>
              <a:rect l="l" t="t" r="r" b="b"/>
              <a:pathLst>
                <a:path w="2637" h="1202" extrusionOk="0">
                  <a:moveTo>
                    <a:pt x="2469" y="1"/>
                  </a:moveTo>
                  <a:lnTo>
                    <a:pt x="2369" y="34"/>
                  </a:lnTo>
                  <a:lnTo>
                    <a:pt x="167" y="735"/>
                  </a:lnTo>
                  <a:lnTo>
                    <a:pt x="101" y="801"/>
                  </a:lnTo>
                  <a:lnTo>
                    <a:pt x="34" y="868"/>
                  </a:lnTo>
                  <a:lnTo>
                    <a:pt x="1" y="968"/>
                  </a:lnTo>
                  <a:lnTo>
                    <a:pt x="34" y="1035"/>
                  </a:lnTo>
                  <a:lnTo>
                    <a:pt x="67" y="1135"/>
                  </a:lnTo>
                  <a:lnTo>
                    <a:pt x="134" y="1202"/>
                  </a:lnTo>
                  <a:lnTo>
                    <a:pt x="301" y="1202"/>
                  </a:lnTo>
                  <a:lnTo>
                    <a:pt x="2469" y="468"/>
                  </a:lnTo>
                  <a:lnTo>
                    <a:pt x="2569" y="434"/>
                  </a:lnTo>
                  <a:lnTo>
                    <a:pt x="2636" y="334"/>
                  </a:lnTo>
                  <a:lnTo>
                    <a:pt x="2636" y="268"/>
                  </a:lnTo>
                  <a:lnTo>
                    <a:pt x="2636" y="167"/>
                  </a:lnTo>
                  <a:lnTo>
                    <a:pt x="2603" y="101"/>
                  </a:lnTo>
                  <a:lnTo>
                    <a:pt x="2536" y="34"/>
                  </a:lnTo>
                  <a:lnTo>
                    <a:pt x="246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63"/>
            <p:cNvSpPr/>
            <p:nvPr/>
          </p:nvSpPr>
          <p:spPr>
            <a:xfrm>
              <a:off x="2083050" y="1962100"/>
              <a:ext cx="61750" cy="25050"/>
            </a:xfrm>
            <a:custGeom>
              <a:avLst/>
              <a:gdLst/>
              <a:ahLst/>
              <a:cxnLst/>
              <a:rect l="l" t="t" r="r" b="b"/>
              <a:pathLst>
                <a:path w="2470" h="1002" extrusionOk="0">
                  <a:moveTo>
                    <a:pt x="168" y="1"/>
                  </a:moveTo>
                  <a:lnTo>
                    <a:pt x="101" y="34"/>
                  </a:lnTo>
                  <a:lnTo>
                    <a:pt x="34" y="101"/>
                  </a:lnTo>
                  <a:lnTo>
                    <a:pt x="1" y="201"/>
                  </a:lnTo>
                  <a:lnTo>
                    <a:pt x="1" y="268"/>
                  </a:lnTo>
                  <a:lnTo>
                    <a:pt x="1" y="368"/>
                  </a:lnTo>
                  <a:lnTo>
                    <a:pt x="68" y="435"/>
                  </a:lnTo>
                  <a:lnTo>
                    <a:pt x="168" y="468"/>
                  </a:lnTo>
                  <a:lnTo>
                    <a:pt x="2169" y="968"/>
                  </a:lnTo>
                  <a:lnTo>
                    <a:pt x="2270" y="1002"/>
                  </a:lnTo>
                  <a:lnTo>
                    <a:pt x="2336" y="968"/>
                  </a:lnTo>
                  <a:lnTo>
                    <a:pt x="2403" y="902"/>
                  </a:lnTo>
                  <a:lnTo>
                    <a:pt x="2436" y="802"/>
                  </a:lnTo>
                  <a:lnTo>
                    <a:pt x="2470" y="735"/>
                  </a:lnTo>
                  <a:lnTo>
                    <a:pt x="2436" y="635"/>
                  </a:lnTo>
                  <a:lnTo>
                    <a:pt x="2370" y="568"/>
                  </a:lnTo>
                  <a:lnTo>
                    <a:pt x="2303" y="535"/>
                  </a:lnTo>
                  <a:lnTo>
                    <a:pt x="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63"/>
            <p:cNvSpPr/>
            <p:nvPr/>
          </p:nvSpPr>
          <p:spPr>
            <a:xfrm>
              <a:off x="2077225" y="2006325"/>
              <a:ext cx="57575" cy="19200"/>
            </a:xfrm>
            <a:custGeom>
              <a:avLst/>
              <a:gdLst/>
              <a:ahLst/>
              <a:cxnLst/>
              <a:rect l="l" t="t" r="r" b="b"/>
              <a:pathLst>
                <a:path w="2303" h="768" extrusionOk="0">
                  <a:moveTo>
                    <a:pt x="201" y="0"/>
                  </a:moveTo>
                  <a:lnTo>
                    <a:pt x="134" y="33"/>
                  </a:lnTo>
                  <a:lnTo>
                    <a:pt x="67" y="67"/>
                  </a:lnTo>
                  <a:lnTo>
                    <a:pt x="0" y="167"/>
                  </a:lnTo>
                  <a:lnTo>
                    <a:pt x="0" y="267"/>
                  </a:lnTo>
                  <a:lnTo>
                    <a:pt x="34" y="334"/>
                  </a:lnTo>
                  <a:lnTo>
                    <a:pt x="100" y="400"/>
                  </a:lnTo>
                  <a:lnTo>
                    <a:pt x="167" y="434"/>
                  </a:lnTo>
                  <a:lnTo>
                    <a:pt x="2002" y="767"/>
                  </a:lnTo>
                  <a:lnTo>
                    <a:pt x="2102" y="767"/>
                  </a:lnTo>
                  <a:lnTo>
                    <a:pt x="2169" y="734"/>
                  </a:lnTo>
                  <a:lnTo>
                    <a:pt x="2236" y="667"/>
                  </a:lnTo>
                  <a:lnTo>
                    <a:pt x="2302" y="601"/>
                  </a:lnTo>
                  <a:lnTo>
                    <a:pt x="2302" y="501"/>
                  </a:lnTo>
                  <a:lnTo>
                    <a:pt x="2269" y="434"/>
                  </a:lnTo>
                  <a:lnTo>
                    <a:pt x="2202" y="334"/>
                  </a:lnTo>
                  <a:lnTo>
                    <a:pt x="2136" y="300"/>
                  </a:lnTo>
                  <a:lnTo>
                    <a:pt x="3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3" name="Google Shape;1563;p63"/>
          <p:cNvGrpSpPr/>
          <p:nvPr/>
        </p:nvGrpSpPr>
        <p:grpSpPr>
          <a:xfrm rot="1498369">
            <a:off x="237622" y="21240"/>
            <a:ext cx="1412441" cy="1789763"/>
            <a:chOff x="2077225" y="1594300"/>
            <a:chExt cx="899150" cy="1139350"/>
          </a:xfrm>
        </p:grpSpPr>
        <p:sp>
          <p:nvSpPr>
            <p:cNvPr id="1564" name="Google Shape;1564;p63"/>
            <p:cNvSpPr/>
            <p:nvPr/>
          </p:nvSpPr>
          <p:spPr>
            <a:xfrm>
              <a:off x="2252375" y="1786125"/>
              <a:ext cx="535500" cy="779875"/>
            </a:xfrm>
            <a:custGeom>
              <a:avLst/>
              <a:gdLst/>
              <a:ahLst/>
              <a:cxnLst/>
              <a:rect l="l" t="t" r="r" b="b"/>
              <a:pathLst>
                <a:path w="21420" h="31195" extrusionOk="0">
                  <a:moveTo>
                    <a:pt x="11110" y="0"/>
                  </a:moveTo>
                  <a:lnTo>
                    <a:pt x="10310" y="67"/>
                  </a:lnTo>
                  <a:lnTo>
                    <a:pt x="9542" y="201"/>
                  </a:lnTo>
                  <a:lnTo>
                    <a:pt x="8775" y="367"/>
                  </a:lnTo>
                  <a:lnTo>
                    <a:pt x="8041" y="601"/>
                  </a:lnTo>
                  <a:lnTo>
                    <a:pt x="7274" y="868"/>
                  </a:lnTo>
                  <a:lnTo>
                    <a:pt x="6573" y="1168"/>
                  </a:lnTo>
                  <a:lnTo>
                    <a:pt x="5872" y="1535"/>
                  </a:lnTo>
                  <a:lnTo>
                    <a:pt x="5205" y="1969"/>
                  </a:lnTo>
                  <a:lnTo>
                    <a:pt x="4571" y="2436"/>
                  </a:lnTo>
                  <a:lnTo>
                    <a:pt x="3971" y="2936"/>
                  </a:lnTo>
                  <a:lnTo>
                    <a:pt x="3437" y="3470"/>
                  </a:lnTo>
                  <a:lnTo>
                    <a:pt x="2903" y="4037"/>
                  </a:lnTo>
                  <a:lnTo>
                    <a:pt x="2403" y="4638"/>
                  </a:lnTo>
                  <a:lnTo>
                    <a:pt x="1969" y="5305"/>
                  </a:lnTo>
                  <a:lnTo>
                    <a:pt x="1569" y="5972"/>
                  </a:lnTo>
                  <a:lnTo>
                    <a:pt x="1202" y="6640"/>
                  </a:lnTo>
                  <a:lnTo>
                    <a:pt x="901" y="7373"/>
                  </a:lnTo>
                  <a:lnTo>
                    <a:pt x="634" y="8107"/>
                  </a:lnTo>
                  <a:lnTo>
                    <a:pt x="401" y="8841"/>
                  </a:lnTo>
                  <a:lnTo>
                    <a:pt x="234" y="9609"/>
                  </a:lnTo>
                  <a:lnTo>
                    <a:pt x="101" y="10376"/>
                  </a:lnTo>
                  <a:lnTo>
                    <a:pt x="34" y="11143"/>
                  </a:lnTo>
                  <a:lnTo>
                    <a:pt x="0" y="11911"/>
                  </a:lnTo>
                  <a:lnTo>
                    <a:pt x="34" y="12711"/>
                  </a:lnTo>
                  <a:lnTo>
                    <a:pt x="101" y="13445"/>
                  </a:lnTo>
                  <a:lnTo>
                    <a:pt x="234" y="14179"/>
                  </a:lnTo>
                  <a:lnTo>
                    <a:pt x="401" y="14880"/>
                  </a:lnTo>
                  <a:lnTo>
                    <a:pt x="634" y="15581"/>
                  </a:lnTo>
                  <a:lnTo>
                    <a:pt x="868" y="16281"/>
                  </a:lnTo>
                  <a:lnTo>
                    <a:pt x="1168" y="16982"/>
                  </a:lnTo>
                  <a:lnTo>
                    <a:pt x="1502" y="17616"/>
                  </a:lnTo>
                  <a:lnTo>
                    <a:pt x="1869" y="18283"/>
                  </a:lnTo>
                  <a:lnTo>
                    <a:pt x="2303" y="18950"/>
                  </a:lnTo>
                  <a:lnTo>
                    <a:pt x="2770" y="19584"/>
                  </a:lnTo>
                  <a:lnTo>
                    <a:pt x="3704" y="20885"/>
                  </a:lnTo>
                  <a:lnTo>
                    <a:pt x="4171" y="21553"/>
                  </a:lnTo>
                  <a:lnTo>
                    <a:pt x="4571" y="22253"/>
                  </a:lnTo>
                  <a:lnTo>
                    <a:pt x="4905" y="22954"/>
                  </a:lnTo>
                  <a:lnTo>
                    <a:pt x="5072" y="23321"/>
                  </a:lnTo>
                  <a:lnTo>
                    <a:pt x="5172" y="23721"/>
                  </a:lnTo>
                  <a:lnTo>
                    <a:pt x="5405" y="24589"/>
                  </a:lnTo>
                  <a:lnTo>
                    <a:pt x="5572" y="25489"/>
                  </a:lnTo>
                  <a:lnTo>
                    <a:pt x="5672" y="26390"/>
                  </a:lnTo>
                  <a:lnTo>
                    <a:pt x="5705" y="27258"/>
                  </a:lnTo>
                  <a:lnTo>
                    <a:pt x="5705" y="28158"/>
                  </a:lnTo>
                  <a:lnTo>
                    <a:pt x="5639" y="29059"/>
                  </a:lnTo>
                  <a:lnTo>
                    <a:pt x="5572" y="29960"/>
                  </a:lnTo>
                  <a:lnTo>
                    <a:pt x="5439" y="30861"/>
                  </a:lnTo>
                  <a:lnTo>
                    <a:pt x="10276" y="31194"/>
                  </a:lnTo>
                  <a:lnTo>
                    <a:pt x="10343" y="29993"/>
                  </a:lnTo>
                  <a:lnTo>
                    <a:pt x="10443" y="28792"/>
                  </a:lnTo>
                  <a:lnTo>
                    <a:pt x="10576" y="27591"/>
                  </a:lnTo>
                  <a:lnTo>
                    <a:pt x="10677" y="27024"/>
                  </a:lnTo>
                  <a:lnTo>
                    <a:pt x="10810" y="26423"/>
                  </a:lnTo>
                  <a:lnTo>
                    <a:pt x="10977" y="25856"/>
                  </a:lnTo>
                  <a:lnTo>
                    <a:pt x="11144" y="25323"/>
                  </a:lnTo>
                  <a:lnTo>
                    <a:pt x="11344" y="24755"/>
                  </a:lnTo>
                  <a:lnTo>
                    <a:pt x="11611" y="24255"/>
                  </a:lnTo>
                  <a:lnTo>
                    <a:pt x="11911" y="23721"/>
                  </a:lnTo>
                  <a:lnTo>
                    <a:pt x="12245" y="23254"/>
                  </a:lnTo>
                  <a:lnTo>
                    <a:pt x="12645" y="22787"/>
                  </a:lnTo>
                  <a:lnTo>
                    <a:pt x="13079" y="22320"/>
                  </a:lnTo>
                  <a:lnTo>
                    <a:pt x="13412" y="22020"/>
                  </a:lnTo>
                  <a:lnTo>
                    <a:pt x="13779" y="21753"/>
                  </a:lnTo>
                  <a:lnTo>
                    <a:pt x="14580" y="21219"/>
                  </a:lnTo>
                  <a:lnTo>
                    <a:pt x="15381" y="20718"/>
                  </a:lnTo>
                  <a:lnTo>
                    <a:pt x="16148" y="20185"/>
                  </a:lnTo>
                  <a:lnTo>
                    <a:pt x="16615" y="19818"/>
                  </a:lnTo>
                  <a:lnTo>
                    <a:pt x="17082" y="19417"/>
                  </a:lnTo>
                  <a:lnTo>
                    <a:pt x="17482" y="19017"/>
                  </a:lnTo>
                  <a:lnTo>
                    <a:pt x="17883" y="18617"/>
                  </a:lnTo>
                  <a:lnTo>
                    <a:pt x="18250" y="18150"/>
                  </a:lnTo>
                  <a:lnTo>
                    <a:pt x="18617" y="17683"/>
                  </a:lnTo>
                  <a:lnTo>
                    <a:pt x="18950" y="17215"/>
                  </a:lnTo>
                  <a:lnTo>
                    <a:pt x="19251" y="16715"/>
                  </a:lnTo>
                  <a:lnTo>
                    <a:pt x="19518" y="16215"/>
                  </a:lnTo>
                  <a:lnTo>
                    <a:pt x="19784" y="15714"/>
                  </a:lnTo>
                  <a:lnTo>
                    <a:pt x="20051" y="15180"/>
                  </a:lnTo>
                  <a:lnTo>
                    <a:pt x="20252" y="14647"/>
                  </a:lnTo>
                  <a:lnTo>
                    <a:pt x="20452" y="14079"/>
                  </a:lnTo>
                  <a:lnTo>
                    <a:pt x="20619" y="13512"/>
                  </a:lnTo>
                  <a:lnTo>
                    <a:pt x="20785" y="12945"/>
                  </a:lnTo>
                  <a:lnTo>
                    <a:pt x="20919" y="12378"/>
                  </a:lnTo>
                  <a:lnTo>
                    <a:pt x="21152" y="11277"/>
                  </a:lnTo>
                  <a:lnTo>
                    <a:pt x="21252" y="10710"/>
                  </a:lnTo>
                  <a:lnTo>
                    <a:pt x="21353" y="10143"/>
                  </a:lnTo>
                  <a:lnTo>
                    <a:pt x="21386" y="9575"/>
                  </a:lnTo>
                  <a:lnTo>
                    <a:pt x="21419" y="9008"/>
                  </a:lnTo>
                  <a:lnTo>
                    <a:pt x="21386" y="8441"/>
                  </a:lnTo>
                  <a:lnTo>
                    <a:pt x="21353" y="7874"/>
                  </a:lnTo>
                  <a:lnTo>
                    <a:pt x="21286" y="7373"/>
                  </a:lnTo>
                  <a:lnTo>
                    <a:pt x="21186" y="6906"/>
                  </a:lnTo>
                  <a:lnTo>
                    <a:pt x="21019" y="6439"/>
                  </a:lnTo>
                  <a:lnTo>
                    <a:pt x="20885" y="5972"/>
                  </a:lnTo>
                  <a:lnTo>
                    <a:pt x="20685" y="5505"/>
                  </a:lnTo>
                  <a:lnTo>
                    <a:pt x="20452" y="5071"/>
                  </a:lnTo>
                  <a:lnTo>
                    <a:pt x="20218" y="4638"/>
                  </a:lnTo>
                  <a:lnTo>
                    <a:pt x="19951" y="4204"/>
                  </a:lnTo>
                  <a:lnTo>
                    <a:pt x="19684" y="3804"/>
                  </a:lnTo>
                  <a:lnTo>
                    <a:pt x="19351" y="3403"/>
                  </a:lnTo>
                  <a:lnTo>
                    <a:pt x="19050" y="3036"/>
                  </a:lnTo>
                  <a:lnTo>
                    <a:pt x="18684" y="2703"/>
                  </a:lnTo>
                  <a:lnTo>
                    <a:pt x="18317" y="2369"/>
                  </a:lnTo>
                  <a:lnTo>
                    <a:pt x="17950" y="2035"/>
                  </a:lnTo>
                  <a:lnTo>
                    <a:pt x="17516" y="1735"/>
                  </a:lnTo>
                  <a:lnTo>
                    <a:pt x="17115" y="1468"/>
                  </a:lnTo>
                  <a:lnTo>
                    <a:pt x="16415" y="1101"/>
                  </a:lnTo>
                  <a:lnTo>
                    <a:pt x="15714" y="768"/>
                  </a:lnTo>
                  <a:lnTo>
                    <a:pt x="14980" y="501"/>
                  </a:lnTo>
                  <a:lnTo>
                    <a:pt x="14213" y="301"/>
                  </a:lnTo>
                  <a:lnTo>
                    <a:pt x="13446" y="134"/>
                  </a:lnTo>
                  <a:lnTo>
                    <a:pt x="12678" y="34"/>
                  </a:lnTo>
                  <a:lnTo>
                    <a:pt x="118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63"/>
            <p:cNvSpPr/>
            <p:nvPr/>
          </p:nvSpPr>
          <p:spPr>
            <a:xfrm>
              <a:off x="2252375" y="1786125"/>
              <a:ext cx="535500" cy="779875"/>
            </a:xfrm>
            <a:custGeom>
              <a:avLst/>
              <a:gdLst/>
              <a:ahLst/>
              <a:cxnLst/>
              <a:rect l="l" t="t" r="r" b="b"/>
              <a:pathLst>
                <a:path w="21420" h="31195" fill="none" extrusionOk="0">
                  <a:moveTo>
                    <a:pt x="10276" y="31194"/>
                  </a:moveTo>
                  <a:lnTo>
                    <a:pt x="10276" y="31194"/>
                  </a:lnTo>
                  <a:lnTo>
                    <a:pt x="10343" y="29993"/>
                  </a:lnTo>
                  <a:lnTo>
                    <a:pt x="10443" y="28792"/>
                  </a:lnTo>
                  <a:lnTo>
                    <a:pt x="10576" y="27591"/>
                  </a:lnTo>
                  <a:lnTo>
                    <a:pt x="10677" y="27024"/>
                  </a:lnTo>
                  <a:lnTo>
                    <a:pt x="10810" y="26423"/>
                  </a:lnTo>
                  <a:lnTo>
                    <a:pt x="10977" y="25856"/>
                  </a:lnTo>
                  <a:lnTo>
                    <a:pt x="11144" y="25323"/>
                  </a:lnTo>
                  <a:lnTo>
                    <a:pt x="11344" y="24755"/>
                  </a:lnTo>
                  <a:lnTo>
                    <a:pt x="11611" y="24255"/>
                  </a:lnTo>
                  <a:lnTo>
                    <a:pt x="11911" y="23721"/>
                  </a:lnTo>
                  <a:lnTo>
                    <a:pt x="12245" y="23254"/>
                  </a:lnTo>
                  <a:lnTo>
                    <a:pt x="12645" y="22787"/>
                  </a:lnTo>
                  <a:lnTo>
                    <a:pt x="13079" y="22320"/>
                  </a:lnTo>
                  <a:lnTo>
                    <a:pt x="13079" y="22320"/>
                  </a:lnTo>
                  <a:lnTo>
                    <a:pt x="13412" y="22020"/>
                  </a:lnTo>
                  <a:lnTo>
                    <a:pt x="13779" y="21753"/>
                  </a:lnTo>
                  <a:lnTo>
                    <a:pt x="14580" y="21219"/>
                  </a:lnTo>
                  <a:lnTo>
                    <a:pt x="15381" y="20718"/>
                  </a:lnTo>
                  <a:lnTo>
                    <a:pt x="16148" y="20185"/>
                  </a:lnTo>
                  <a:lnTo>
                    <a:pt x="16148" y="20185"/>
                  </a:lnTo>
                  <a:lnTo>
                    <a:pt x="16615" y="19818"/>
                  </a:lnTo>
                  <a:lnTo>
                    <a:pt x="17082" y="19417"/>
                  </a:lnTo>
                  <a:lnTo>
                    <a:pt x="17482" y="19017"/>
                  </a:lnTo>
                  <a:lnTo>
                    <a:pt x="17883" y="18617"/>
                  </a:lnTo>
                  <a:lnTo>
                    <a:pt x="18250" y="18150"/>
                  </a:lnTo>
                  <a:lnTo>
                    <a:pt x="18617" y="17683"/>
                  </a:lnTo>
                  <a:lnTo>
                    <a:pt x="18950" y="17215"/>
                  </a:lnTo>
                  <a:lnTo>
                    <a:pt x="19251" y="16715"/>
                  </a:lnTo>
                  <a:lnTo>
                    <a:pt x="19518" y="16215"/>
                  </a:lnTo>
                  <a:lnTo>
                    <a:pt x="19784" y="15714"/>
                  </a:lnTo>
                  <a:lnTo>
                    <a:pt x="20051" y="15180"/>
                  </a:lnTo>
                  <a:lnTo>
                    <a:pt x="20252" y="14647"/>
                  </a:lnTo>
                  <a:lnTo>
                    <a:pt x="20452" y="14079"/>
                  </a:lnTo>
                  <a:lnTo>
                    <a:pt x="20619" y="13512"/>
                  </a:lnTo>
                  <a:lnTo>
                    <a:pt x="20785" y="12945"/>
                  </a:lnTo>
                  <a:lnTo>
                    <a:pt x="20919" y="12378"/>
                  </a:lnTo>
                  <a:lnTo>
                    <a:pt x="20919" y="12378"/>
                  </a:lnTo>
                  <a:lnTo>
                    <a:pt x="21152" y="11277"/>
                  </a:lnTo>
                  <a:lnTo>
                    <a:pt x="21252" y="10710"/>
                  </a:lnTo>
                  <a:lnTo>
                    <a:pt x="21353" y="10143"/>
                  </a:lnTo>
                  <a:lnTo>
                    <a:pt x="21386" y="9575"/>
                  </a:lnTo>
                  <a:lnTo>
                    <a:pt x="21419" y="9008"/>
                  </a:lnTo>
                  <a:lnTo>
                    <a:pt x="21386" y="8441"/>
                  </a:lnTo>
                  <a:lnTo>
                    <a:pt x="21353" y="7874"/>
                  </a:lnTo>
                  <a:lnTo>
                    <a:pt x="21353" y="7874"/>
                  </a:lnTo>
                  <a:lnTo>
                    <a:pt x="21286" y="7373"/>
                  </a:lnTo>
                  <a:lnTo>
                    <a:pt x="21186" y="6906"/>
                  </a:lnTo>
                  <a:lnTo>
                    <a:pt x="21019" y="6439"/>
                  </a:lnTo>
                  <a:lnTo>
                    <a:pt x="20885" y="5972"/>
                  </a:lnTo>
                  <a:lnTo>
                    <a:pt x="20685" y="5505"/>
                  </a:lnTo>
                  <a:lnTo>
                    <a:pt x="20452" y="5071"/>
                  </a:lnTo>
                  <a:lnTo>
                    <a:pt x="20218" y="4638"/>
                  </a:lnTo>
                  <a:lnTo>
                    <a:pt x="19951" y="4204"/>
                  </a:lnTo>
                  <a:lnTo>
                    <a:pt x="19684" y="3804"/>
                  </a:lnTo>
                  <a:lnTo>
                    <a:pt x="19351" y="3403"/>
                  </a:lnTo>
                  <a:lnTo>
                    <a:pt x="19050" y="3036"/>
                  </a:lnTo>
                  <a:lnTo>
                    <a:pt x="18684" y="2703"/>
                  </a:lnTo>
                  <a:lnTo>
                    <a:pt x="18317" y="2369"/>
                  </a:lnTo>
                  <a:lnTo>
                    <a:pt x="17950" y="2035"/>
                  </a:lnTo>
                  <a:lnTo>
                    <a:pt x="17516" y="1735"/>
                  </a:lnTo>
                  <a:lnTo>
                    <a:pt x="17115" y="1468"/>
                  </a:lnTo>
                  <a:lnTo>
                    <a:pt x="17115" y="1468"/>
                  </a:lnTo>
                  <a:lnTo>
                    <a:pt x="16415" y="1101"/>
                  </a:lnTo>
                  <a:lnTo>
                    <a:pt x="15714" y="768"/>
                  </a:lnTo>
                  <a:lnTo>
                    <a:pt x="14980" y="501"/>
                  </a:lnTo>
                  <a:lnTo>
                    <a:pt x="14213" y="301"/>
                  </a:lnTo>
                  <a:lnTo>
                    <a:pt x="13446" y="134"/>
                  </a:lnTo>
                  <a:lnTo>
                    <a:pt x="12678" y="34"/>
                  </a:lnTo>
                  <a:lnTo>
                    <a:pt x="11878" y="0"/>
                  </a:lnTo>
                  <a:lnTo>
                    <a:pt x="11110" y="0"/>
                  </a:lnTo>
                  <a:lnTo>
                    <a:pt x="10310" y="67"/>
                  </a:lnTo>
                  <a:lnTo>
                    <a:pt x="9542" y="201"/>
                  </a:lnTo>
                  <a:lnTo>
                    <a:pt x="8775" y="367"/>
                  </a:lnTo>
                  <a:lnTo>
                    <a:pt x="8041" y="601"/>
                  </a:lnTo>
                  <a:lnTo>
                    <a:pt x="7274" y="868"/>
                  </a:lnTo>
                  <a:lnTo>
                    <a:pt x="6573" y="1168"/>
                  </a:lnTo>
                  <a:lnTo>
                    <a:pt x="5872" y="1535"/>
                  </a:lnTo>
                  <a:lnTo>
                    <a:pt x="5205" y="1969"/>
                  </a:lnTo>
                  <a:lnTo>
                    <a:pt x="5205" y="1969"/>
                  </a:lnTo>
                  <a:lnTo>
                    <a:pt x="4571" y="2436"/>
                  </a:lnTo>
                  <a:lnTo>
                    <a:pt x="3971" y="2936"/>
                  </a:lnTo>
                  <a:lnTo>
                    <a:pt x="3437" y="3470"/>
                  </a:lnTo>
                  <a:lnTo>
                    <a:pt x="2903" y="4037"/>
                  </a:lnTo>
                  <a:lnTo>
                    <a:pt x="2403" y="4638"/>
                  </a:lnTo>
                  <a:lnTo>
                    <a:pt x="1969" y="5305"/>
                  </a:lnTo>
                  <a:lnTo>
                    <a:pt x="1569" y="5972"/>
                  </a:lnTo>
                  <a:lnTo>
                    <a:pt x="1202" y="6640"/>
                  </a:lnTo>
                  <a:lnTo>
                    <a:pt x="901" y="7373"/>
                  </a:lnTo>
                  <a:lnTo>
                    <a:pt x="634" y="8107"/>
                  </a:lnTo>
                  <a:lnTo>
                    <a:pt x="401" y="8841"/>
                  </a:lnTo>
                  <a:lnTo>
                    <a:pt x="234" y="9609"/>
                  </a:lnTo>
                  <a:lnTo>
                    <a:pt x="101" y="10376"/>
                  </a:lnTo>
                  <a:lnTo>
                    <a:pt x="34" y="11143"/>
                  </a:lnTo>
                  <a:lnTo>
                    <a:pt x="0" y="11911"/>
                  </a:lnTo>
                  <a:lnTo>
                    <a:pt x="34" y="12711"/>
                  </a:lnTo>
                  <a:lnTo>
                    <a:pt x="34" y="12711"/>
                  </a:lnTo>
                  <a:lnTo>
                    <a:pt x="101" y="13445"/>
                  </a:lnTo>
                  <a:lnTo>
                    <a:pt x="234" y="14179"/>
                  </a:lnTo>
                  <a:lnTo>
                    <a:pt x="401" y="14880"/>
                  </a:lnTo>
                  <a:lnTo>
                    <a:pt x="634" y="15581"/>
                  </a:lnTo>
                  <a:lnTo>
                    <a:pt x="868" y="16281"/>
                  </a:lnTo>
                  <a:lnTo>
                    <a:pt x="1168" y="16982"/>
                  </a:lnTo>
                  <a:lnTo>
                    <a:pt x="1502" y="17616"/>
                  </a:lnTo>
                  <a:lnTo>
                    <a:pt x="1869" y="18283"/>
                  </a:lnTo>
                  <a:lnTo>
                    <a:pt x="1869" y="18283"/>
                  </a:lnTo>
                  <a:lnTo>
                    <a:pt x="2303" y="18950"/>
                  </a:lnTo>
                  <a:lnTo>
                    <a:pt x="2770" y="19584"/>
                  </a:lnTo>
                  <a:lnTo>
                    <a:pt x="3704" y="20885"/>
                  </a:lnTo>
                  <a:lnTo>
                    <a:pt x="4171" y="21553"/>
                  </a:lnTo>
                  <a:lnTo>
                    <a:pt x="4571" y="22253"/>
                  </a:lnTo>
                  <a:lnTo>
                    <a:pt x="4905" y="22954"/>
                  </a:lnTo>
                  <a:lnTo>
                    <a:pt x="5072" y="23321"/>
                  </a:lnTo>
                  <a:lnTo>
                    <a:pt x="5172" y="23721"/>
                  </a:lnTo>
                  <a:lnTo>
                    <a:pt x="5172" y="23721"/>
                  </a:lnTo>
                  <a:lnTo>
                    <a:pt x="5405" y="24589"/>
                  </a:lnTo>
                  <a:lnTo>
                    <a:pt x="5572" y="25489"/>
                  </a:lnTo>
                  <a:lnTo>
                    <a:pt x="5672" y="26390"/>
                  </a:lnTo>
                  <a:lnTo>
                    <a:pt x="5705" y="27258"/>
                  </a:lnTo>
                  <a:lnTo>
                    <a:pt x="5705" y="28158"/>
                  </a:lnTo>
                  <a:lnTo>
                    <a:pt x="5639" y="29059"/>
                  </a:lnTo>
                  <a:lnTo>
                    <a:pt x="5572" y="29960"/>
                  </a:lnTo>
                  <a:lnTo>
                    <a:pt x="5439" y="3086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63"/>
            <p:cNvSpPr/>
            <p:nvPr/>
          </p:nvSpPr>
          <p:spPr>
            <a:xfrm>
              <a:off x="2169800" y="1705225"/>
              <a:ext cx="673950" cy="859100"/>
            </a:xfrm>
            <a:custGeom>
              <a:avLst/>
              <a:gdLst/>
              <a:ahLst/>
              <a:cxnLst/>
              <a:rect l="l" t="t" r="r" b="b"/>
              <a:pathLst>
                <a:path w="26958" h="34364" extrusionOk="0">
                  <a:moveTo>
                    <a:pt x="15281" y="0"/>
                  </a:moveTo>
                  <a:lnTo>
                    <a:pt x="14146" y="34"/>
                  </a:lnTo>
                  <a:lnTo>
                    <a:pt x="13045" y="134"/>
                  </a:lnTo>
                  <a:lnTo>
                    <a:pt x="11911" y="267"/>
                  </a:lnTo>
                  <a:lnTo>
                    <a:pt x="10810" y="501"/>
                  </a:lnTo>
                  <a:lnTo>
                    <a:pt x="9742" y="801"/>
                  </a:lnTo>
                  <a:lnTo>
                    <a:pt x="8775" y="1135"/>
                  </a:lnTo>
                  <a:lnTo>
                    <a:pt x="7841" y="1535"/>
                  </a:lnTo>
                  <a:lnTo>
                    <a:pt x="6973" y="2002"/>
                  </a:lnTo>
                  <a:lnTo>
                    <a:pt x="6106" y="2536"/>
                  </a:lnTo>
                  <a:lnTo>
                    <a:pt x="5305" y="3103"/>
                  </a:lnTo>
                  <a:lnTo>
                    <a:pt x="4538" y="3770"/>
                  </a:lnTo>
                  <a:lnTo>
                    <a:pt x="3804" y="4504"/>
                  </a:lnTo>
                  <a:lnTo>
                    <a:pt x="3470" y="4871"/>
                  </a:lnTo>
                  <a:lnTo>
                    <a:pt x="3137" y="5271"/>
                  </a:lnTo>
                  <a:lnTo>
                    <a:pt x="2570" y="6039"/>
                  </a:lnTo>
                  <a:lnTo>
                    <a:pt x="2069" y="6873"/>
                  </a:lnTo>
                  <a:lnTo>
                    <a:pt x="1602" y="7707"/>
                  </a:lnTo>
                  <a:lnTo>
                    <a:pt x="1202" y="8574"/>
                  </a:lnTo>
                  <a:lnTo>
                    <a:pt x="835" y="9475"/>
                  </a:lnTo>
                  <a:lnTo>
                    <a:pt x="568" y="10409"/>
                  </a:lnTo>
                  <a:lnTo>
                    <a:pt x="334" y="11343"/>
                  </a:lnTo>
                  <a:lnTo>
                    <a:pt x="167" y="12311"/>
                  </a:lnTo>
                  <a:lnTo>
                    <a:pt x="67" y="13312"/>
                  </a:lnTo>
                  <a:lnTo>
                    <a:pt x="1" y="14313"/>
                  </a:lnTo>
                  <a:lnTo>
                    <a:pt x="67" y="15314"/>
                  </a:lnTo>
                  <a:lnTo>
                    <a:pt x="167" y="16314"/>
                  </a:lnTo>
                  <a:lnTo>
                    <a:pt x="334" y="17315"/>
                  </a:lnTo>
                  <a:lnTo>
                    <a:pt x="534" y="18283"/>
                  </a:lnTo>
                  <a:lnTo>
                    <a:pt x="835" y="19250"/>
                  </a:lnTo>
                  <a:lnTo>
                    <a:pt x="1168" y="20185"/>
                  </a:lnTo>
                  <a:lnTo>
                    <a:pt x="1602" y="21085"/>
                  </a:lnTo>
                  <a:lnTo>
                    <a:pt x="2036" y="21986"/>
                  </a:lnTo>
                  <a:lnTo>
                    <a:pt x="2536" y="22854"/>
                  </a:lnTo>
                  <a:lnTo>
                    <a:pt x="3103" y="23688"/>
                  </a:lnTo>
                  <a:lnTo>
                    <a:pt x="3704" y="24488"/>
                  </a:lnTo>
                  <a:lnTo>
                    <a:pt x="4371" y="25256"/>
                  </a:lnTo>
                  <a:lnTo>
                    <a:pt x="5038" y="25990"/>
                  </a:lnTo>
                  <a:lnTo>
                    <a:pt x="5772" y="26690"/>
                  </a:lnTo>
                  <a:lnTo>
                    <a:pt x="6473" y="27257"/>
                  </a:lnTo>
                  <a:lnTo>
                    <a:pt x="7174" y="27825"/>
                  </a:lnTo>
                  <a:lnTo>
                    <a:pt x="7174" y="33496"/>
                  </a:lnTo>
                  <a:lnTo>
                    <a:pt x="7174" y="33830"/>
                  </a:lnTo>
                  <a:lnTo>
                    <a:pt x="7207" y="34130"/>
                  </a:lnTo>
                  <a:lnTo>
                    <a:pt x="7207" y="34230"/>
                  </a:lnTo>
                  <a:lnTo>
                    <a:pt x="7274" y="34297"/>
                  </a:lnTo>
                  <a:lnTo>
                    <a:pt x="7340" y="34364"/>
                  </a:lnTo>
                  <a:lnTo>
                    <a:pt x="7541" y="34364"/>
                  </a:lnTo>
                  <a:lnTo>
                    <a:pt x="7607" y="34297"/>
                  </a:lnTo>
                  <a:lnTo>
                    <a:pt x="7674" y="34230"/>
                  </a:lnTo>
                  <a:lnTo>
                    <a:pt x="7674" y="34130"/>
                  </a:lnTo>
                  <a:lnTo>
                    <a:pt x="7674" y="33663"/>
                  </a:lnTo>
                  <a:lnTo>
                    <a:pt x="7674" y="33630"/>
                  </a:lnTo>
                  <a:lnTo>
                    <a:pt x="7641" y="28292"/>
                  </a:lnTo>
                  <a:lnTo>
                    <a:pt x="7674" y="27991"/>
                  </a:lnTo>
                  <a:lnTo>
                    <a:pt x="7641" y="27691"/>
                  </a:lnTo>
                  <a:lnTo>
                    <a:pt x="7607" y="27591"/>
                  </a:lnTo>
                  <a:lnTo>
                    <a:pt x="7541" y="27524"/>
                  </a:lnTo>
                  <a:lnTo>
                    <a:pt x="7374" y="27391"/>
                  </a:lnTo>
                  <a:lnTo>
                    <a:pt x="6540" y="26724"/>
                  </a:lnTo>
                  <a:lnTo>
                    <a:pt x="5739" y="25990"/>
                  </a:lnTo>
                  <a:lnTo>
                    <a:pt x="4972" y="25256"/>
                  </a:lnTo>
                  <a:lnTo>
                    <a:pt x="4304" y="24455"/>
                  </a:lnTo>
                  <a:lnTo>
                    <a:pt x="3637" y="23621"/>
                  </a:lnTo>
                  <a:lnTo>
                    <a:pt x="3070" y="22753"/>
                  </a:lnTo>
                  <a:lnTo>
                    <a:pt x="2536" y="21886"/>
                  </a:lnTo>
                  <a:lnTo>
                    <a:pt x="2036" y="20952"/>
                  </a:lnTo>
                  <a:lnTo>
                    <a:pt x="1602" y="19984"/>
                  </a:lnTo>
                  <a:lnTo>
                    <a:pt x="1268" y="19017"/>
                  </a:lnTo>
                  <a:lnTo>
                    <a:pt x="968" y="18016"/>
                  </a:lnTo>
                  <a:lnTo>
                    <a:pt x="735" y="17015"/>
                  </a:lnTo>
                  <a:lnTo>
                    <a:pt x="601" y="16014"/>
                  </a:lnTo>
                  <a:lnTo>
                    <a:pt x="534" y="14980"/>
                  </a:lnTo>
                  <a:lnTo>
                    <a:pt x="501" y="13979"/>
                  </a:lnTo>
                  <a:lnTo>
                    <a:pt x="568" y="12978"/>
                  </a:lnTo>
                  <a:lnTo>
                    <a:pt x="701" y="11977"/>
                  </a:lnTo>
                  <a:lnTo>
                    <a:pt x="901" y="10976"/>
                  </a:lnTo>
                  <a:lnTo>
                    <a:pt x="1202" y="10009"/>
                  </a:lnTo>
                  <a:lnTo>
                    <a:pt x="1535" y="9075"/>
                  </a:lnTo>
                  <a:lnTo>
                    <a:pt x="1936" y="8141"/>
                  </a:lnTo>
                  <a:lnTo>
                    <a:pt x="2403" y="7240"/>
                  </a:lnTo>
                  <a:lnTo>
                    <a:pt x="2937" y="6372"/>
                  </a:lnTo>
                  <a:lnTo>
                    <a:pt x="3504" y="5572"/>
                  </a:lnTo>
                  <a:lnTo>
                    <a:pt x="4171" y="4804"/>
                  </a:lnTo>
                  <a:lnTo>
                    <a:pt x="4538" y="4437"/>
                  </a:lnTo>
                  <a:lnTo>
                    <a:pt x="4905" y="4070"/>
                  </a:lnTo>
                  <a:lnTo>
                    <a:pt x="5272" y="3737"/>
                  </a:lnTo>
                  <a:lnTo>
                    <a:pt x="5672" y="3403"/>
                  </a:lnTo>
                  <a:lnTo>
                    <a:pt x="6139" y="3070"/>
                  </a:lnTo>
                  <a:lnTo>
                    <a:pt x="6606" y="2769"/>
                  </a:lnTo>
                  <a:lnTo>
                    <a:pt x="7073" y="2469"/>
                  </a:lnTo>
                  <a:lnTo>
                    <a:pt x="7574" y="2202"/>
                  </a:lnTo>
                  <a:lnTo>
                    <a:pt x="8074" y="1935"/>
                  </a:lnTo>
                  <a:lnTo>
                    <a:pt x="8575" y="1735"/>
                  </a:lnTo>
                  <a:lnTo>
                    <a:pt x="9109" y="1502"/>
                  </a:lnTo>
                  <a:lnTo>
                    <a:pt x="9642" y="1335"/>
                  </a:lnTo>
                  <a:lnTo>
                    <a:pt x="10176" y="1168"/>
                  </a:lnTo>
                  <a:lnTo>
                    <a:pt x="10710" y="1034"/>
                  </a:lnTo>
                  <a:lnTo>
                    <a:pt x="11811" y="801"/>
                  </a:lnTo>
                  <a:lnTo>
                    <a:pt x="12912" y="634"/>
                  </a:lnTo>
                  <a:lnTo>
                    <a:pt x="14046" y="534"/>
                  </a:lnTo>
                  <a:lnTo>
                    <a:pt x="15181" y="501"/>
                  </a:lnTo>
                  <a:lnTo>
                    <a:pt x="16382" y="534"/>
                  </a:lnTo>
                  <a:lnTo>
                    <a:pt x="16949" y="567"/>
                  </a:lnTo>
                  <a:lnTo>
                    <a:pt x="17549" y="634"/>
                  </a:lnTo>
                  <a:lnTo>
                    <a:pt x="18116" y="734"/>
                  </a:lnTo>
                  <a:lnTo>
                    <a:pt x="18684" y="834"/>
                  </a:lnTo>
                  <a:lnTo>
                    <a:pt x="19251" y="1001"/>
                  </a:lnTo>
                  <a:lnTo>
                    <a:pt x="19818" y="1168"/>
                  </a:lnTo>
                  <a:lnTo>
                    <a:pt x="20352" y="1368"/>
                  </a:lnTo>
                  <a:lnTo>
                    <a:pt x="20886" y="1602"/>
                  </a:lnTo>
                  <a:lnTo>
                    <a:pt x="21386" y="1869"/>
                  </a:lnTo>
                  <a:lnTo>
                    <a:pt x="21886" y="2202"/>
                  </a:lnTo>
                  <a:lnTo>
                    <a:pt x="22320" y="2536"/>
                  </a:lnTo>
                  <a:lnTo>
                    <a:pt x="22787" y="2936"/>
                  </a:lnTo>
                  <a:lnTo>
                    <a:pt x="23154" y="3336"/>
                  </a:lnTo>
                  <a:lnTo>
                    <a:pt x="23488" y="3737"/>
                  </a:lnTo>
                  <a:lnTo>
                    <a:pt x="23821" y="4171"/>
                  </a:lnTo>
                  <a:lnTo>
                    <a:pt x="24155" y="4638"/>
                  </a:lnTo>
                  <a:lnTo>
                    <a:pt x="24422" y="5071"/>
                  </a:lnTo>
                  <a:lnTo>
                    <a:pt x="24689" y="5572"/>
                  </a:lnTo>
                  <a:lnTo>
                    <a:pt x="24956" y="6039"/>
                  </a:lnTo>
                  <a:lnTo>
                    <a:pt x="25189" y="6539"/>
                  </a:lnTo>
                  <a:lnTo>
                    <a:pt x="25389" y="7040"/>
                  </a:lnTo>
                  <a:lnTo>
                    <a:pt x="25590" y="7574"/>
                  </a:lnTo>
                  <a:lnTo>
                    <a:pt x="25923" y="8608"/>
                  </a:lnTo>
                  <a:lnTo>
                    <a:pt x="26157" y="9675"/>
                  </a:lnTo>
                  <a:lnTo>
                    <a:pt x="26357" y="10710"/>
                  </a:lnTo>
                  <a:lnTo>
                    <a:pt x="26457" y="11811"/>
                  </a:lnTo>
                  <a:lnTo>
                    <a:pt x="26490" y="12878"/>
                  </a:lnTo>
                  <a:lnTo>
                    <a:pt x="26424" y="13979"/>
                  </a:lnTo>
                  <a:lnTo>
                    <a:pt x="26290" y="15047"/>
                  </a:lnTo>
                  <a:lnTo>
                    <a:pt x="26224" y="15581"/>
                  </a:lnTo>
                  <a:lnTo>
                    <a:pt x="26090" y="16114"/>
                  </a:lnTo>
                  <a:lnTo>
                    <a:pt x="25957" y="16648"/>
                  </a:lnTo>
                  <a:lnTo>
                    <a:pt x="25823" y="17182"/>
                  </a:lnTo>
                  <a:lnTo>
                    <a:pt x="25623" y="17682"/>
                  </a:lnTo>
                  <a:lnTo>
                    <a:pt x="25456" y="18183"/>
                  </a:lnTo>
                  <a:lnTo>
                    <a:pt x="25223" y="18683"/>
                  </a:lnTo>
                  <a:lnTo>
                    <a:pt x="24989" y="19184"/>
                  </a:lnTo>
                  <a:lnTo>
                    <a:pt x="24756" y="19651"/>
                  </a:lnTo>
                  <a:lnTo>
                    <a:pt x="24489" y="20118"/>
                  </a:lnTo>
                  <a:lnTo>
                    <a:pt x="24188" y="20552"/>
                  </a:lnTo>
                  <a:lnTo>
                    <a:pt x="23888" y="21019"/>
                  </a:lnTo>
                  <a:lnTo>
                    <a:pt x="23555" y="21419"/>
                  </a:lnTo>
                  <a:lnTo>
                    <a:pt x="23221" y="21853"/>
                  </a:lnTo>
                  <a:lnTo>
                    <a:pt x="22854" y="22253"/>
                  </a:lnTo>
                  <a:lnTo>
                    <a:pt x="22487" y="22620"/>
                  </a:lnTo>
                  <a:lnTo>
                    <a:pt x="22120" y="22987"/>
                  </a:lnTo>
                  <a:lnTo>
                    <a:pt x="21720" y="23354"/>
                  </a:lnTo>
                  <a:lnTo>
                    <a:pt x="21286" y="23688"/>
                  </a:lnTo>
                  <a:lnTo>
                    <a:pt x="20886" y="24021"/>
                  </a:lnTo>
                  <a:lnTo>
                    <a:pt x="20418" y="24321"/>
                  </a:lnTo>
                  <a:lnTo>
                    <a:pt x="19985" y="24622"/>
                  </a:lnTo>
                  <a:lnTo>
                    <a:pt x="19518" y="24889"/>
                  </a:lnTo>
                  <a:lnTo>
                    <a:pt x="19051" y="25156"/>
                  </a:lnTo>
                  <a:lnTo>
                    <a:pt x="18584" y="25389"/>
                  </a:lnTo>
                  <a:lnTo>
                    <a:pt x="18116" y="25589"/>
                  </a:lnTo>
                  <a:lnTo>
                    <a:pt x="17116" y="25956"/>
                  </a:lnTo>
                  <a:lnTo>
                    <a:pt x="16682" y="26123"/>
                  </a:lnTo>
                  <a:lnTo>
                    <a:pt x="16248" y="26357"/>
                  </a:lnTo>
                  <a:lnTo>
                    <a:pt x="16048" y="26490"/>
                  </a:lnTo>
                  <a:lnTo>
                    <a:pt x="15881" y="26657"/>
                  </a:lnTo>
                  <a:lnTo>
                    <a:pt x="15714" y="26824"/>
                  </a:lnTo>
                  <a:lnTo>
                    <a:pt x="15581" y="27057"/>
                  </a:lnTo>
                  <a:lnTo>
                    <a:pt x="15481" y="27291"/>
                  </a:lnTo>
                  <a:lnTo>
                    <a:pt x="15381" y="27558"/>
                  </a:lnTo>
                  <a:lnTo>
                    <a:pt x="15314" y="27825"/>
                  </a:lnTo>
                  <a:lnTo>
                    <a:pt x="15281" y="28091"/>
                  </a:lnTo>
                  <a:lnTo>
                    <a:pt x="15214" y="28659"/>
                  </a:lnTo>
                  <a:lnTo>
                    <a:pt x="15147" y="29226"/>
                  </a:lnTo>
                  <a:lnTo>
                    <a:pt x="14914" y="31795"/>
                  </a:lnTo>
                  <a:lnTo>
                    <a:pt x="14713" y="34130"/>
                  </a:lnTo>
                  <a:lnTo>
                    <a:pt x="15114" y="34097"/>
                  </a:lnTo>
                  <a:lnTo>
                    <a:pt x="15214" y="34097"/>
                  </a:lnTo>
                  <a:lnTo>
                    <a:pt x="15648" y="29226"/>
                  </a:lnTo>
                  <a:lnTo>
                    <a:pt x="15681" y="28659"/>
                  </a:lnTo>
                  <a:lnTo>
                    <a:pt x="15748" y="28058"/>
                  </a:lnTo>
                  <a:lnTo>
                    <a:pt x="15814" y="27791"/>
                  </a:lnTo>
                  <a:lnTo>
                    <a:pt x="15881" y="27524"/>
                  </a:lnTo>
                  <a:lnTo>
                    <a:pt x="16015" y="27257"/>
                  </a:lnTo>
                  <a:lnTo>
                    <a:pt x="16181" y="27024"/>
                  </a:lnTo>
                  <a:lnTo>
                    <a:pt x="16348" y="26857"/>
                  </a:lnTo>
                  <a:lnTo>
                    <a:pt x="16582" y="26724"/>
                  </a:lnTo>
                  <a:lnTo>
                    <a:pt x="16815" y="26590"/>
                  </a:lnTo>
                  <a:lnTo>
                    <a:pt x="17049" y="26490"/>
                  </a:lnTo>
                  <a:lnTo>
                    <a:pt x="17549" y="26290"/>
                  </a:lnTo>
                  <a:lnTo>
                    <a:pt x="18050" y="26123"/>
                  </a:lnTo>
                  <a:lnTo>
                    <a:pt x="18984" y="25723"/>
                  </a:lnTo>
                  <a:lnTo>
                    <a:pt x="19851" y="25256"/>
                  </a:lnTo>
                  <a:lnTo>
                    <a:pt x="20719" y="24722"/>
                  </a:lnTo>
                  <a:lnTo>
                    <a:pt x="21519" y="24121"/>
                  </a:lnTo>
                  <a:lnTo>
                    <a:pt x="22320" y="23454"/>
                  </a:lnTo>
                  <a:lnTo>
                    <a:pt x="23021" y="22753"/>
                  </a:lnTo>
                  <a:lnTo>
                    <a:pt x="23688" y="22019"/>
                  </a:lnTo>
                  <a:lnTo>
                    <a:pt x="24322" y="21219"/>
                  </a:lnTo>
                  <a:lnTo>
                    <a:pt x="24622" y="20785"/>
                  </a:lnTo>
                  <a:lnTo>
                    <a:pt x="24889" y="20351"/>
                  </a:lnTo>
                  <a:lnTo>
                    <a:pt x="25156" y="19884"/>
                  </a:lnTo>
                  <a:lnTo>
                    <a:pt x="25423" y="19417"/>
                  </a:lnTo>
                  <a:lnTo>
                    <a:pt x="25857" y="18483"/>
                  </a:lnTo>
                  <a:lnTo>
                    <a:pt x="26190" y="17482"/>
                  </a:lnTo>
                  <a:lnTo>
                    <a:pt x="26490" y="16481"/>
                  </a:lnTo>
                  <a:lnTo>
                    <a:pt x="26724" y="15480"/>
                  </a:lnTo>
                  <a:lnTo>
                    <a:pt x="26857" y="14446"/>
                  </a:lnTo>
                  <a:lnTo>
                    <a:pt x="26924" y="13412"/>
                  </a:lnTo>
                  <a:lnTo>
                    <a:pt x="26958" y="12378"/>
                  </a:lnTo>
                  <a:lnTo>
                    <a:pt x="26891" y="11310"/>
                  </a:lnTo>
                  <a:lnTo>
                    <a:pt x="26757" y="10276"/>
                  </a:lnTo>
                  <a:lnTo>
                    <a:pt x="26557" y="9275"/>
                  </a:lnTo>
                  <a:lnTo>
                    <a:pt x="26290" y="8241"/>
                  </a:lnTo>
                  <a:lnTo>
                    <a:pt x="25957" y="7240"/>
                  </a:lnTo>
                  <a:lnTo>
                    <a:pt x="25590" y="6306"/>
                  </a:lnTo>
                  <a:lnTo>
                    <a:pt x="25123" y="5338"/>
                  </a:lnTo>
                  <a:lnTo>
                    <a:pt x="24856" y="4905"/>
                  </a:lnTo>
                  <a:lnTo>
                    <a:pt x="24589" y="4471"/>
                  </a:lnTo>
                  <a:lnTo>
                    <a:pt x="24289" y="4037"/>
                  </a:lnTo>
                  <a:lnTo>
                    <a:pt x="23988" y="3603"/>
                  </a:lnTo>
                  <a:lnTo>
                    <a:pt x="23655" y="3203"/>
                  </a:lnTo>
                  <a:lnTo>
                    <a:pt x="23321" y="2803"/>
                  </a:lnTo>
                  <a:lnTo>
                    <a:pt x="22954" y="2436"/>
                  </a:lnTo>
                  <a:lnTo>
                    <a:pt x="22554" y="2102"/>
                  </a:lnTo>
                  <a:lnTo>
                    <a:pt x="22120" y="1768"/>
                  </a:lnTo>
                  <a:lnTo>
                    <a:pt x="21653" y="1468"/>
                  </a:lnTo>
                  <a:lnTo>
                    <a:pt x="21186" y="1201"/>
                  </a:lnTo>
                  <a:lnTo>
                    <a:pt x="20685" y="968"/>
                  </a:lnTo>
                  <a:lnTo>
                    <a:pt x="20185" y="768"/>
                  </a:lnTo>
                  <a:lnTo>
                    <a:pt x="19684" y="601"/>
                  </a:lnTo>
                  <a:lnTo>
                    <a:pt x="19151" y="467"/>
                  </a:lnTo>
                  <a:lnTo>
                    <a:pt x="18617" y="334"/>
                  </a:lnTo>
                  <a:lnTo>
                    <a:pt x="17516" y="167"/>
                  </a:lnTo>
                  <a:lnTo>
                    <a:pt x="16415" y="67"/>
                  </a:lnTo>
                  <a:lnTo>
                    <a:pt x="1528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63"/>
            <p:cNvSpPr/>
            <p:nvPr/>
          </p:nvSpPr>
          <p:spPr>
            <a:xfrm>
              <a:off x="2324100" y="1889550"/>
              <a:ext cx="321975" cy="844100"/>
            </a:xfrm>
            <a:custGeom>
              <a:avLst/>
              <a:gdLst/>
              <a:ahLst/>
              <a:cxnLst/>
              <a:rect l="l" t="t" r="r" b="b"/>
              <a:pathLst>
                <a:path w="12879" h="33764" extrusionOk="0">
                  <a:moveTo>
                    <a:pt x="10477" y="1168"/>
                  </a:moveTo>
                  <a:lnTo>
                    <a:pt x="10877" y="1201"/>
                  </a:lnTo>
                  <a:lnTo>
                    <a:pt x="11311" y="1235"/>
                  </a:lnTo>
                  <a:lnTo>
                    <a:pt x="10910" y="1402"/>
                  </a:lnTo>
                  <a:lnTo>
                    <a:pt x="10543" y="1535"/>
                  </a:lnTo>
                  <a:lnTo>
                    <a:pt x="10143" y="1635"/>
                  </a:lnTo>
                  <a:lnTo>
                    <a:pt x="9743" y="1735"/>
                  </a:lnTo>
                  <a:lnTo>
                    <a:pt x="9309" y="1769"/>
                  </a:lnTo>
                  <a:lnTo>
                    <a:pt x="8908" y="1802"/>
                  </a:lnTo>
                  <a:lnTo>
                    <a:pt x="8074" y="1802"/>
                  </a:lnTo>
                  <a:lnTo>
                    <a:pt x="8441" y="1602"/>
                  </a:lnTo>
                  <a:lnTo>
                    <a:pt x="8842" y="1468"/>
                  </a:lnTo>
                  <a:lnTo>
                    <a:pt x="9242" y="1335"/>
                  </a:lnTo>
                  <a:lnTo>
                    <a:pt x="9642" y="1268"/>
                  </a:lnTo>
                  <a:lnTo>
                    <a:pt x="10076" y="1201"/>
                  </a:lnTo>
                  <a:lnTo>
                    <a:pt x="10477" y="1168"/>
                  </a:lnTo>
                  <a:close/>
                  <a:moveTo>
                    <a:pt x="4638" y="12244"/>
                  </a:moveTo>
                  <a:lnTo>
                    <a:pt x="4671" y="12311"/>
                  </a:lnTo>
                  <a:lnTo>
                    <a:pt x="4738" y="12344"/>
                  </a:lnTo>
                  <a:lnTo>
                    <a:pt x="5038" y="12411"/>
                  </a:lnTo>
                  <a:lnTo>
                    <a:pt x="5472" y="12478"/>
                  </a:lnTo>
                  <a:lnTo>
                    <a:pt x="5939" y="12511"/>
                  </a:lnTo>
                  <a:lnTo>
                    <a:pt x="7140" y="12511"/>
                  </a:lnTo>
                  <a:lnTo>
                    <a:pt x="7240" y="12478"/>
                  </a:lnTo>
                  <a:lnTo>
                    <a:pt x="5839" y="26524"/>
                  </a:lnTo>
                  <a:lnTo>
                    <a:pt x="4705" y="26557"/>
                  </a:lnTo>
                  <a:lnTo>
                    <a:pt x="4705" y="26557"/>
                  </a:lnTo>
                  <a:lnTo>
                    <a:pt x="4805" y="24755"/>
                  </a:lnTo>
                  <a:lnTo>
                    <a:pt x="4872" y="22987"/>
                  </a:lnTo>
                  <a:lnTo>
                    <a:pt x="4938" y="21186"/>
                  </a:lnTo>
                  <a:lnTo>
                    <a:pt x="4938" y="19384"/>
                  </a:lnTo>
                  <a:lnTo>
                    <a:pt x="4905" y="17616"/>
                  </a:lnTo>
                  <a:lnTo>
                    <a:pt x="4872" y="15814"/>
                  </a:lnTo>
                  <a:lnTo>
                    <a:pt x="4772" y="14046"/>
                  </a:lnTo>
                  <a:lnTo>
                    <a:pt x="4638" y="12244"/>
                  </a:lnTo>
                  <a:close/>
                  <a:moveTo>
                    <a:pt x="9642" y="26991"/>
                  </a:moveTo>
                  <a:lnTo>
                    <a:pt x="9642" y="27157"/>
                  </a:lnTo>
                  <a:lnTo>
                    <a:pt x="9609" y="27324"/>
                  </a:lnTo>
                  <a:lnTo>
                    <a:pt x="9509" y="27458"/>
                  </a:lnTo>
                  <a:lnTo>
                    <a:pt x="9376" y="27591"/>
                  </a:lnTo>
                  <a:lnTo>
                    <a:pt x="9242" y="27691"/>
                  </a:lnTo>
                  <a:lnTo>
                    <a:pt x="9075" y="27791"/>
                  </a:lnTo>
                  <a:lnTo>
                    <a:pt x="8908" y="27858"/>
                  </a:lnTo>
                  <a:lnTo>
                    <a:pt x="8742" y="27925"/>
                  </a:lnTo>
                  <a:lnTo>
                    <a:pt x="8308" y="27958"/>
                  </a:lnTo>
                  <a:lnTo>
                    <a:pt x="7841" y="27991"/>
                  </a:lnTo>
                  <a:lnTo>
                    <a:pt x="6907" y="28025"/>
                  </a:lnTo>
                  <a:lnTo>
                    <a:pt x="4905" y="28025"/>
                  </a:lnTo>
                  <a:lnTo>
                    <a:pt x="3937" y="27991"/>
                  </a:lnTo>
                  <a:lnTo>
                    <a:pt x="2937" y="27925"/>
                  </a:lnTo>
                  <a:lnTo>
                    <a:pt x="1969" y="27825"/>
                  </a:lnTo>
                  <a:lnTo>
                    <a:pt x="1469" y="27758"/>
                  </a:lnTo>
                  <a:lnTo>
                    <a:pt x="1002" y="27658"/>
                  </a:lnTo>
                  <a:lnTo>
                    <a:pt x="835" y="27624"/>
                  </a:lnTo>
                  <a:lnTo>
                    <a:pt x="668" y="27558"/>
                  </a:lnTo>
                  <a:lnTo>
                    <a:pt x="534" y="27458"/>
                  </a:lnTo>
                  <a:lnTo>
                    <a:pt x="501" y="27391"/>
                  </a:lnTo>
                  <a:lnTo>
                    <a:pt x="468" y="27324"/>
                  </a:lnTo>
                  <a:lnTo>
                    <a:pt x="501" y="27224"/>
                  </a:lnTo>
                  <a:lnTo>
                    <a:pt x="534" y="27157"/>
                  </a:lnTo>
                  <a:lnTo>
                    <a:pt x="701" y="27091"/>
                  </a:lnTo>
                  <a:lnTo>
                    <a:pt x="868" y="27057"/>
                  </a:lnTo>
                  <a:lnTo>
                    <a:pt x="1035" y="27024"/>
                  </a:lnTo>
                  <a:lnTo>
                    <a:pt x="5072" y="27024"/>
                  </a:lnTo>
                  <a:lnTo>
                    <a:pt x="9642" y="26991"/>
                  </a:lnTo>
                  <a:close/>
                  <a:moveTo>
                    <a:pt x="8742" y="30193"/>
                  </a:moveTo>
                  <a:lnTo>
                    <a:pt x="8842" y="30260"/>
                  </a:lnTo>
                  <a:lnTo>
                    <a:pt x="8942" y="30327"/>
                  </a:lnTo>
                  <a:lnTo>
                    <a:pt x="9009" y="30427"/>
                  </a:lnTo>
                  <a:lnTo>
                    <a:pt x="9042" y="30527"/>
                  </a:lnTo>
                  <a:lnTo>
                    <a:pt x="9042" y="30660"/>
                  </a:lnTo>
                  <a:lnTo>
                    <a:pt x="9042" y="30794"/>
                  </a:lnTo>
                  <a:lnTo>
                    <a:pt x="9009" y="30894"/>
                  </a:lnTo>
                  <a:lnTo>
                    <a:pt x="8942" y="30994"/>
                  </a:lnTo>
                  <a:lnTo>
                    <a:pt x="8875" y="31094"/>
                  </a:lnTo>
                  <a:lnTo>
                    <a:pt x="8642" y="31294"/>
                  </a:lnTo>
                  <a:lnTo>
                    <a:pt x="8375" y="31461"/>
                  </a:lnTo>
                  <a:lnTo>
                    <a:pt x="8108" y="31561"/>
                  </a:lnTo>
                  <a:lnTo>
                    <a:pt x="7841" y="31595"/>
                  </a:lnTo>
                  <a:lnTo>
                    <a:pt x="7541" y="31661"/>
                  </a:lnTo>
                  <a:lnTo>
                    <a:pt x="7240" y="31661"/>
                  </a:lnTo>
                  <a:lnTo>
                    <a:pt x="6640" y="31695"/>
                  </a:lnTo>
                  <a:lnTo>
                    <a:pt x="5806" y="31761"/>
                  </a:lnTo>
                  <a:lnTo>
                    <a:pt x="3570" y="31761"/>
                  </a:lnTo>
                  <a:lnTo>
                    <a:pt x="2870" y="31728"/>
                  </a:lnTo>
                  <a:lnTo>
                    <a:pt x="2169" y="31628"/>
                  </a:lnTo>
                  <a:lnTo>
                    <a:pt x="1869" y="31595"/>
                  </a:lnTo>
                  <a:lnTo>
                    <a:pt x="1602" y="31495"/>
                  </a:lnTo>
                  <a:lnTo>
                    <a:pt x="1302" y="31394"/>
                  </a:lnTo>
                  <a:lnTo>
                    <a:pt x="1202" y="31294"/>
                  </a:lnTo>
                  <a:lnTo>
                    <a:pt x="1068" y="31228"/>
                  </a:lnTo>
                  <a:lnTo>
                    <a:pt x="968" y="31094"/>
                  </a:lnTo>
                  <a:lnTo>
                    <a:pt x="935" y="30994"/>
                  </a:lnTo>
                  <a:lnTo>
                    <a:pt x="935" y="30894"/>
                  </a:lnTo>
                  <a:lnTo>
                    <a:pt x="935" y="30827"/>
                  </a:lnTo>
                  <a:lnTo>
                    <a:pt x="1002" y="30761"/>
                  </a:lnTo>
                  <a:lnTo>
                    <a:pt x="1102" y="30694"/>
                  </a:lnTo>
                  <a:lnTo>
                    <a:pt x="1302" y="30594"/>
                  </a:lnTo>
                  <a:lnTo>
                    <a:pt x="1469" y="30527"/>
                  </a:lnTo>
                  <a:lnTo>
                    <a:pt x="1936" y="30527"/>
                  </a:lnTo>
                  <a:lnTo>
                    <a:pt x="2236" y="30560"/>
                  </a:lnTo>
                  <a:lnTo>
                    <a:pt x="2570" y="30594"/>
                  </a:lnTo>
                  <a:lnTo>
                    <a:pt x="6206" y="30394"/>
                  </a:lnTo>
                  <a:lnTo>
                    <a:pt x="7974" y="30293"/>
                  </a:lnTo>
                  <a:lnTo>
                    <a:pt x="8375" y="30260"/>
                  </a:lnTo>
                  <a:lnTo>
                    <a:pt x="8742" y="30193"/>
                  </a:lnTo>
                  <a:close/>
                  <a:moveTo>
                    <a:pt x="8141" y="0"/>
                  </a:moveTo>
                  <a:lnTo>
                    <a:pt x="8041" y="67"/>
                  </a:lnTo>
                  <a:lnTo>
                    <a:pt x="7774" y="401"/>
                  </a:lnTo>
                  <a:lnTo>
                    <a:pt x="7507" y="768"/>
                  </a:lnTo>
                  <a:lnTo>
                    <a:pt x="7307" y="1168"/>
                  </a:lnTo>
                  <a:lnTo>
                    <a:pt x="7107" y="1568"/>
                  </a:lnTo>
                  <a:lnTo>
                    <a:pt x="6973" y="2002"/>
                  </a:lnTo>
                  <a:lnTo>
                    <a:pt x="6907" y="2436"/>
                  </a:lnTo>
                  <a:lnTo>
                    <a:pt x="6840" y="2870"/>
                  </a:lnTo>
                  <a:lnTo>
                    <a:pt x="6840" y="3303"/>
                  </a:lnTo>
                  <a:lnTo>
                    <a:pt x="6540" y="3203"/>
                  </a:lnTo>
                  <a:lnTo>
                    <a:pt x="6239" y="3103"/>
                  </a:lnTo>
                  <a:lnTo>
                    <a:pt x="5806" y="3070"/>
                  </a:lnTo>
                  <a:lnTo>
                    <a:pt x="5405" y="3036"/>
                  </a:lnTo>
                  <a:lnTo>
                    <a:pt x="4972" y="3103"/>
                  </a:lnTo>
                  <a:lnTo>
                    <a:pt x="4571" y="3170"/>
                  </a:lnTo>
                  <a:lnTo>
                    <a:pt x="4204" y="3303"/>
                  </a:lnTo>
                  <a:lnTo>
                    <a:pt x="3804" y="3503"/>
                  </a:lnTo>
                  <a:lnTo>
                    <a:pt x="3470" y="3704"/>
                  </a:lnTo>
                  <a:lnTo>
                    <a:pt x="3137" y="3970"/>
                  </a:lnTo>
                  <a:lnTo>
                    <a:pt x="2836" y="4271"/>
                  </a:lnTo>
                  <a:lnTo>
                    <a:pt x="2570" y="4604"/>
                  </a:lnTo>
                  <a:lnTo>
                    <a:pt x="2336" y="4971"/>
                  </a:lnTo>
                  <a:lnTo>
                    <a:pt x="2136" y="5338"/>
                  </a:lnTo>
                  <a:lnTo>
                    <a:pt x="1969" y="5739"/>
                  </a:lnTo>
                  <a:lnTo>
                    <a:pt x="1836" y="6139"/>
                  </a:lnTo>
                  <a:lnTo>
                    <a:pt x="1736" y="6573"/>
                  </a:lnTo>
                  <a:lnTo>
                    <a:pt x="1669" y="7006"/>
                  </a:lnTo>
                  <a:lnTo>
                    <a:pt x="1602" y="7474"/>
                  </a:lnTo>
                  <a:lnTo>
                    <a:pt x="1602" y="7974"/>
                  </a:lnTo>
                  <a:lnTo>
                    <a:pt x="1669" y="8474"/>
                  </a:lnTo>
                  <a:lnTo>
                    <a:pt x="1769" y="8975"/>
                  </a:lnTo>
                  <a:lnTo>
                    <a:pt x="1902" y="9475"/>
                  </a:lnTo>
                  <a:lnTo>
                    <a:pt x="2069" y="9909"/>
                  </a:lnTo>
                  <a:lnTo>
                    <a:pt x="2303" y="10376"/>
                  </a:lnTo>
                  <a:lnTo>
                    <a:pt x="2603" y="10776"/>
                  </a:lnTo>
                  <a:lnTo>
                    <a:pt x="2903" y="11177"/>
                  </a:lnTo>
                  <a:lnTo>
                    <a:pt x="3270" y="11510"/>
                  </a:lnTo>
                  <a:lnTo>
                    <a:pt x="3704" y="11811"/>
                  </a:lnTo>
                  <a:lnTo>
                    <a:pt x="4138" y="12044"/>
                  </a:lnTo>
                  <a:lnTo>
                    <a:pt x="4271" y="13912"/>
                  </a:lnTo>
                  <a:lnTo>
                    <a:pt x="4371" y="15781"/>
                  </a:lnTo>
                  <a:lnTo>
                    <a:pt x="4438" y="17649"/>
                  </a:lnTo>
                  <a:lnTo>
                    <a:pt x="4471" y="19517"/>
                  </a:lnTo>
                  <a:lnTo>
                    <a:pt x="4438" y="21452"/>
                  </a:lnTo>
                  <a:lnTo>
                    <a:pt x="4371" y="23387"/>
                  </a:lnTo>
                  <a:lnTo>
                    <a:pt x="4271" y="25322"/>
                  </a:lnTo>
                  <a:lnTo>
                    <a:pt x="4238" y="25790"/>
                  </a:lnTo>
                  <a:lnTo>
                    <a:pt x="4204" y="26290"/>
                  </a:lnTo>
                  <a:lnTo>
                    <a:pt x="4171" y="26423"/>
                  </a:lnTo>
                  <a:lnTo>
                    <a:pt x="4138" y="26524"/>
                  </a:lnTo>
                  <a:lnTo>
                    <a:pt x="4004" y="26557"/>
                  </a:lnTo>
                  <a:lnTo>
                    <a:pt x="2103" y="26557"/>
                  </a:lnTo>
                  <a:lnTo>
                    <a:pt x="1635" y="26524"/>
                  </a:lnTo>
                  <a:lnTo>
                    <a:pt x="1168" y="26524"/>
                  </a:lnTo>
                  <a:lnTo>
                    <a:pt x="901" y="26557"/>
                  </a:lnTo>
                  <a:lnTo>
                    <a:pt x="668" y="26590"/>
                  </a:lnTo>
                  <a:lnTo>
                    <a:pt x="468" y="26690"/>
                  </a:lnTo>
                  <a:lnTo>
                    <a:pt x="268" y="26790"/>
                  </a:lnTo>
                  <a:lnTo>
                    <a:pt x="134" y="26924"/>
                  </a:lnTo>
                  <a:lnTo>
                    <a:pt x="67" y="27057"/>
                  </a:lnTo>
                  <a:lnTo>
                    <a:pt x="1" y="27224"/>
                  </a:lnTo>
                  <a:lnTo>
                    <a:pt x="1" y="27391"/>
                  </a:lnTo>
                  <a:lnTo>
                    <a:pt x="67" y="27524"/>
                  </a:lnTo>
                  <a:lnTo>
                    <a:pt x="134" y="27691"/>
                  </a:lnTo>
                  <a:lnTo>
                    <a:pt x="234" y="27825"/>
                  </a:lnTo>
                  <a:lnTo>
                    <a:pt x="401" y="27925"/>
                  </a:lnTo>
                  <a:lnTo>
                    <a:pt x="501" y="27991"/>
                  </a:lnTo>
                  <a:lnTo>
                    <a:pt x="368" y="28125"/>
                  </a:lnTo>
                  <a:lnTo>
                    <a:pt x="268" y="28292"/>
                  </a:lnTo>
                  <a:lnTo>
                    <a:pt x="201" y="28425"/>
                  </a:lnTo>
                  <a:lnTo>
                    <a:pt x="201" y="28559"/>
                  </a:lnTo>
                  <a:lnTo>
                    <a:pt x="167" y="28859"/>
                  </a:lnTo>
                  <a:lnTo>
                    <a:pt x="234" y="29193"/>
                  </a:lnTo>
                  <a:lnTo>
                    <a:pt x="334" y="29459"/>
                  </a:lnTo>
                  <a:lnTo>
                    <a:pt x="468" y="29660"/>
                  </a:lnTo>
                  <a:lnTo>
                    <a:pt x="601" y="29860"/>
                  </a:lnTo>
                  <a:lnTo>
                    <a:pt x="735" y="30027"/>
                  </a:lnTo>
                  <a:lnTo>
                    <a:pt x="935" y="30193"/>
                  </a:lnTo>
                  <a:lnTo>
                    <a:pt x="801" y="30260"/>
                  </a:lnTo>
                  <a:lnTo>
                    <a:pt x="668" y="30360"/>
                  </a:lnTo>
                  <a:lnTo>
                    <a:pt x="568" y="30460"/>
                  </a:lnTo>
                  <a:lnTo>
                    <a:pt x="501" y="30594"/>
                  </a:lnTo>
                  <a:lnTo>
                    <a:pt x="468" y="30727"/>
                  </a:lnTo>
                  <a:lnTo>
                    <a:pt x="434" y="30894"/>
                  </a:lnTo>
                  <a:lnTo>
                    <a:pt x="434" y="31027"/>
                  </a:lnTo>
                  <a:lnTo>
                    <a:pt x="501" y="31194"/>
                  </a:lnTo>
                  <a:lnTo>
                    <a:pt x="568" y="31361"/>
                  </a:lnTo>
                  <a:lnTo>
                    <a:pt x="668" y="31461"/>
                  </a:lnTo>
                  <a:lnTo>
                    <a:pt x="768" y="31595"/>
                  </a:lnTo>
                  <a:lnTo>
                    <a:pt x="868" y="31695"/>
                  </a:lnTo>
                  <a:lnTo>
                    <a:pt x="1168" y="31862"/>
                  </a:lnTo>
                  <a:lnTo>
                    <a:pt x="1469" y="31995"/>
                  </a:lnTo>
                  <a:lnTo>
                    <a:pt x="1802" y="32062"/>
                  </a:lnTo>
                  <a:lnTo>
                    <a:pt x="2136" y="32128"/>
                  </a:lnTo>
                  <a:lnTo>
                    <a:pt x="2770" y="32195"/>
                  </a:lnTo>
                  <a:lnTo>
                    <a:pt x="2803" y="32195"/>
                  </a:lnTo>
                  <a:lnTo>
                    <a:pt x="2836" y="32329"/>
                  </a:lnTo>
                  <a:lnTo>
                    <a:pt x="2903" y="32462"/>
                  </a:lnTo>
                  <a:lnTo>
                    <a:pt x="3037" y="32662"/>
                  </a:lnTo>
                  <a:lnTo>
                    <a:pt x="3170" y="32829"/>
                  </a:lnTo>
                  <a:lnTo>
                    <a:pt x="3337" y="32996"/>
                  </a:lnTo>
                  <a:lnTo>
                    <a:pt x="3504" y="33129"/>
                  </a:lnTo>
                  <a:lnTo>
                    <a:pt x="3871" y="33396"/>
                  </a:lnTo>
                  <a:lnTo>
                    <a:pt x="4271" y="33596"/>
                  </a:lnTo>
                  <a:lnTo>
                    <a:pt x="4671" y="33696"/>
                  </a:lnTo>
                  <a:lnTo>
                    <a:pt x="5138" y="33763"/>
                  </a:lnTo>
                  <a:lnTo>
                    <a:pt x="5539" y="33730"/>
                  </a:lnTo>
                  <a:lnTo>
                    <a:pt x="5906" y="33630"/>
                  </a:lnTo>
                  <a:lnTo>
                    <a:pt x="6273" y="33496"/>
                  </a:lnTo>
                  <a:lnTo>
                    <a:pt x="6606" y="33296"/>
                  </a:lnTo>
                  <a:lnTo>
                    <a:pt x="6907" y="33029"/>
                  </a:lnTo>
                  <a:lnTo>
                    <a:pt x="7174" y="32762"/>
                  </a:lnTo>
                  <a:lnTo>
                    <a:pt x="7407" y="32429"/>
                  </a:lnTo>
                  <a:lnTo>
                    <a:pt x="7574" y="32062"/>
                  </a:lnTo>
                  <a:lnTo>
                    <a:pt x="7641" y="32062"/>
                  </a:lnTo>
                  <a:lnTo>
                    <a:pt x="7974" y="31995"/>
                  </a:lnTo>
                  <a:lnTo>
                    <a:pt x="8308" y="31928"/>
                  </a:lnTo>
                  <a:lnTo>
                    <a:pt x="8642" y="31828"/>
                  </a:lnTo>
                  <a:lnTo>
                    <a:pt x="8942" y="31661"/>
                  </a:lnTo>
                  <a:lnTo>
                    <a:pt x="9175" y="31461"/>
                  </a:lnTo>
                  <a:lnTo>
                    <a:pt x="9342" y="31261"/>
                  </a:lnTo>
                  <a:lnTo>
                    <a:pt x="9476" y="30994"/>
                  </a:lnTo>
                  <a:lnTo>
                    <a:pt x="9509" y="30861"/>
                  </a:lnTo>
                  <a:lnTo>
                    <a:pt x="9542" y="30694"/>
                  </a:lnTo>
                  <a:lnTo>
                    <a:pt x="9509" y="30494"/>
                  </a:lnTo>
                  <a:lnTo>
                    <a:pt x="9476" y="30293"/>
                  </a:lnTo>
                  <a:lnTo>
                    <a:pt x="9376" y="30127"/>
                  </a:lnTo>
                  <a:lnTo>
                    <a:pt x="9242" y="29993"/>
                  </a:lnTo>
                  <a:lnTo>
                    <a:pt x="9275" y="29960"/>
                  </a:lnTo>
                  <a:lnTo>
                    <a:pt x="9442" y="29793"/>
                  </a:lnTo>
                  <a:lnTo>
                    <a:pt x="9609" y="29593"/>
                  </a:lnTo>
                  <a:lnTo>
                    <a:pt x="9709" y="29326"/>
                  </a:lnTo>
                  <a:lnTo>
                    <a:pt x="9776" y="29092"/>
                  </a:lnTo>
                  <a:lnTo>
                    <a:pt x="9776" y="28826"/>
                  </a:lnTo>
                  <a:lnTo>
                    <a:pt x="9743" y="28592"/>
                  </a:lnTo>
                  <a:lnTo>
                    <a:pt x="9676" y="28325"/>
                  </a:lnTo>
                  <a:lnTo>
                    <a:pt x="9542" y="28092"/>
                  </a:lnTo>
                  <a:lnTo>
                    <a:pt x="9709" y="27958"/>
                  </a:lnTo>
                  <a:lnTo>
                    <a:pt x="9876" y="27791"/>
                  </a:lnTo>
                  <a:lnTo>
                    <a:pt x="9976" y="27624"/>
                  </a:lnTo>
                  <a:lnTo>
                    <a:pt x="10076" y="27424"/>
                  </a:lnTo>
                  <a:lnTo>
                    <a:pt x="10110" y="27224"/>
                  </a:lnTo>
                  <a:lnTo>
                    <a:pt x="10110" y="26991"/>
                  </a:lnTo>
                  <a:lnTo>
                    <a:pt x="10076" y="26790"/>
                  </a:lnTo>
                  <a:lnTo>
                    <a:pt x="9976" y="26590"/>
                  </a:lnTo>
                  <a:lnTo>
                    <a:pt x="9909" y="26490"/>
                  </a:lnTo>
                  <a:lnTo>
                    <a:pt x="9843" y="26457"/>
                  </a:lnTo>
                  <a:lnTo>
                    <a:pt x="9743" y="26457"/>
                  </a:lnTo>
                  <a:lnTo>
                    <a:pt x="9642" y="26524"/>
                  </a:lnTo>
                  <a:lnTo>
                    <a:pt x="6340" y="26524"/>
                  </a:lnTo>
                  <a:lnTo>
                    <a:pt x="7741" y="12411"/>
                  </a:lnTo>
                  <a:lnTo>
                    <a:pt x="8341" y="12311"/>
                  </a:lnTo>
                  <a:lnTo>
                    <a:pt x="8942" y="12111"/>
                  </a:lnTo>
                  <a:lnTo>
                    <a:pt x="9542" y="11877"/>
                  </a:lnTo>
                  <a:lnTo>
                    <a:pt x="10076" y="11610"/>
                  </a:lnTo>
                  <a:lnTo>
                    <a:pt x="10610" y="11277"/>
                  </a:lnTo>
                  <a:lnTo>
                    <a:pt x="11077" y="10877"/>
                  </a:lnTo>
                  <a:lnTo>
                    <a:pt x="11544" y="10443"/>
                  </a:lnTo>
                  <a:lnTo>
                    <a:pt x="11911" y="9942"/>
                  </a:lnTo>
                  <a:lnTo>
                    <a:pt x="12145" y="9609"/>
                  </a:lnTo>
                  <a:lnTo>
                    <a:pt x="12311" y="9275"/>
                  </a:lnTo>
                  <a:lnTo>
                    <a:pt x="12478" y="8908"/>
                  </a:lnTo>
                  <a:lnTo>
                    <a:pt x="12612" y="8541"/>
                  </a:lnTo>
                  <a:lnTo>
                    <a:pt x="12712" y="8174"/>
                  </a:lnTo>
                  <a:lnTo>
                    <a:pt x="12812" y="7807"/>
                  </a:lnTo>
                  <a:lnTo>
                    <a:pt x="12845" y="7407"/>
                  </a:lnTo>
                  <a:lnTo>
                    <a:pt x="12879" y="7006"/>
                  </a:lnTo>
                  <a:lnTo>
                    <a:pt x="12845" y="6639"/>
                  </a:lnTo>
                  <a:lnTo>
                    <a:pt x="12812" y="6239"/>
                  </a:lnTo>
                  <a:lnTo>
                    <a:pt x="12745" y="5872"/>
                  </a:lnTo>
                  <a:lnTo>
                    <a:pt x="12612" y="5505"/>
                  </a:lnTo>
                  <a:lnTo>
                    <a:pt x="12478" y="5138"/>
                  </a:lnTo>
                  <a:lnTo>
                    <a:pt x="12278" y="4805"/>
                  </a:lnTo>
                  <a:lnTo>
                    <a:pt x="12078" y="4471"/>
                  </a:lnTo>
                  <a:lnTo>
                    <a:pt x="11811" y="4171"/>
                  </a:lnTo>
                  <a:lnTo>
                    <a:pt x="11544" y="3904"/>
                  </a:lnTo>
                  <a:lnTo>
                    <a:pt x="11277" y="3670"/>
                  </a:lnTo>
                  <a:lnTo>
                    <a:pt x="10977" y="3470"/>
                  </a:lnTo>
                  <a:lnTo>
                    <a:pt x="10643" y="3303"/>
                  </a:lnTo>
                  <a:lnTo>
                    <a:pt x="10310" y="3136"/>
                  </a:lnTo>
                  <a:lnTo>
                    <a:pt x="9976" y="3036"/>
                  </a:lnTo>
                  <a:lnTo>
                    <a:pt x="9642" y="2936"/>
                  </a:lnTo>
                  <a:lnTo>
                    <a:pt x="9275" y="2870"/>
                  </a:lnTo>
                  <a:lnTo>
                    <a:pt x="8541" y="2870"/>
                  </a:lnTo>
                  <a:lnTo>
                    <a:pt x="8208" y="2903"/>
                  </a:lnTo>
                  <a:lnTo>
                    <a:pt x="7841" y="3003"/>
                  </a:lnTo>
                  <a:lnTo>
                    <a:pt x="7607" y="3103"/>
                  </a:lnTo>
                  <a:lnTo>
                    <a:pt x="7340" y="3236"/>
                  </a:lnTo>
                  <a:lnTo>
                    <a:pt x="7340" y="2703"/>
                  </a:lnTo>
                  <a:lnTo>
                    <a:pt x="7441" y="2169"/>
                  </a:lnTo>
                  <a:lnTo>
                    <a:pt x="7541" y="2202"/>
                  </a:lnTo>
                  <a:lnTo>
                    <a:pt x="8141" y="2269"/>
                  </a:lnTo>
                  <a:lnTo>
                    <a:pt x="8742" y="2302"/>
                  </a:lnTo>
                  <a:lnTo>
                    <a:pt x="9342" y="2269"/>
                  </a:lnTo>
                  <a:lnTo>
                    <a:pt x="9909" y="2169"/>
                  </a:lnTo>
                  <a:lnTo>
                    <a:pt x="10510" y="2035"/>
                  </a:lnTo>
                  <a:lnTo>
                    <a:pt x="11077" y="1869"/>
                  </a:lnTo>
                  <a:lnTo>
                    <a:pt x="11611" y="1635"/>
                  </a:lnTo>
                  <a:lnTo>
                    <a:pt x="12145" y="1368"/>
                  </a:lnTo>
                  <a:lnTo>
                    <a:pt x="12211" y="1301"/>
                  </a:lnTo>
                  <a:lnTo>
                    <a:pt x="12245" y="1235"/>
                  </a:lnTo>
                  <a:lnTo>
                    <a:pt x="12245" y="1101"/>
                  </a:lnTo>
                  <a:lnTo>
                    <a:pt x="12211" y="1001"/>
                  </a:lnTo>
                  <a:lnTo>
                    <a:pt x="12145" y="934"/>
                  </a:lnTo>
                  <a:lnTo>
                    <a:pt x="12078" y="901"/>
                  </a:lnTo>
                  <a:lnTo>
                    <a:pt x="11544" y="801"/>
                  </a:lnTo>
                  <a:lnTo>
                    <a:pt x="10977" y="734"/>
                  </a:lnTo>
                  <a:lnTo>
                    <a:pt x="10410" y="701"/>
                  </a:lnTo>
                  <a:lnTo>
                    <a:pt x="9843" y="734"/>
                  </a:lnTo>
                  <a:lnTo>
                    <a:pt x="9275" y="834"/>
                  </a:lnTo>
                  <a:lnTo>
                    <a:pt x="8742" y="1001"/>
                  </a:lnTo>
                  <a:lnTo>
                    <a:pt x="8208" y="1201"/>
                  </a:lnTo>
                  <a:lnTo>
                    <a:pt x="7707" y="1435"/>
                  </a:lnTo>
                  <a:lnTo>
                    <a:pt x="7707" y="1435"/>
                  </a:lnTo>
                  <a:lnTo>
                    <a:pt x="7841" y="1168"/>
                  </a:lnTo>
                  <a:lnTo>
                    <a:pt x="8008" y="901"/>
                  </a:lnTo>
                  <a:lnTo>
                    <a:pt x="8174" y="634"/>
                  </a:lnTo>
                  <a:lnTo>
                    <a:pt x="8375" y="401"/>
                  </a:lnTo>
                  <a:lnTo>
                    <a:pt x="8441" y="334"/>
                  </a:lnTo>
                  <a:lnTo>
                    <a:pt x="8441" y="234"/>
                  </a:lnTo>
                  <a:lnTo>
                    <a:pt x="8441" y="134"/>
                  </a:lnTo>
                  <a:lnTo>
                    <a:pt x="8375" y="67"/>
                  </a:lnTo>
                  <a:lnTo>
                    <a:pt x="8308" y="34"/>
                  </a:lnTo>
                  <a:lnTo>
                    <a:pt x="820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63"/>
            <p:cNvSpPr/>
            <p:nvPr/>
          </p:nvSpPr>
          <p:spPr>
            <a:xfrm>
              <a:off x="2407500" y="1997975"/>
              <a:ext cx="37575" cy="51725"/>
            </a:xfrm>
            <a:custGeom>
              <a:avLst/>
              <a:gdLst/>
              <a:ahLst/>
              <a:cxnLst/>
              <a:rect l="l" t="t" r="r" b="b"/>
              <a:pathLst>
                <a:path w="1503" h="2069" extrusionOk="0">
                  <a:moveTo>
                    <a:pt x="1235" y="0"/>
                  </a:moveTo>
                  <a:lnTo>
                    <a:pt x="1135" y="34"/>
                  </a:lnTo>
                  <a:lnTo>
                    <a:pt x="902" y="167"/>
                  </a:lnTo>
                  <a:lnTo>
                    <a:pt x="702" y="367"/>
                  </a:lnTo>
                  <a:lnTo>
                    <a:pt x="535" y="568"/>
                  </a:lnTo>
                  <a:lnTo>
                    <a:pt x="368" y="801"/>
                  </a:lnTo>
                  <a:lnTo>
                    <a:pt x="234" y="1035"/>
                  </a:lnTo>
                  <a:lnTo>
                    <a:pt x="134" y="1302"/>
                  </a:lnTo>
                  <a:lnTo>
                    <a:pt x="68" y="1535"/>
                  </a:lnTo>
                  <a:lnTo>
                    <a:pt x="1" y="1835"/>
                  </a:lnTo>
                  <a:lnTo>
                    <a:pt x="34" y="1902"/>
                  </a:lnTo>
                  <a:lnTo>
                    <a:pt x="68" y="2002"/>
                  </a:lnTo>
                  <a:lnTo>
                    <a:pt x="168" y="2036"/>
                  </a:lnTo>
                  <a:lnTo>
                    <a:pt x="234" y="2069"/>
                  </a:lnTo>
                  <a:lnTo>
                    <a:pt x="335" y="2036"/>
                  </a:lnTo>
                  <a:lnTo>
                    <a:pt x="401" y="2002"/>
                  </a:lnTo>
                  <a:lnTo>
                    <a:pt x="468" y="1902"/>
                  </a:lnTo>
                  <a:lnTo>
                    <a:pt x="501" y="1835"/>
                  </a:lnTo>
                  <a:lnTo>
                    <a:pt x="501" y="1802"/>
                  </a:lnTo>
                  <a:lnTo>
                    <a:pt x="501" y="1735"/>
                  </a:lnTo>
                  <a:lnTo>
                    <a:pt x="535" y="1635"/>
                  </a:lnTo>
                  <a:lnTo>
                    <a:pt x="601" y="1402"/>
                  </a:lnTo>
                  <a:lnTo>
                    <a:pt x="601" y="1368"/>
                  </a:lnTo>
                  <a:lnTo>
                    <a:pt x="635" y="1335"/>
                  </a:lnTo>
                  <a:lnTo>
                    <a:pt x="635" y="1302"/>
                  </a:lnTo>
                  <a:lnTo>
                    <a:pt x="668" y="1235"/>
                  </a:lnTo>
                  <a:lnTo>
                    <a:pt x="768" y="1035"/>
                  </a:lnTo>
                  <a:lnTo>
                    <a:pt x="902" y="868"/>
                  </a:lnTo>
                  <a:lnTo>
                    <a:pt x="1035" y="701"/>
                  </a:lnTo>
                  <a:lnTo>
                    <a:pt x="1202" y="568"/>
                  </a:lnTo>
                  <a:lnTo>
                    <a:pt x="1369" y="434"/>
                  </a:lnTo>
                  <a:lnTo>
                    <a:pt x="1436" y="367"/>
                  </a:lnTo>
                  <a:lnTo>
                    <a:pt x="1469" y="301"/>
                  </a:lnTo>
                  <a:lnTo>
                    <a:pt x="1502" y="201"/>
                  </a:lnTo>
                  <a:lnTo>
                    <a:pt x="1469" y="101"/>
                  </a:lnTo>
                  <a:lnTo>
                    <a:pt x="1402" y="34"/>
                  </a:lnTo>
                  <a:lnTo>
                    <a:pt x="13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63"/>
            <p:cNvSpPr/>
            <p:nvPr/>
          </p:nvSpPr>
          <p:spPr>
            <a:xfrm>
              <a:off x="2404175" y="2063875"/>
              <a:ext cx="63425" cy="94275"/>
            </a:xfrm>
            <a:custGeom>
              <a:avLst/>
              <a:gdLst/>
              <a:ahLst/>
              <a:cxnLst/>
              <a:rect l="l" t="t" r="r" b="b"/>
              <a:pathLst>
                <a:path w="2537" h="3771" extrusionOk="0">
                  <a:moveTo>
                    <a:pt x="267" y="0"/>
                  </a:moveTo>
                  <a:lnTo>
                    <a:pt x="167" y="33"/>
                  </a:lnTo>
                  <a:lnTo>
                    <a:pt x="101" y="67"/>
                  </a:lnTo>
                  <a:lnTo>
                    <a:pt x="34" y="134"/>
                  </a:lnTo>
                  <a:lnTo>
                    <a:pt x="0" y="234"/>
                  </a:lnTo>
                  <a:lnTo>
                    <a:pt x="0" y="501"/>
                  </a:lnTo>
                  <a:lnTo>
                    <a:pt x="34" y="801"/>
                  </a:lnTo>
                  <a:lnTo>
                    <a:pt x="67" y="1068"/>
                  </a:lnTo>
                  <a:lnTo>
                    <a:pt x="101" y="1335"/>
                  </a:lnTo>
                  <a:lnTo>
                    <a:pt x="201" y="1568"/>
                  </a:lnTo>
                  <a:lnTo>
                    <a:pt x="301" y="1835"/>
                  </a:lnTo>
                  <a:lnTo>
                    <a:pt x="534" y="2335"/>
                  </a:lnTo>
                  <a:lnTo>
                    <a:pt x="868" y="2769"/>
                  </a:lnTo>
                  <a:lnTo>
                    <a:pt x="1035" y="2969"/>
                  </a:lnTo>
                  <a:lnTo>
                    <a:pt x="1235" y="3170"/>
                  </a:lnTo>
                  <a:lnTo>
                    <a:pt x="1468" y="3336"/>
                  </a:lnTo>
                  <a:lnTo>
                    <a:pt x="1669" y="3503"/>
                  </a:lnTo>
                  <a:lnTo>
                    <a:pt x="1902" y="3637"/>
                  </a:lnTo>
                  <a:lnTo>
                    <a:pt x="2169" y="3737"/>
                  </a:lnTo>
                  <a:lnTo>
                    <a:pt x="2269" y="3770"/>
                  </a:lnTo>
                  <a:lnTo>
                    <a:pt x="2336" y="3770"/>
                  </a:lnTo>
                  <a:lnTo>
                    <a:pt x="2436" y="3737"/>
                  </a:lnTo>
                  <a:lnTo>
                    <a:pt x="2503" y="3670"/>
                  </a:lnTo>
                  <a:lnTo>
                    <a:pt x="2536" y="3570"/>
                  </a:lnTo>
                  <a:lnTo>
                    <a:pt x="2503" y="3470"/>
                  </a:lnTo>
                  <a:lnTo>
                    <a:pt x="2469" y="3403"/>
                  </a:lnTo>
                  <a:lnTo>
                    <a:pt x="2403" y="3336"/>
                  </a:lnTo>
                  <a:lnTo>
                    <a:pt x="1969" y="3103"/>
                  </a:lnTo>
                  <a:lnTo>
                    <a:pt x="1569" y="2803"/>
                  </a:lnTo>
                  <a:lnTo>
                    <a:pt x="1235" y="2469"/>
                  </a:lnTo>
                  <a:lnTo>
                    <a:pt x="968" y="2069"/>
                  </a:lnTo>
                  <a:lnTo>
                    <a:pt x="734" y="1668"/>
                  </a:lnTo>
                  <a:lnTo>
                    <a:pt x="568" y="1201"/>
                  </a:lnTo>
                  <a:lnTo>
                    <a:pt x="501" y="734"/>
                  </a:lnTo>
                  <a:lnTo>
                    <a:pt x="501" y="234"/>
                  </a:lnTo>
                  <a:lnTo>
                    <a:pt x="468" y="134"/>
                  </a:lnTo>
                  <a:lnTo>
                    <a:pt x="434" y="67"/>
                  </a:lnTo>
                  <a:lnTo>
                    <a:pt x="334" y="33"/>
                  </a:lnTo>
                  <a:lnTo>
                    <a:pt x="26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63"/>
            <p:cNvSpPr/>
            <p:nvPr/>
          </p:nvSpPr>
          <p:spPr>
            <a:xfrm>
              <a:off x="2247375" y="1765275"/>
              <a:ext cx="236900" cy="188525"/>
            </a:xfrm>
            <a:custGeom>
              <a:avLst/>
              <a:gdLst/>
              <a:ahLst/>
              <a:cxnLst/>
              <a:rect l="l" t="t" r="r" b="b"/>
              <a:pathLst>
                <a:path w="9476" h="7541" extrusionOk="0">
                  <a:moveTo>
                    <a:pt x="9275" y="0"/>
                  </a:moveTo>
                  <a:lnTo>
                    <a:pt x="8641" y="34"/>
                  </a:lnTo>
                  <a:lnTo>
                    <a:pt x="8007" y="100"/>
                  </a:lnTo>
                  <a:lnTo>
                    <a:pt x="7407" y="200"/>
                  </a:lnTo>
                  <a:lnTo>
                    <a:pt x="6806" y="334"/>
                  </a:lnTo>
                  <a:lnTo>
                    <a:pt x="6206" y="534"/>
                  </a:lnTo>
                  <a:lnTo>
                    <a:pt x="5639" y="768"/>
                  </a:lnTo>
                  <a:lnTo>
                    <a:pt x="5071" y="1001"/>
                  </a:lnTo>
                  <a:lnTo>
                    <a:pt x="4538" y="1301"/>
                  </a:lnTo>
                  <a:lnTo>
                    <a:pt x="4004" y="1635"/>
                  </a:lnTo>
                  <a:lnTo>
                    <a:pt x="3503" y="1969"/>
                  </a:lnTo>
                  <a:lnTo>
                    <a:pt x="3036" y="2369"/>
                  </a:lnTo>
                  <a:lnTo>
                    <a:pt x="2569" y="2803"/>
                  </a:lnTo>
                  <a:lnTo>
                    <a:pt x="2136" y="3236"/>
                  </a:lnTo>
                  <a:lnTo>
                    <a:pt x="1735" y="3704"/>
                  </a:lnTo>
                  <a:lnTo>
                    <a:pt x="1368" y="4204"/>
                  </a:lnTo>
                  <a:lnTo>
                    <a:pt x="1035" y="4738"/>
                  </a:lnTo>
                  <a:lnTo>
                    <a:pt x="701" y="5338"/>
                  </a:lnTo>
                  <a:lnTo>
                    <a:pt x="434" y="5972"/>
                  </a:lnTo>
                  <a:lnTo>
                    <a:pt x="200" y="6606"/>
                  </a:lnTo>
                  <a:lnTo>
                    <a:pt x="0" y="7240"/>
                  </a:lnTo>
                  <a:lnTo>
                    <a:pt x="0" y="7340"/>
                  </a:lnTo>
                  <a:lnTo>
                    <a:pt x="34" y="7440"/>
                  </a:lnTo>
                  <a:lnTo>
                    <a:pt x="100" y="7507"/>
                  </a:lnTo>
                  <a:lnTo>
                    <a:pt x="167" y="7540"/>
                  </a:lnTo>
                  <a:lnTo>
                    <a:pt x="334" y="7540"/>
                  </a:lnTo>
                  <a:lnTo>
                    <a:pt x="401" y="7474"/>
                  </a:lnTo>
                  <a:lnTo>
                    <a:pt x="467" y="7373"/>
                  </a:lnTo>
                  <a:lnTo>
                    <a:pt x="668" y="6673"/>
                  </a:lnTo>
                  <a:lnTo>
                    <a:pt x="934" y="6006"/>
                  </a:lnTo>
                  <a:lnTo>
                    <a:pt x="1235" y="5338"/>
                  </a:lnTo>
                  <a:lnTo>
                    <a:pt x="1602" y="4738"/>
                  </a:lnTo>
                  <a:lnTo>
                    <a:pt x="2035" y="4137"/>
                  </a:lnTo>
                  <a:lnTo>
                    <a:pt x="2469" y="3570"/>
                  </a:lnTo>
                  <a:lnTo>
                    <a:pt x="2970" y="3036"/>
                  </a:lnTo>
                  <a:lnTo>
                    <a:pt x="3537" y="2569"/>
                  </a:lnTo>
                  <a:lnTo>
                    <a:pt x="4137" y="2102"/>
                  </a:lnTo>
                  <a:lnTo>
                    <a:pt x="4805" y="1668"/>
                  </a:lnTo>
                  <a:lnTo>
                    <a:pt x="5505" y="1335"/>
                  </a:lnTo>
                  <a:lnTo>
                    <a:pt x="6206" y="1035"/>
                  </a:lnTo>
                  <a:lnTo>
                    <a:pt x="6940" y="801"/>
                  </a:lnTo>
                  <a:lnTo>
                    <a:pt x="7707" y="634"/>
                  </a:lnTo>
                  <a:lnTo>
                    <a:pt x="8474" y="534"/>
                  </a:lnTo>
                  <a:lnTo>
                    <a:pt x="9275" y="467"/>
                  </a:lnTo>
                  <a:lnTo>
                    <a:pt x="9375" y="467"/>
                  </a:lnTo>
                  <a:lnTo>
                    <a:pt x="9442" y="401"/>
                  </a:lnTo>
                  <a:lnTo>
                    <a:pt x="9475" y="334"/>
                  </a:lnTo>
                  <a:lnTo>
                    <a:pt x="9475" y="234"/>
                  </a:lnTo>
                  <a:lnTo>
                    <a:pt x="9475" y="134"/>
                  </a:lnTo>
                  <a:lnTo>
                    <a:pt x="9442" y="67"/>
                  </a:lnTo>
                  <a:lnTo>
                    <a:pt x="937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63"/>
            <p:cNvSpPr/>
            <p:nvPr/>
          </p:nvSpPr>
          <p:spPr>
            <a:xfrm>
              <a:off x="2087225" y="1789450"/>
              <a:ext cx="97625" cy="62600"/>
            </a:xfrm>
            <a:custGeom>
              <a:avLst/>
              <a:gdLst/>
              <a:ahLst/>
              <a:cxnLst/>
              <a:rect l="l" t="t" r="r" b="b"/>
              <a:pathLst>
                <a:path w="3905" h="2504" extrusionOk="0">
                  <a:moveTo>
                    <a:pt x="234" y="1"/>
                  </a:moveTo>
                  <a:lnTo>
                    <a:pt x="168" y="34"/>
                  </a:lnTo>
                  <a:lnTo>
                    <a:pt x="67" y="68"/>
                  </a:lnTo>
                  <a:lnTo>
                    <a:pt x="34" y="134"/>
                  </a:lnTo>
                  <a:lnTo>
                    <a:pt x="1" y="234"/>
                  </a:lnTo>
                  <a:lnTo>
                    <a:pt x="1" y="301"/>
                  </a:lnTo>
                  <a:lnTo>
                    <a:pt x="34" y="368"/>
                  </a:lnTo>
                  <a:lnTo>
                    <a:pt x="101" y="435"/>
                  </a:lnTo>
                  <a:lnTo>
                    <a:pt x="1002" y="868"/>
                  </a:lnTo>
                  <a:lnTo>
                    <a:pt x="1902" y="1335"/>
                  </a:lnTo>
                  <a:lnTo>
                    <a:pt x="2736" y="1869"/>
                  </a:lnTo>
                  <a:lnTo>
                    <a:pt x="3571" y="2436"/>
                  </a:lnTo>
                  <a:lnTo>
                    <a:pt x="3671" y="2503"/>
                  </a:lnTo>
                  <a:lnTo>
                    <a:pt x="3737" y="2470"/>
                  </a:lnTo>
                  <a:lnTo>
                    <a:pt x="3804" y="2436"/>
                  </a:lnTo>
                  <a:lnTo>
                    <a:pt x="3871" y="2370"/>
                  </a:lnTo>
                  <a:lnTo>
                    <a:pt x="3904" y="2303"/>
                  </a:lnTo>
                  <a:lnTo>
                    <a:pt x="3904" y="2203"/>
                  </a:lnTo>
                  <a:lnTo>
                    <a:pt x="3871" y="2103"/>
                  </a:lnTo>
                  <a:lnTo>
                    <a:pt x="3804" y="2036"/>
                  </a:lnTo>
                  <a:lnTo>
                    <a:pt x="2970" y="1469"/>
                  </a:lnTo>
                  <a:lnTo>
                    <a:pt x="2136" y="935"/>
                  </a:lnTo>
                  <a:lnTo>
                    <a:pt x="1268" y="4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63"/>
            <p:cNvSpPr/>
            <p:nvPr/>
          </p:nvSpPr>
          <p:spPr>
            <a:xfrm>
              <a:off x="2214850" y="1676025"/>
              <a:ext cx="55075" cy="67575"/>
            </a:xfrm>
            <a:custGeom>
              <a:avLst/>
              <a:gdLst/>
              <a:ahLst/>
              <a:cxnLst/>
              <a:rect l="l" t="t" r="r" b="b"/>
              <a:pathLst>
                <a:path w="2203" h="2703" extrusionOk="0">
                  <a:moveTo>
                    <a:pt x="134" y="1"/>
                  </a:moveTo>
                  <a:lnTo>
                    <a:pt x="67" y="67"/>
                  </a:lnTo>
                  <a:lnTo>
                    <a:pt x="0" y="134"/>
                  </a:lnTo>
                  <a:lnTo>
                    <a:pt x="0" y="234"/>
                  </a:lnTo>
                  <a:lnTo>
                    <a:pt x="0" y="301"/>
                  </a:lnTo>
                  <a:lnTo>
                    <a:pt x="67" y="401"/>
                  </a:lnTo>
                  <a:lnTo>
                    <a:pt x="1802" y="2636"/>
                  </a:lnTo>
                  <a:lnTo>
                    <a:pt x="1868" y="2670"/>
                  </a:lnTo>
                  <a:lnTo>
                    <a:pt x="1969" y="2703"/>
                  </a:lnTo>
                  <a:lnTo>
                    <a:pt x="2069" y="2670"/>
                  </a:lnTo>
                  <a:lnTo>
                    <a:pt x="2135" y="2636"/>
                  </a:lnTo>
                  <a:lnTo>
                    <a:pt x="2202" y="2536"/>
                  </a:lnTo>
                  <a:lnTo>
                    <a:pt x="2202" y="2469"/>
                  </a:lnTo>
                  <a:lnTo>
                    <a:pt x="2202" y="2369"/>
                  </a:lnTo>
                  <a:lnTo>
                    <a:pt x="2135" y="2303"/>
                  </a:lnTo>
                  <a:lnTo>
                    <a:pt x="401" y="67"/>
                  </a:lnTo>
                  <a:lnTo>
                    <a:pt x="3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63"/>
            <p:cNvSpPr/>
            <p:nvPr/>
          </p:nvSpPr>
          <p:spPr>
            <a:xfrm>
              <a:off x="2354975" y="1607625"/>
              <a:ext cx="29200" cy="80100"/>
            </a:xfrm>
            <a:custGeom>
              <a:avLst/>
              <a:gdLst/>
              <a:ahLst/>
              <a:cxnLst/>
              <a:rect l="l" t="t" r="r" b="b"/>
              <a:pathLst>
                <a:path w="1168" h="3204" extrusionOk="0">
                  <a:moveTo>
                    <a:pt x="200" y="1"/>
                  </a:moveTo>
                  <a:lnTo>
                    <a:pt x="100" y="68"/>
                  </a:lnTo>
                  <a:lnTo>
                    <a:pt x="33" y="101"/>
                  </a:lnTo>
                  <a:lnTo>
                    <a:pt x="0" y="201"/>
                  </a:lnTo>
                  <a:lnTo>
                    <a:pt x="0" y="301"/>
                  </a:lnTo>
                  <a:lnTo>
                    <a:pt x="701" y="3037"/>
                  </a:lnTo>
                  <a:lnTo>
                    <a:pt x="767" y="3137"/>
                  </a:lnTo>
                  <a:lnTo>
                    <a:pt x="834" y="3170"/>
                  </a:lnTo>
                  <a:lnTo>
                    <a:pt x="901" y="3204"/>
                  </a:lnTo>
                  <a:lnTo>
                    <a:pt x="1001" y="3204"/>
                  </a:lnTo>
                  <a:lnTo>
                    <a:pt x="1068" y="3170"/>
                  </a:lnTo>
                  <a:lnTo>
                    <a:pt x="1134" y="3104"/>
                  </a:lnTo>
                  <a:lnTo>
                    <a:pt x="1168" y="3003"/>
                  </a:lnTo>
                  <a:lnTo>
                    <a:pt x="1168" y="2903"/>
                  </a:lnTo>
                  <a:lnTo>
                    <a:pt x="467" y="168"/>
                  </a:lnTo>
                  <a:lnTo>
                    <a:pt x="434" y="68"/>
                  </a:lnTo>
                  <a:lnTo>
                    <a:pt x="367" y="34"/>
                  </a:lnTo>
                  <a:lnTo>
                    <a:pt x="2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63"/>
            <p:cNvSpPr/>
            <p:nvPr/>
          </p:nvSpPr>
          <p:spPr>
            <a:xfrm>
              <a:off x="2505925" y="1594300"/>
              <a:ext cx="11700" cy="79250"/>
            </a:xfrm>
            <a:custGeom>
              <a:avLst/>
              <a:gdLst/>
              <a:ahLst/>
              <a:cxnLst/>
              <a:rect l="l" t="t" r="r" b="b"/>
              <a:pathLst>
                <a:path w="468" h="3170" extrusionOk="0">
                  <a:moveTo>
                    <a:pt x="134" y="0"/>
                  </a:moveTo>
                  <a:lnTo>
                    <a:pt x="67" y="33"/>
                  </a:lnTo>
                  <a:lnTo>
                    <a:pt x="1" y="133"/>
                  </a:lnTo>
                  <a:lnTo>
                    <a:pt x="1" y="234"/>
                  </a:lnTo>
                  <a:lnTo>
                    <a:pt x="1" y="2936"/>
                  </a:lnTo>
                  <a:lnTo>
                    <a:pt x="1" y="3036"/>
                  </a:lnTo>
                  <a:lnTo>
                    <a:pt x="67" y="3103"/>
                  </a:lnTo>
                  <a:lnTo>
                    <a:pt x="134" y="3169"/>
                  </a:lnTo>
                  <a:lnTo>
                    <a:pt x="301" y="3169"/>
                  </a:lnTo>
                  <a:lnTo>
                    <a:pt x="401" y="3103"/>
                  </a:lnTo>
                  <a:lnTo>
                    <a:pt x="434" y="3036"/>
                  </a:lnTo>
                  <a:lnTo>
                    <a:pt x="468" y="2936"/>
                  </a:lnTo>
                  <a:lnTo>
                    <a:pt x="468" y="234"/>
                  </a:lnTo>
                  <a:lnTo>
                    <a:pt x="434" y="133"/>
                  </a:lnTo>
                  <a:lnTo>
                    <a:pt x="401" y="33"/>
                  </a:lnTo>
                  <a:lnTo>
                    <a:pt x="3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63"/>
            <p:cNvSpPr/>
            <p:nvPr/>
          </p:nvSpPr>
          <p:spPr>
            <a:xfrm>
              <a:off x="2715275" y="1630150"/>
              <a:ext cx="25050" cy="34225"/>
            </a:xfrm>
            <a:custGeom>
              <a:avLst/>
              <a:gdLst/>
              <a:ahLst/>
              <a:cxnLst/>
              <a:rect l="l" t="t" r="r" b="b"/>
              <a:pathLst>
                <a:path w="1002" h="1369" extrusionOk="0">
                  <a:moveTo>
                    <a:pt x="701" y="1"/>
                  </a:moveTo>
                  <a:lnTo>
                    <a:pt x="635" y="67"/>
                  </a:lnTo>
                  <a:lnTo>
                    <a:pt x="568" y="134"/>
                  </a:lnTo>
                  <a:lnTo>
                    <a:pt x="34" y="1035"/>
                  </a:lnTo>
                  <a:lnTo>
                    <a:pt x="1" y="1102"/>
                  </a:lnTo>
                  <a:lnTo>
                    <a:pt x="1" y="1202"/>
                  </a:lnTo>
                  <a:lnTo>
                    <a:pt x="34" y="1302"/>
                  </a:lnTo>
                  <a:lnTo>
                    <a:pt x="101" y="1368"/>
                  </a:lnTo>
                  <a:lnTo>
                    <a:pt x="268" y="1368"/>
                  </a:lnTo>
                  <a:lnTo>
                    <a:pt x="368" y="1335"/>
                  </a:lnTo>
                  <a:lnTo>
                    <a:pt x="434" y="1268"/>
                  </a:lnTo>
                  <a:lnTo>
                    <a:pt x="968" y="368"/>
                  </a:lnTo>
                  <a:lnTo>
                    <a:pt x="1002" y="267"/>
                  </a:lnTo>
                  <a:lnTo>
                    <a:pt x="1002" y="167"/>
                  </a:lnTo>
                  <a:lnTo>
                    <a:pt x="968" y="101"/>
                  </a:lnTo>
                  <a:lnTo>
                    <a:pt x="868" y="34"/>
                  </a:lnTo>
                  <a:lnTo>
                    <a:pt x="8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63"/>
            <p:cNvSpPr/>
            <p:nvPr/>
          </p:nvSpPr>
          <p:spPr>
            <a:xfrm>
              <a:off x="2824550" y="1711900"/>
              <a:ext cx="43400" cy="52550"/>
            </a:xfrm>
            <a:custGeom>
              <a:avLst/>
              <a:gdLst/>
              <a:ahLst/>
              <a:cxnLst/>
              <a:rect l="l" t="t" r="r" b="b"/>
              <a:pathLst>
                <a:path w="1736" h="2102" extrusionOk="0">
                  <a:moveTo>
                    <a:pt x="1535" y="0"/>
                  </a:moveTo>
                  <a:lnTo>
                    <a:pt x="1435" y="33"/>
                  </a:lnTo>
                  <a:lnTo>
                    <a:pt x="1335" y="67"/>
                  </a:lnTo>
                  <a:lnTo>
                    <a:pt x="1301" y="134"/>
                  </a:lnTo>
                  <a:lnTo>
                    <a:pt x="1034" y="567"/>
                  </a:lnTo>
                  <a:lnTo>
                    <a:pt x="734" y="968"/>
                  </a:lnTo>
                  <a:lnTo>
                    <a:pt x="401" y="1368"/>
                  </a:lnTo>
                  <a:lnTo>
                    <a:pt x="67" y="1702"/>
                  </a:lnTo>
                  <a:lnTo>
                    <a:pt x="0" y="1802"/>
                  </a:lnTo>
                  <a:lnTo>
                    <a:pt x="0" y="1868"/>
                  </a:lnTo>
                  <a:lnTo>
                    <a:pt x="0" y="1969"/>
                  </a:lnTo>
                  <a:lnTo>
                    <a:pt x="67" y="2035"/>
                  </a:lnTo>
                  <a:lnTo>
                    <a:pt x="134" y="2102"/>
                  </a:lnTo>
                  <a:lnTo>
                    <a:pt x="300" y="2102"/>
                  </a:lnTo>
                  <a:lnTo>
                    <a:pt x="367" y="2035"/>
                  </a:lnTo>
                  <a:lnTo>
                    <a:pt x="768" y="1668"/>
                  </a:lnTo>
                  <a:lnTo>
                    <a:pt x="1101" y="1268"/>
                  </a:lnTo>
                  <a:lnTo>
                    <a:pt x="1401" y="834"/>
                  </a:lnTo>
                  <a:lnTo>
                    <a:pt x="1702" y="367"/>
                  </a:lnTo>
                  <a:lnTo>
                    <a:pt x="1735" y="267"/>
                  </a:lnTo>
                  <a:lnTo>
                    <a:pt x="1702" y="200"/>
                  </a:lnTo>
                  <a:lnTo>
                    <a:pt x="1668" y="100"/>
                  </a:lnTo>
                  <a:lnTo>
                    <a:pt x="1602" y="33"/>
                  </a:lnTo>
                  <a:lnTo>
                    <a:pt x="153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63"/>
            <p:cNvSpPr/>
            <p:nvPr/>
          </p:nvSpPr>
          <p:spPr>
            <a:xfrm>
              <a:off x="2887925" y="1839500"/>
              <a:ext cx="56750" cy="52575"/>
            </a:xfrm>
            <a:custGeom>
              <a:avLst/>
              <a:gdLst/>
              <a:ahLst/>
              <a:cxnLst/>
              <a:rect l="l" t="t" r="r" b="b"/>
              <a:pathLst>
                <a:path w="2270" h="2103" extrusionOk="0">
                  <a:moveTo>
                    <a:pt x="2036" y="1"/>
                  </a:moveTo>
                  <a:lnTo>
                    <a:pt x="1936" y="34"/>
                  </a:lnTo>
                  <a:lnTo>
                    <a:pt x="1435" y="401"/>
                  </a:lnTo>
                  <a:lnTo>
                    <a:pt x="935" y="801"/>
                  </a:lnTo>
                  <a:lnTo>
                    <a:pt x="468" y="1235"/>
                  </a:lnTo>
                  <a:lnTo>
                    <a:pt x="67" y="1702"/>
                  </a:lnTo>
                  <a:lnTo>
                    <a:pt x="1" y="1769"/>
                  </a:lnTo>
                  <a:lnTo>
                    <a:pt x="1" y="1869"/>
                  </a:lnTo>
                  <a:lnTo>
                    <a:pt x="1" y="1969"/>
                  </a:lnTo>
                  <a:lnTo>
                    <a:pt x="67" y="2036"/>
                  </a:lnTo>
                  <a:lnTo>
                    <a:pt x="134" y="2069"/>
                  </a:lnTo>
                  <a:lnTo>
                    <a:pt x="234" y="2102"/>
                  </a:lnTo>
                  <a:lnTo>
                    <a:pt x="301" y="2102"/>
                  </a:lnTo>
                  <a:lnTo>
                    <a:pt x="401" y="2036"/>
                  </a:lnTo>
                  <a:lnTo>
                    <a:pt x="801" y="1602"/>
                  </a:lnTo>
                  <a:lnTo>
                    <a:pt x="1235" y="1168"/>
                  </a:lnTo>
                  <a:lnTo>
                    <a:pt x="1669" y="801"/>
                  </a:lnTo>
                  <a:lnTo>
                    <a:pt x="2169" y="434"/>
                  </a:lnTo>
                  <a:lnTo>
                    <a:pt x="2236" y="368"/>
                  </a:lnTo>
                  <a:lnTo>
                    <a:pt x="2269" y="301"/>
                  </a:lnTo>
                  <a:lnTo>
                    <a:pt x="2269" y="201"/>
                  </a:lnTo>
                  <a:lnTo>
                    <a:pt x="2269" y="134"/>
                  </a:lnTo>
                  <a:lnTo>
                    <a:pt x="2203" y="67"/>
                  </a:lnTo>
                  <a:lnTo>
                    <a:pt x="21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63"/>
            <p:cNvSpPr/>
            <p:nvPr/>
          </p:nvSpPr>
          <p:spPr>
            <a:xfrm>
              <a:off x="2910450" y="2002975"/>
              <a:ext cx="65925" cy="30050"/>
            </a:xfrm>
            <a:custGeom>
              <a:avLst/>
              <a:gdLst/>
              <a:ahLst/>
              <a:cxnLst/>
              <a:rect l="l" t="t" r="r" b="b"/>
              <a:pathLst>
                <a:path w="2637" h="1202" extrusionOk="0">
                  <a:moveTo>
                    <a:pt x="2469" y="1"/>
                  </a:moveTo>
                  <a:lnTo>
                    <a:pt x="2369" y="34"/>
                  </a:lnTo>
                  <a:lnTo>
                    <a:pt x="167" y="735"/>
                  </a:lnTo>
                  <a:lnTo>
                    <a:pt x="101" y="801"/>
                  </a:lnTo>
                  <a:lnTo>
                    <a:pt x="34" y="868"/>
                  </a:lnTo>
                  <a:lnTo>
                    <a:pt x="1" y="968"/>
                  </a:lnTo>
                  <a:lnTo>
                    <a:pt x="34" y="1035"/>
                  </a:lnTo>
                  <a:lnTo>
                    <a:pt x="67" y="1135"/>
                  </a:lnTo>
                  <a:lnTo>
                    <a:pt x="134" y="1202"/>
                  </a:lnTo>
                  <a:lnTo>
                    <a:pt x="301" y="1202"/>
                  </a:lnTo>
                  <a:lnTo>
                    <a:pt x="2469" y="468"/>
                  </a:lnTo>
                  <a:lnTo>
                    <a:pt x="2569" y="434"/>
                  </a:lnTo>
                  <a:lnTo>
                    <a:pt x="2636" y="334"/>
                  </a:lnTo>
                  <a:lnTo>
                    <a:pt x="2636" y="268"/>
                  </a:lnTo>
                  <a:lnTo>
                    <a:pt x="2636" y="167"/>
                  </a:lnTo>
                  <a:lnTo>
                    <a:pt x="2603" y="101"/>
                  </a:lnTo>
                  <a:lnTo>
                    <a:pt x="2536" y="34"/>
                  </a:lnTo>
                  <a:lnTo>
                    <a:pt x="246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63"/>
            <p:cNvSpPr/>
            <p:nvPr/>
          </p:nvSpPr>
          <p:spPr>
            <a:xfrm>
              <a:off x="2083050" y="1962100"/>
              <a:ext cx="61750" cy="25050"/>
            </a:xfrm>
            <a:custGeom>
              <a:avLst/>
              <a:gdLst/>
              <a:ahLst/>
              <a:cxnLst/>
              <a:rect l="l" t="t" r="r" b="b"/>
              <a:pathLst>
                <a:path w="2470" h="1002" extrusionOk="0">
                  <a:moveTo>
                    <a:pt x="168" y="1"/>
                  </a:moveTo>
                  <a:lnTo>
                    <a:pt x="101" y="34"/>
                  </a:lnTo>
                  <a:lnTo>
                    <a:pt x="34" y="101"/>
                  </a:lnTo>
                  <a:lnTo>
                    <a:pt x="1" y="201"/>
                  </a:lnTo>
                  <a:lnTo>
                    <a:pt x="1" y="268"/>
                  </a:lnTo>
                  <a:lnTo>
                    <a:pt x="1" y="368"/>
                  </a:lnTo>
                  <a:lnTo>
                    <a:pt x="68" y="435"/>
                  </a:lnTo>
                  <a:lnTo>
                    <a:pt x="168" y="468"/>
                  </a:lnTo>
                  <a:lnTo>
                    <a:pt x="2169" y="968"/>
                  </a:lnTo>
                  <a:lnTo>
                    <a:pt x="2270" y="1002"/>
                  </a:lnTo>
                  <a:lnTo>
                    <a:pt x="2336" y="968"/>
                  </a:lnTo>
                  <a:lnTo>
                    <a:pt x="2403" y="902"/>
                  </a:lnTo>
                  <a:lnTo>
                    <a:pt x="2436" y="802"/>
                  </a:lnTo>
                  <a:lnTo>
                    <a:pt x="2470" y="735"/>
                  </a:lnTo>
                  <a:lnTo>
                    <a:pt x="2436" y="635"/>
                  </a:lnTo>
                  <a:lnTo>
                    <a:pt x="2370" y="568"/>
                  </a:lnTo>
                  <a:lnTo>
                    <a:pt x="2303" y="535"/>
                  </a:lnTo>
                  <a:lnTo>
                    <a:pt x="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63"/>
            <p:cNvSpPr/>
            <p:nvPr/>
          </p:nvSpPr>
          <p:spPr>
            <a:xfrm>
              <a:off x="2077225" y="2006325"/>
              <a:ext cx="57575" cy="19200"/>
            </a:xfrm>
            <a:custGeom>
              <a:avLst/>
              <a:gdLst/>
              <a:ahLst/>
              <a:cxnLst/>
              <a:rect l="l" t="t" r="r" b="b"/>
              <a:pathLst>
                <a:path w="2303" h="768" extrusionOk="0">
                  <a:moveTo>
                    <a:pt x="201" y="0"/>
                  </a:moveTo>
                  <a:lnTo>
                    <a:pt x="134" y="33"/>
                  </a:lnTo>
                  <a:lnTo>
                    <a:pt x="67" y="67"/>
                  </a:lnTo>
                  <a:lnTo>
                    <a:pt x="0" y="167"/>
                  </a:lnTo>
                  <a:lnTo>
                    <a:pt x="0" y="267"/>
                  </a:lnTo>
                  <a:lnTo>
                    <a:pt x="34" y="334"/>
                  </a:lnTo>
                  <a:lnTo>
                    <a:pt x="100" y="400"/>
                  </a:lnTo>
                  <a:lnTo>
                    <a:pt x="167" y="434"/>
                  </a:lnTo>
                  <a:lnTo>
                    <a:pt x="2002" y="767"/>
                  </a:lnTo>
                  <a:lnTo>
                    <a:pt x="2102" y="767"/>
                  </a:lnTo>
                  <a:lnTo>
                    <a:pt x="2169" y="734"/>
                  </a:lnTo>
                  <a:lnTo>
                    <a:pt x="2236" y="667"/>
                  </a:lnTo>
                  <a:lnTo>
                    <a:pt x="2302" y="601"/>
                  </a:lnTo>
                  <a:lnTo>
                    <a:pt x="2302" y="501"/>
                  </a:lnTo>
                  <a:lnTo>
                    <a:pt x="2269" y="434"/>
                  </a:lnTo>
                  <a:lnTo>
                    <a:pt x="2202" y="334"/>
                  </a:lnTo>
                  <a:lnTo>
                    <a:pt x="2136" y="300"/>
                  </a:lnTo>
                  <a:lnTo>
                    <a:pt x="3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2" name="Google Shape;1582;p63"/>
          <p:cNvSpPr/>
          <p:nvPr/>
        </p:nvSpPr>
        <p:spPr>
          <a:xfrm>
            <a:off x="357608" y="327384"/>
            <a:ext cx="185486" cy="172178"/>
          </a:xfrm>
          <a:prstGeom prst="flowChartManualInpu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3"/>
          <p:cNvSpPr/>
          <p:nvPr/>
        </p:nvSpPr>
        <p:spPr>
          <a:xfrm>
            <a:off x="581516" y="327384"/>
            <a:ext cx="185486" cy="172178"/>
          </a:xfrm>
          <a:prstGeom prst="flowChartManualInpu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itle 8">
            <a:extLst>
              <a:ext uri="{FF2B5EF4-FFF2-40B4-BE49-F238E27FC236}">
                <a16:creationId xmlns:a16="http://schemas.microsoft.com/office/drawing/2014/main" id="{18B110C1-EA8A-1A49-6E08-4B8C0D514781}"/>
              </a:ext>
            </a:extLst>
          </p:cNvPr>
          <p:cNvSpPr>
            <a:spLocks noGrp="1"/>
          </p:cNvSpPr>
          <p:nvPr>
            <p:ph type="title"/>
          </p:nvPr>
        </p:nvSpPr>
        <p:spPr>
          <a:xfrm>
            <a:off x="2195940" y="1187177"/>
            <a:ext cx="5200852" cy="2816537"/>
          </a:xfrm>
        </p:spPr>
        <p:txBody>
          <a:bodyPr/>
          <a:lstStyle/>
          <a:p>
            <a:pPr algn="ctr">
              <a:lnSpc>
                <a:spcPct val="150000"/>
              </a:lnSpc>
            </a:pPr>
            <a:r>
              <a:rPr lang="vi-VN" sz="3600" dirty="0">
                <a:solidFill>
                  <a:srgbClr val="FF0000"/>
                </a:solidFill>
                <a:latin typeface="Arial" panose="020B0604020202020204" pitchFamily="34" charset="0"/>
                <a:cs typeface="Arial" panose="020B0604020202020204" pitchFamily="34" charset="0"/>
                <a:sym typeface="Epilogue"/>
              </a:rPr>
              <a:t>CẢM ƠN CÁC </a:t>
            </a:r>
            <a:r>
              <a:rPr lang="en-US" sz="3600" dirty="0" smtClean="0">
                <a:solidFill>
                  <a:srgbClr val="FF0000"/>
                </a:solidFill>
                <a:latin typeface="Arial" panose="020B0604020202020204" pitchFamily="34" charset="0"/>
                <a:cs typeface="Arial" panose="020B0604020202020204" pitchFamily="34" charset="0"/>
                <a:sym typeface="Epilogue"/>
              </a:rPr>
              <a:t>EM</a:t>
            </a:r>
            <a:r>
              <a:rPr lang="vi-VN" sz="3600" dirty="0" smtClean="0">
                <a:solidFill>
                  <a:srgbClr val="FF0000"/>
                </a:solidFill>
                <a:latin typeface="Arial" panose="020B0604020202020204" pitchFamily="34" charset="0"/>
                <a:cs typeface="Arial" panose="020B0604020202020204" pitchFamily="34" charset="0"/>
                <a:sym typeface="Epilogue"/>
              </a:rPr>
              <a:t> </a:t>
            </a:r>
            <a:r>
              <a:rPr lang="vi-VN" sz="3600" dirty="0">
                <a:solidFill>
                  <a:srgbClr val="FF0000"/>
                </a:solidFill>
                <a:latin typeface="Arial" panose="020B0604020202020204" pitchFamily="34" charset="0"/>
                <a:cs typeface="Arial" panose="020B0604020202020204" pitchFamily="34" charset="0"/>
                <a:sym typeface="Epilogue"/>
              </a:rPr>
              <a:t>ĐÃ CHÚ Ý LẮNG </a:t>
            </a:r>
            <a:r>
              <a:rPr lang="vi-VN" sz="3600" dirty="0" smtClean="0">
                <a:solidFill>
                  <a:srgbClr val="FF0000"/>
                </a:solidFill>
                <a:latin typeface="Arial" panose="020B0604020202020204" pitchFamily="34" charset="0"/>
                <a:cs typeface="Arial" panose="020B0604020202020204" pitchFamily="34" charset="0"/>
                <a:sym typeface="Epilogue"/>
              </a:rPr>
              <a:t>NGHE!</a:t>
            </a:r>
            <a:endParaRPr lang="vi-VN" sz="3600" dirty="0">
              <a:solidFill>
                <a:srgbClr val="FF0000"/>
              </a:solidFill>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grpSp>
        <p:nvGrpSpPr>
          <p:cNvPr id="7" name="Group 6">
            <a:extLst>
              <a:ext uri="{FF2B5EF4-FFF2-40B4-BE49-F238E27FC236}">
                <a16:creationId xmlns:a16="http://schemas.microsoft.com/office/drawing/2014/main" id="{AF975285-C018-0F7D-02D0-28F4A5C7B007}"/>
              </a:ext>
            </a:extLst>
          </p:cNvPr>
          <p:cNvGrpSpPr/>
          <p:nvPr/>
        </p:nvGrpSpPr>
        <p:grpSpPr>
          <a:xfrm>
            <a:off x="522888" y="2571749"/>
            <a:ext cx="1125179" cy="2008995"/>
            <a:chOff x="884400" y="2173549"/>
            <a:chExt cx="1348200" cy="2407196"/>
          </a:xfrm>
        </p:grpSpPr>
        <p:sp>
          <p:nvSpPr>
            <p:cNvPr id="616" name="Google Shape;616;p42"/>
            <p:cNvSpPr/>
            <p:nvPr/>
          </p:nvSpPr>
          <p:spPr>
            <a:xfrm>
              <a:off x="884400" y="2835847"/>
              <a:ext cx="1348200" cy="13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 name="Google Shape;617;p42"/>
            <p:cNvGrpSpPr/>
            <p:nvPr/>
          </p:nvGrpSpPr>
          <p:grpSpPr>
            <a:xfrm rot="-1454802">
              <a:off x="999044" y="2173549"/>
              <a:ext cx="1003606" cy="2407196"/>
              <a:chOff x="294000" y="2956300"/>
              <a:chExt cx="485450" cy="1164375"/>
            </a:xfrm>
          </p:grpSpPr>
          <p:sp>
            <p:nvSpPr>
              <p:cNvPr id="618" name="Google Shape;618;p42"/>
              <p:cNvSpPr/>
              <p:nvPr/>
            </p:nvSpPr>
            <p:spPr>
              <a:xfrm>
                <a:off x="354050" y="3063900"/>
                <a:ext cx="350325" cy="956700"/>
              </a:xfrm>
              <a:custGeom>
                <a:avLst/>
                <a:gdLst/>
                <a:ahLst/>
                <a:cxnLst/>
                <a:rect l="l" t="t" r="r" b="b"/>
                <a:pathLst>
                  <a:path w="14013" h="38268" extrusionOk="0">
                    <a:moveTo>
                      <a:pt x="6973" y="1"/>
                    </a:moveTo>
                    <a:lnTo>
                      <a:pt x="6473" y="34"/>
                    </a:lnTo>
                    <a:lnTo>
                      <a:pt x="5972" y="134"/>
                    </a:lnTo>
                    <a:lnTo>
                      <a:pt x="5605" y="234"/>
                    </a:lnTo>
                    <a:lnTo>
                      <a:pt x="5238" y="368"/>
                    </a:lnTo>
                    <a:lnTo>
                      <a:pt x="4871" y="535"/>
                    </a:lnTo>
                    <a:lnTo>
                      <a:pt x="4538" y="735"/>
                    </a:lnTo>
                    <a:lnTo>
                      <a:pt x="4204" y="935"/>
                    </a:lnTo>
                    <a:lnTo>
                      <a:pt x="3870" y="1168"/>
                    </a:lnTo>
                    <a:lnTo>
                      <a:pt x="3237" y="1669"/>
                    </a:lnTo>
                    <a:lnTo>
                      <a:pt x="2703" y="2203"/>
                    </a:lnTo>
                    <a:lnTo>
                      <a:pt x="2202" y="2770"/>
                    </a:lnTo>
                    <a:lnTo>
                      <a:pt x="1735" y="3370"/>
                    </a:lnTo>
                    <a:lnTo>
                      <a:pt x="1302" y="4004"/>
                    </a:lnTo>
                    <a:lnTo>
                      <a:pt x="935" y="4705"/>
                    </a:lnTo>
                    <a:lnTo>
                      <a:pt x="634" y="5372"/>
                    </a:lnTo>
                    <a:lnTo>
                      <a:pt x="401" y="6106"/>
                    </a:lnTo>
                    <a:lnTo>
                      <a:pt x="201" y="6840"/>
                    </a:lnTo>
                    <a:lnTo>
                      <a:pt x="100" y="7441"/>
                    </a:lnTo>
                    <a:lnTo>
                      <a:pt x="34" y="8074"/>
                    </a:lnTo>
                    <a:lnTo>
                      <a:pt x="0" y="8675"/>
                    </a:lnTo>
                    <a:lnTo>
                      <a:pt x="0" y="9275"/>
                    </a:lnTo>
                    <a:lnTo>
                      <a:pt x="34" y="9909"/>
                    </a:lnTo>
                    <a:lnTo>
                      <a:pt x="67" y="10510"/>
                    </a:lnTo>
                    <a:lnTo>
                      <a:pt x="201" y="11744"/>
                    </a:lnTo>
                    <a:lnTo>
                      <a:pt x="434" y="13246"/>
                    </a:lnTo>
                    <a:lnTo>
                      <a:pt x="701" y="14747"/>
                    </a:lnTo>
                    <a:lnTo>
                      <a:pt x="1001" y="16248"/>
                    </a:lnTo>
                    <a:lnTo>
                      <a:pt x="1368" y="17716"/>
                    </a:lnTo>
                    <a:lnTo>
                      <a:pt x="1769" y="19184"/>
                    </a:lnTo>
                    <a:lnTo>
                      <a:pt x="2236" y="20652"/>
                    </a:lnTo>
                    <a:lnTo>
                      <a:pt x="2736" y="22087"/>
                    </a:lnTo>
                    <a:lnTo>
                      <a:pt x="3270" y="23521"/>
                    </a:lnTo>
                    <a:lnTo>
                      <a:pt x="3604" y="24322"/>
                    </a:lnTo>
                    <a:lnTo>
                      <a:pt x="3904" y="25156"/>
                    </a:lnTo>
                    <a:lnTo>
                      <a:pt x="4171" y="25990"/>
                    </a:lnTo>
                    <a:lnTo>
                      <a:pt x="4271" y="26390"/>
                    </a:lnTo>
                    <a:lnTo>
                      <a:pt x="4371" y="26824"/>
                    </a:lnTo>
                    <a:lnTo>
                      <a:pt x="4438" y="27558"/>
                    </a:lnTo>
                    <a:lnTo>
                      <a:pt x="4438" y="28292"/>
                    </a:lnTo>
                    <a:lnTo>
                      <a:pt x="4438" y="29026"/>
                    </a:lnTo>
                    <a:lnTo>
                      <a:pt x="4371" y="29760"/>
                    </a:lnTo>
                    <a:lnTo>
                      <a:pt x="3870" y="37700"/>
                    </a:lnTo>
                    <a:lnTo>
                      <a:pt x="7407" y="38268"/>
                    </a:lnTo>
                    <a:lnTo>
                      <a:pt x="7474" y="35832"/>
                    </a:lnTo>
                    <a:lnTo>
                      <a:pt x="7574" y="33363"/>
                    </a:lnTo>
                    <a:lnTo>
                      <a:pt x="7707" y="30894"/>
                    </a:lnTo>
                    <a:lnTo>
                      <a:pt x="7874" y="28459"/>
                    </a:lnTo>
                    <a:lnTo>
                      <a:pt x="7941" y="27725"/>
                    </a:lnTo>
                    <a:lnTo>
                      <a:pt x="8041" y="26958"/>
                    </a:lnTo>
                    <a:lnTo>
                      <a:pt x="8107" y="26591"/>
                    </a:lnTo>
                    <a:lnTo>
                      <a:pt x="8174" y="26257"/>
                    </a:lnTo>
                    <a:lnTo>
                      <a:pt x="8308" y="25890"/>
                    </a:lnTo>
                    <a:lnTo>
                      <a:pt x="8441" y="25556"/>
                    </a:lnTo>
                    <a:lnTo>
                      <a:pt x="8708" y="25023"/>
                    </a:lnTo>
                    <a:lnTo>
                      <a:pt x="9042" y="24556"/>
                    </a:lnTo>
                    <a:lnTo>
                      <a:pt x="9709" y="23588"/>
                    </a:lnTo>
                    <a:lnTo>
                      <a:pt x="10176" y="22954"/>
                    </a:lnTo>
                    <a:lnTo>
                      <a:pt x="10610" y="22254"/>
                    </a:lnTo>
                    <a:lnTo>
                      <a:pt x="11010" y="21553"/>
                    </a:lnTo>
                    <a:lnTo>
                      <a:pt x="11377" y="20852"/>
                    </a:lnTo>
                    <a:lnTo>
                      <a:pt x="11744" y="20118"/>
                    </a:lnTo>
                    <a:lnTo>
                      <a:pt x="12044" y="19384"/>
                    </a:lnTo>
                    <a:lnTo>
                      <a:pt x="12345" y="18617"/>
                    </a:lnTo>
                    <a:lnTo>
                      <a:pt x="12611" y="17850"/>
                    </a:lnTo>
                    <a:lnTo>
                      <a:pt x="12878" y="17082"/>
                    </a:lnTo>
                    <a:lnTo>
                      <a:pt x="13079" y="16315"/>
                    </a:lnTo>
                    <a:lnTo>
                      <a:pt x="13279" y="15514"/>
                    </a:lnTo>
                    <a:lnTo>
                      <a:pt x="13445" y="14714"/>
                    </a:lnTo>
                    <a:lnTo>
                      <a:pt x="13579" y="13913"/>
                    </a:lnTo>
                    <a:lnTo>
                      <a:pt x="13712" y="13112"/>
                    </a:lnTo>
                    <a:lnTo>
                      <a:pt x="13812" y="12311"/>
                    </a:lnTo>
                    <a:lnTo>
                      <a:pt x="13913" y="11511"/>
                    </a:lnTo>
                    <a:lnTo>
                      <a:pt x="13979" y="10477"/>
                    </a:lnTo>
                    <a:lnTo>
                      <a:pt x="14013" y="9442"/>
                    </a:lnTo>
                    <a:lnTo>
                      <a:pt x="13979" y="8441"/>
                    </a:lnTo>
                    <a:lnTo>
                      <a:pt x="13913" y="7407"/>
                    </a:lnTo>
                    <a:lnTo>
                      <a:pt x="13846" y="6907"/>
                    </a:lnTo>
                    <a:lnTo>
                      <a:pt x="13746" y="6406"/>
                    </a:lnTo>
                    <a:lnTo>
                      <a:pt x="13646" y="5906"/>
                    </a:lnTo>
                    <a:lnTo>
                      <a:pt x="13512" y="5439"/>
                    </a:lnTo>
                    <a:lnTo>
                      <a:pt x="13345" y="4938"/>
                    </a:lnTo>
                    <a:lnTo>
                      <a:pt x="13179" y="4471"/>
                    </a:lnTo>
                    <a:lnTo>
                      <a:pt x="12945" y="4004"/>
                    </a:lnTo>
                    <a:lnTo>
                      <a:pt x="12712" y="3571"/>
                    </a:lnTo>
                    <a:lnTo>
                      <a:pt x="12478" y="3137"/>
                    </a:lnTo>
                    <a:lnTo>
                      <a:pt x="12178" y="2703"/>
                    </a:lnTo>
                    <a:lnTo>
                      <a:pt x="11844" y="2303"/>
                    </a:lnTo>
                    <a:lnTo>
                      <a:pt x="11477" y="1936"/>
                    </a:lnTo>
                    <a:lnTo>
                      <a:pt x="11110" y="1569"/>
                    </a:lnTo>
                    <a:lnTo>
                      <a:pt x="10710" y="1268"/>
                    </a:lnTo>
                    <a:lnTo>
                      <a:pt x="10276" y="968"/>
                    </a:lnTo>
                    <a:lnTo>
                      <a:pt x="9842" y="701"/>
                    </a:lnTo>
                    <a:lnTo>
                      <a:pt x="9375" y="468"/>
                    </a:lnTo>
                    <a:lnTo>
                      <a:pt x="8908" y="301"/>
                    </a:lnTo>
                    <a:lnTo>
                      <a:pt x="8441" y="168"/>
                    </a:lnTo>
                    <a:lnTo>
                      <a:pt x="7941" y="34"/>
                    </a:lnTo>
                    <a:lnTo>
                      <a:pt x="74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2"/>
              <p:cNvSpPr/>
              <p:nvPr/>
            </p:nvSpPr>
            <p:spPr>
              <a:xfrm>
                <a:off x="354050" y="3063900"/>
                <a:ext cx="350325" cy="956700"/>
              </a:xfrm>
              <a:custGeom>
                <a:avLst/>
                <a:gdLst/>
                <a:ahLst/>
                <a:cxnLst/>
                <a:rect l="l" t="t" r="r" b="b"/>
                <a:pathLst>
                  <a:path w="14013" h="38268" fill="none" extrusionOk="0">
                    <a:moveTo>
                      <a:pt x="3870" y="37700"/>
                    </a:moveTo>
                    <a:lnTo>
                      <a:pt x="3870" y="37700"/>
                    </a:lnTo>
                    <a:lnTo>
                      <a:pt x="4371" y="29760"/>
                    </a:lnTo>
                    <a:lnTo>
                      <a:pt x="4371" y="29760"/>
                    </a:lnTo>
                    <a:lnTo>
                      <a:pt x="4438" y="29026"/>
                    </a:lnTo>
                    <a:lnTo>
                      <a:pt x="4438" y="28292"/>
                    </a:lnTo>
                    <a:lnTo>
                      <a:pt x="4438" y="27558"/>
                    </a:lnTo>
                    <a:lnTo>
                      <a:pt x="4371" y="26824"/>
                    </a:lnTo>
                    <a:lnTo>
                      <a:pt x="4371" y="26824"/>
                    </a:lnTo>
                    <a:lnTo>
                      <a:pt x="4271" y="26390"/>
                    </a:lnTo>
                    <a:lnTo>
                      <a:pt x="4171" y="25990"/>
                    </a:lnTo>
                    <a:lnTo>
                      <a:pt x="3904" y="25156"/>
                    </a:lnTo>
                    <a:lnTo>
                      <a:pt x="3604" y="24322"/>
                    </a:lnTo>
                    <a:lnTo>
                      <a:pt x="3270" y="23521"/>
                    </a:lnTo>
                    <a:lnTo>
                      <a:pt x="3270" y="23521"/>
                    </a:lnTo>
                    <a:lnTo>
                      <a:pt x="2736" y="22087"/>
                    </a:lnTo>
                    <a:lnTo>
                      <a:pt x="2236" y="20652"/>
                    </a:lnTo>
                    <a:lnTo>
                      <a:pt x="1769" y="19184"/>
                    </a:lnTo>
                    <a:lnTo>
                      <a:pt x="1368" y="17716"/>
                    </a:lnTo>
                    <a:lnTo>
                      <a:pt x="1001" y="16248"/>
                    </a:lnTo>
                    <a:lnTo>
                      <a:pt x="701" y="14747"/>
                    </a:lnTo>
                    <a:lnTo>
                      <a:pt x="434" y="13246"/>
                    </a:lnTo>
                    <a:lnTo>
                      <a:pt x="201" y="11744"/>
                    </a:lnTo>
                    <a:lnTo>
                      <a:pt x="201" y="11744"/>
                    </a:lnTo>
                    <a:lnTo>
                      <a:pt x="67" y="10510"/>
                    </a:lnTo>
                    <a:lnTo>
                      <a:pt x="34" y="9909"/>
                    </a:lnTo>
                    <a:lnTo>
                      <a:pt x="0" y="9275"/>
                    </a:lnTo>
                    <a:lnTo>
                      <a:pt x="0" y="8675"/>
                    </a:lnTo>
                    <a:lnTo>
                      <a:pt x="34" y="8074"/>
                    </a:lnTo>
                    <a:lnTo>
                      <a:pt x="100" y="7441"/>
                    </a:lnTo>
                    <a:lnTo>
                      <a:pt x="201" y="6840"/>
                    </a:lnTo>
                    <a:lnTo>
                      <a:pt x="201" y="6840"/>
                    </a:lnTo>
                    <a:lnTo>
                      <a:pt x="401" y="6106"/>
                    </a:lnTo>
                    <a:lnTo>
                      <a:pt x="634" y="5372"/>
                    </a:lnTo>
                    <a:lnTo>
                      <a:pt x="935" y="4705"/>
                    </a:lnTo>
                    <a:lnTo>
                      <a:pt x="1302" y="4004"/>
                    </a:lnTo>
                    <a:lnTo>
                      <a:pt x="1735" y="3370"/>
                    </a:lnTo>
                    <a:lnTo>
                      <a:pt x="2202" y="2770"/>
                    </a:lnTo>
                    <a:lnTo>
                      <a:pt x="2703" y="2203"/>
                    </a:lnTo>
                    <a:lnTo>
                      <a:pt x="3237" y="1669"/>
                    </a:lnTo>
                    <a:lnTo>
                      <a:pt x="3237" y="1669"/>
                    </a:lnTo>
                    <a:lnTo>
                      <a:pt x="3870" y="1168"/>
                    </a:lnTo>
                    <a:lnTo>
                      <a:pt x="4204" y="935"/>
                    </a:lnTo>
                    <a:lnTo>
                      <a:pt x="4538" y="735"/>
                    </a:lnTo>
                    <a:lnTo>
                      <a:pt x="4871" y="535"/>
                    </a:lnTo>
                    <a:lnTo>
                      <a:pt x="5238" y="368"/>
                    </a:lnTo>
                    <a:lnTo>
                      <a:pt x="5605" y="234"/>
                    </a:lnTo>
                    <a:lnTo>
                      <a:pt x="5972" y="134"/>
                    </a:lnTo>
                    <a:lnTo>
                      <a:pt x="5972" y="134"/>
                    </a:lnTo>
                    <a:lnTo>
                      <a:pt x="6473" y="34"/>
                    </a:lnTo>
                    <a:lnTo>
                      <a:pt x="6973" y="1"/>
                    </a:lnTo>
                    <a:lnTo>
                      <a:pt x="7474" y="1"/>
                    </a:lnTo>
                    <a:lnTo>
                      <a:pt x="7941" y="34"/>
                    </a:lnTo>
                    <a:lnTo>
                      <a:pt x="8441" y="168"/>
                    </a:lnTo>
                    <a:lnTo>
                      <a:pt x="8908" y="301"/>
                    </a:lnTo>
                    <a:lnTo>
                      <a:pt x="9375" y="468"/>
                    </a:lnTo>
                    <a:lnTo>
                      <a:pt x="9842" y="701"/>
                    </a:lnTo>
                    <a:lnTo>
                      <a:pt x="10276" y="968"/>
                    </a:lnTo>
                    <a:lnTo>
                      <a:pt x="10710" y="1268"/>
                    </a:lnTo>
                    <a:lnTo>
                      <a:pt x="11110" y="1569"/>
                    </a:lnTo>
                    <a:lnTo>
                      <a:pt x="11477" y="1936"/>
                    </a:lnTo>
                    <a:lnTo>
                      <a:pt x="11844" y="2303"/>
                    </a:lnTo>
                    <a:lnTo>
                      <a:pt x="12178" y="2703"/>
                    </a:lnTo>
                    <a:lnTo>
                      <a:pt x="12478" y="3137"/>
                    </a:lnTo>
                    <a:lnTo>
                      <a:pt x="12712" y="3571"/>
                    </a:lnTo>
                    <a:lnTo>
                      <a:pt x="12712" y="3571"/>
                    </a:lnTo>
                    <a:lnTo>
                      <a:pt x="12945" y="4004"/>
                    </a:lnTo>
                    <a:lnTo>
                      <a:pt x="13179" y="4471"/>
                    </a:lnTo>
                    <a:lnTo>
                      <a:pt x="13345" y="4938"/>
                    </a:lnTo>
                    <a:lnTo>
                      <a:pt x="13512" y="5439"/>
                    </a:lnTo>
                    <a:lnTo>
                      <a:pt x="13646" y="5906"/>
                    </a:lnTo>
                    <a:lnTo>
                      <a:pt x="13746" y="6406"/>
                    </a:lnTo>
                    <a:lnTo>
                      <a:pt x="13846" y="6907"/>
                    </a:lnTo>
                    <a:lnTo>
                      <a:pt x="13913" y="7407"/>
                    </a:lnTo>
                    <a:lnTo>
                      <a:pt x="13979" y="8441"/>
                    </a:lnTo>
                    <a:lnTo>
                      <a:pt x="14013" y="9442"/>
                    </a:lnTo>
                    <a:lnTo>
                      <a:pt x="13979" y="10477"/>
                    </a:lnTo>
                    <a:lnTo>
                      <a:pt x="13913" y="11511"/>
                    </a:lnTo>
                    <a:lnTo>
                      <a:pt x="13913" y="11511"/>
                    </a:lnTo>
                    <a:lnTo>
                      <a:pt x="13812" y="12311"/>
                    </a:lnTo>
                    <a:lnTo>
                      <a:pt x="13712" y="13112"/>
                    </a:lnTo>
                    <a:lnTo>
                      <a:pt x="13579" y="13913"/>
                    </a:lnTo>
                    <a:lnTo>
                      <a:pt x="13445" y="14714"/>
                    </a:lnTo>
                    <a:lnTo>
                      <a:pt x="13279" y="15514"/>
                    </a:lnTo>
                    <a:lnTo>
                      <a:pt x="13079" y="16315"/>
                    </a:lnTo>
                    <a:lnTo>
                      <a:pt x="12878" y="17082"/>
                    </a:lnTo>
                    <a:lnTo>
                      <a:pt x="12611" y="17850"/>
                    </a:lnTo>
                    <a:lnTo>
                      <a:pt x="12345" y="18617"/>
                    </a:lnTo>
                    <a:lnTo>
                      <a:pt x="12044" y="19384"/>
                    </a:lnTo>
                    <a:lnTo>
                      <a:pt x="11744" y="20118"/>
                    </a:lnTo>
                    <a:lnTo>
                      <a:pt x="11377" y="20852"/>
                    </a:lnTo>
                    <a:lnTo>
                      <a:pt x="11010" y="21553"/>
                    </a:lnTo>
                    <a:lnTo>
                      <a:pt x="10610" y="22254"/>
                    </a:lnTo>
                    <a:lnTo>
                      <a:pt x="10176" y="22954"/>
                    </a:lnTo>
                    <a:lnTo>
                      <a:pt x="9709" y="23588"/>
                    </a:lnTo>
                    <a:lnTo>
                      <a:pt x="9709" y="23588"/>
                    </a:lnTo>
                    <a:lnTo>
                      <a:pt x="9042" y="24556"/>
                    </a:lnTo>
                    <a:lnTo>
                      <a:pt x="8708" y="25023"/>
                    </a:lnTo>
                    <a:lnTo>
                      <a:pt x="8441" y="25556"/>
                    </a:lnTo>
                    <a:lnTo>
                      <a:pt x="8441" y="25556"/>
                    </a:lnTo>
                    <a:lnTo>
                      <a:pt x="8308" y="25890"/>
                    </a:lnTo>
                    <a:lnTo>
                      <a:pt x="8174" y="26257"/>
                    </a:lnTo>
                    <a:lnTo>
                      <a:pt x="8107" y="26591"/>
                    </a:lnTo>
                    <a:lnTo>
                      <a:pt x="8041" y="26958"/>
                    </a:lnTo>
                    <a:lnTo>
                      <a:pt x="7941" y="27725"/>
                    </a:lnTo>
                    <a:lnTo>
                      <a:pt x="7874" y="28459"/>
                    </a:lnTo>
                    <a:lnTo>
                      <a:pt x="7874" y="28459"/>
                    </a:lnTo>
                    <a:lnTo>
                      <a:pt x="7707" y="30894"/>
                    </a:lnTo>
                    <a:lnTo>
                      <a:pt x="7574" y="33363"/>
                    </a:lnTo>
                    <a:lnTo>
                      <a:pt x="7474" y="35832"/>
                    </a:lnTo>
                    <a:lnTo>
                      <a:pt x="7407" y="382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2"/>
              <p:cNvSpPr/>
              <p:nvPr/>
            </p:nvSpPr>
            <p:spPr>
              <a:xfrm>
                <a:off x="294000" y="2956300"/>
                <a:ext cx="485450" cy="1065125"/>
              </a:xfrm>
              <a:custGeom>
                <a:avLst/>
                <a:gdLst/>
                <a:ahLst/>
                <a:cxnLst/>
                <a:rect l="l" t="t" r="r" b="b"/>
                <a:pathLst>
                  <a:path w="19418" h="42605" extrusionOk="0">
                    <a:moveTo>
                      <a:pt x="8708" y="1"/>
                    </a:moveTo>
                    <a:lnTo>
                      <a:pt x="8174" y="68"/>
                    </a:lnTo>
                    <a:lnTo>
                      <a:pt x="7674" y="168"/>
                    </a:lnTo>
                    <a:lnTo>
                      <a:pt x="7140" y="335"/>
                    </a:lnTo>
                    <a:lnTo>
                      <a:pt x="6639" y="501"/>
                    </a:lnTo>
                    <a:lnTo>
                      <a:pt x="6172" y="702"/>
                    </a:lnTo>
                    <a:lnTo>
                      <a:pt x="5705" y="935"/>
                    </a:lnTo>
                    <a:lnTo>
                      <a:pt x="5238" y="1235"/>
                    </a:lnTo>
                    <a:lnTo>
                      <a:pt x="4771" y="1536"/>
                    </a:lnTo>
                    <a:lnTo>
                      <a:pt x="4337" y="1903"/>
                    </a:lnTo>
                    <a:lnTo>
                      <a:pt x="3904" y="2270"/>
                    </a:lnTo>
                    <a:lnTo>
                      <a:pt x="3503" y="2670"/>
                    </a:lnTo>
                    <a:lnTo>
                      <a:pt x="3136" y="3104"/>
                    </a:lnTo>
                    <a:lnTo>
                      <a:pt x="2769" y="3537"/>
                    </a:lnTo>
                    <a:lnTo>
                      <a:pt x="2436" y="4004"/>
                    </a:lnTo>
                    <a:lnTo>
                      <a:pt x="2135" y="4472"/>
                    </a:lnTo>
                    <a:lnTo>
                      <a:pt x="1869" y="4972"/>
                    </a:lnTo>
                    <a:lnTo>
                      <a:pt x="1602" y="5472"/>
                    </a:lnTo>
                    <a:lnTo>
                      <a:pt x="1368" y="6006"/>
                    </a:lnTo>
                    <a:lnTo>
                      <a:pt x="1135" y="6507"/>
                    </a:lnTo>
                    <a:lnTo>
                      <a:pt x="934" y="7040"/>
                    </a:lnTo>
                    <a:lnTo>
                      <a:pt x="768" y="7574"/>
                    </a:lnTo>
                    <a:lnTo>
                      <a:pt x="601" y="8141"/>
                    </a:lnTo>
                    <a:lnTo>
                      <a:pt x="467" y="8675"/>
                    </a:lnTo>
                    <a:lnTo>
                      <a:pt x="334" y="9309"/>
                    </a:lnTo>
                    <a:lnTo>
                      <a:pt x="234" y="9943"/>
                    </a:lnTo>
                    <a:lnTo>
                      <a:pt x="134" y="10544"/>
                    </a:lnTo>
                    <a:lnTo>
                      <a:pt x="67" y="11177"/>
                    </a:lnTo>
                    <a:lnTo>
                      <a:pt x="34" y="11811"/>
                    </a:lnTo>
                    <a:lnTo>
                      <a:pt x="0" y="12445"/>
                    </a:lnTo>
                    <a:lnTo>
                      <a:pt x="34" y="13713"/>
                    </a:lnTo>
                    <a:lnTo>
                      <a:pt x="100" y="14981"/>
                    </a:lnTo>
                    <a:lnTo>
                      <a:pt x="267" y="16248"/>
                    </a:lnTo>
                    <a:lnTo>
                      <a:pt x="467" y="17483"/>
                    </a:lnTo>
                    <a:lnTo>
                      <a:pt x="734" y="18751"/>
                    </a:lnTo>
                    <a:lnTo>
                      <a:pt x="1035" y="20052"/>
                    </a:lnTo>
                    <a:lnTo>
                      <a:pt x="1402" y="21386"/>
                    </a:lnTo>
                    <a:lnTo>
                      <a:pt x="1769" y="22687"/>
                    </a:lnTo>
                    <a:lnTo>
                      <a:pt x="2169" y="23989"/>
                    </a:lnTo>
                    <a:lnTo>
                      <a:pt x="2536" y="25190"/>
                    </a:lnTo>
                    <a:lnTo>
                      <a:pt x="2970" y="26357"/>
                    </a:lnTo>
                    <a:lnTo>
                      <a:pt x="3203" y="26924"/>
                    </a:lnTo>
                    <a:lnTo>
                      <a:pt x="3470" y="27492"/>
                    </a:lnTo>
                    <a:lnTo>
                      <a:pt x="3770" y="28025"/>
                    </a:lnTo>
                    <a:lnTo>
                      <a:pt x="4071" y="28559"/>
                    </a:lnTo>
                    <a:lnTo>
                      <a:pt x="4804" y="29627"/>
                    </a:lnTo>
                    <a:lnTo>
                      <a:pt x="5105" y="30194"/>
                    </a:lnTo>
                    <a:lnTo>
                      <a:pt x="5238" y="30461"/>
                    </a:lnTo>
                    <a:lnTo>
                      <a:pt x="5338" y="30795"/>
                    </a:lnTo>
                    <a:lnTo>
                      <a:pt x="5405" y="31095"/>
                    </a:lnTo>
                    <a:lnTo>
                      <a:pt x="5472" y="31428"/>
                    </a:lnTo>
                    <a:lnTo>
                      <a:pt x="5505" y="32096"/>
                    </a:lnTo>
                    <a:lnTo>
                      <a:pt x="5505" y="32763"/>
                    </a:lnTo>
                    <a:lnTo>
                      <a:pt x="5472" y="33430"/>
                    </a:lnTo>
                    <a:lnTo>
                      <a:pt x="5438" y="39135"/>
                    </a:lnTo>
                    <a:lnTo>
                      <a:pt x="5405" y="41904"/>
                    </a:lnTo>
                    <a:lnTo>
                      <a:pt x="5405" y="42004"/>
                    </a:lnTo>
                    <a:lnTo>
                      <a:pt x="5472" y="42071"/>
                    </a:lnTo>
                    <a:lnTo>
                      <a:pt x="5538" y="42104"/>
                    </a:lnTo>
                    <a:lnTo>
                      <a:pt x="5639" y="42138"/>
                    </a:lnTo>
                    <a:lnTo>
                      <a:pt x="5705" y="42104"/>
                    </a:lnTo>
                    <a:lnTo>
                      <a:pt x="5772" y="42071"/>
                    </a:lnTo>
                    <a:lnTo>
                      <a:pt x="5839" y="42004"/>
                    </a:lnTo>
                    <a:lnTo>
                      <a:pt x="5872" y="41904"/>
                    </a:lnTo>
                    <a:lnTo>
                      <a:pt x="5905" y="36299"/>
                    </a:lnTo>
                    <a:lnTo>
                      <a:pt x="5939" y="33530"/>
                    </a:lnTo>
                    <a:lnTo>
                      <a:pt x="5939" y="32229"/>
                    </a:lnTo>
                    <a:lnTo>
                      <a:pt x="5939" y="31595"/>
                    </a:lnTo>
                    <a:lnTo>
                      <a:pt x="5839" y="30961"/>
                    </a:lnTo>
                    <a:lnTo>
                      <a:pt x="5772" y="30661"/>
                    </a:lnTo>
                    <a:lnTo>
                      <a:pt x="5672" y="30394"/>
                    </a:lnTo>
                    <a:lnTo>
                      <a:pt x="5572" y="30127"/>
                    </a:lnTo>
                    <a:lnTo>
                      <a:pt x="5438" y="29860"/>
                    </a:lnTo>
                    <a:lnTo>
                      <a:pt x="5138" y="29327"/>
                    </a:lnTo>
                    <a:lnTo>
                      <a:pt x="4804" y="28826"/>
                    </a:lnTo>
                    <a:lnTo>
                      <a:pt x="4471" y="28326"/>
                    </a:lnTo>
                    <a:lnTo>
                      <a:pt x="4171" y="27792"/>
                    </a:lnTo>
                    <a:lnTo>
                      <a:pt x="3904" y="27258"/>
                    </a:lnTo>
                    <a:lnTo>
                      <a:pt x="3637" y="26724"/>
                    </a:lnTo>
                    <a:lnTo>
                      <a:pt x="3370" y="26124"/>
                    </a:lnTo>
                    <a:lnTo>
                      <a:pt x="3170" y="25523"/>
                    </a:lnTo>
                    <a:lnTo>
                      <a:pt x="2736" y="24322"/>
                    </a:lnTo>
                    <a:lnTo>
                      <a:pt x="2369" y="23121"/>
                    </a:lnTo>
                    <a:lnTo>
                      <a:pt x="2002" y="21920"/>
                    </a:lnTo>
                    <a:lnTo>
                      <a:pt x="1668" y="20652"/>
                    </a:lnTo>
                    <a:lnTo>
                      <a:pt x="1335" y="19385"/>
                    </a:lnTo>
                    <a:lnTo>
                      <a:pt x="1068" y="18117"/>
                    </a:lnTo>
                    <a:lnTo>
                      <a:pt x="801" y="16816"/>
                    </a:lnTo>
                    <a:lnTo>
                      <a:pt x="634" y="15548"/>
                    </a:lnTo>
                    <a:lnTo>
                      <a:pt x="501" y="14247"/>
                    </a:lnTo>
                    <a:lnTo>
                      <a:pt x="467" y="12946"/>
                    </a:lnTo>
                    <a:lnTo>
                      <a:pt x="467" y="12278"/>
                    </a:lnTo>
                    <a:lnTo>
                      <a:pt x="501" y="11611"/>
                    </a:lnTo>
                    <a:lnTo>
                      <a:pt x="601" y="10477"/>
                    </a:lnTo>
                    <a:lnTo>
                      <a:pt x="701" y="9876"/>
                    </a:lnTo>
                    <a:lnTo>
                      <a:pt x="801" y="9309"/>
                    </a:lnTo>
                    <a:lnTo>
                      <a:pt x="934" y="8742"/>
                    </a:lnTo>
                    <a:lnTo>
                      <a:pt x="1068" y="8175"/>
                    </a:lnTo>
                    <a:lnTo>
                      <a:pt x="1235" y="7608"/>
                    </a:lnTo>
                    <a:lnTo>
                      <a:pt x="1435" y="7040"/>
                    </a:lnTo>
                    <a:lnTo>
                      <a:pt x="1635" y="6507"/>
                    </a:lnTo>
                    <a:lnTo>
                      <a:pt x="1869" y="5973"/>
                    </a:lnTo>
                    <a:lnTo>
                      <a:pt x="2135" y="5439"/>
                    </a:lnTo>
                    <a:lnTo>
                      <a:pt x="2402" y="4939"/>
                    </a:lnTo>
                    <a:lnTo>
                      <a:pt x="2703" y="4438"/>
                    </a:lnTo>
                    <a:lnTo>
                      <a:pt x="3036" y="3938"/>
                    </a:lnTo>
                    <a:lnTo>
                      <a:pt x="3403" y="3471"/>
                    </a:lnTo>
                    <a:lnTo>
                      <a:pt x="3804" y="3037"/>
                    </a:lnTo>
                    <a:lnTo>
                      <a:pt x="4171" y="2670"/>
                    </a:lnTo>
                    <a:lnTo>
                      <a:pt x="4571" y="2303"/>
                    </a:lnTo>
                    <a:lnTo>
                      <a:pt x="4971" y="1969"/>
                    </a:lnTo>
                    <a:lnTo>
                      <a:pt x="5405" y="1669"/>
                    </a:lnTo>
                    <a:lnTo>
                      <a:pt x="5839" y="1402"/>
                    </a:lnTo>
                    <a:lnTo>
                      <a:pt x="6306" y="1135"/>
                    </a:lnTo>
                    <a:lnTo>
                      <a:pt x="6773" y="935"/>
                    </a:lnTo>
                    <a:lnTo>
                      <a:pt x="7273" y="768"/>
                    </a:lnTo>
                    <a:lnTo>
                      <a:pt x="7807" y="601"/>
                    </a:lnTo>
                    <a:lnTo>
                      <a:pt x="8374" y="535"/>
                    </a:lnTo>
                    <a:lnTo>
                      <a:pt x="8908" y="468"/>
                    </a:lnTo>
                    <a:lnTo>
                      <a:pt x="9475" y="468"/>
                    </a:lnTo>
                    <a:lnTo>
                      <a:pt x="10009" y="501"/>
                    </a:lnTo>
                    <a:lnTo>
                      <a:pt x="10576" y="601"/>
                    </a:lnTo>
                    <a:lnTo>
                      <a:pt x="11110" y="735"/>
                    </a:lnTo>
                    <a:lnTo>
                      <a:pt x="11644" y="868"/>
                    </a:lnTo>
                    <a:lnTo>
                      <a:pt x="12211" y="1102"/>
                    </a:lnTo>
                    <a:lnTo>
                      <a:pt x="12711" y="1335"/>
                    </a:lnTo>
                    <a:lnTo>
                      <a:pt x="13212" y="1636"/>
                    </a:lnTo>
                    <a:lnTo>
                      <a:pt x="13712" y="1936"/>
                    </a:lnTo>
                    <a:lnTo>
                      <a:pt x="14179" y="2303"/>
                    </a:lnTo>
                    <a:lnTo>
                      <a:pt x="14613" y="2670"/>
                    </a:lnTo>
                    <a:lnTo>
                      <a:pt x="15013" y="3070"/>
                    </a:lnTo>
                    <a:lnTo>
                      <a:pt x="15414" y="3471"/>
                    </a:lnTo>
                    <a:lnTo>
                      <a:pt x="15781" y="3904"/>
                    </a:lnTo>
                    <a:lnTo>
                      <a:pt x="16114" y="4371"/>
                    </a:lnTo>
                    <a:lnTo>
                      <a:pt x="16448" y="4872"/>
                    </a:lnTo>
                    <a:lnTo>
                      <a:pt x="16748" y="5339"/>
                    </a:lnTo>
                    <a:lnTo>
                      <a:pt x="17049" y="5873"/>
                    </a:lnTo>
                    <a:lnTo>
                      <a:pt x="17282" y="6373"/>
                    </a:lnTo>
                    <a:lnTo>
                      <a:pt x="17549" y="6907"/>
                    </a:lnTo>
                    <a:lnTo>
                      <a:pt x="17749" y="7441"/>
                    </a:lnTo>
                    <a:lnTo>
                      <a:pt x="18083" y="8408"/>
                    </a:lnTo>
                    <a:lnTo>
                      <a:pt x="18383" y="9376"/>
                    </a:lnTo>
                    <a:lnTo>
                      <a:pt x="18617" y="10377"/>
                    </a:lnTo>
                    <a:lnTo>
                      <a:pt x="18783" y="11378"/>
                    </a:lnTo>
                    <a:lnTo>
                      <a:pt x="18883" y="12412"/>
                    </a:lnTo>
                    <a:lnTo>
                      <a:pt x="18950" y="13413"/>
                    </a:lnTo>
                    <a:lnTo>
                      <a:pt x="18950" y="14447"/>
                    </a:lnTo>
                    <a:lnTo>
                      <a:pt x="18917" y="15448"/>
                    </a:lnTo>
                    <a:lnTo>
                      <a:pt x="18817" y="16482"/>
                    </a:lnTo>
                    <a:lnTo>
                      <a:pt x="18650" y="17483"/>
                    </a:lnTo>
                    <a:lnTo>
                      <a:pt x="18450" y="18484"/>
                    </a:lnTo>
                    <a:lnTo>
                      <a:pt x="18183" y="19485"/>
                    </a:lnTo>
                    <a:lnTo>
                      <a:pt x="17883" y="20452"/>
                    </a:lnTo>
                    <a:lnTo>
                      <a:pt x="17549" y="21420"/>
                    </a:lnTo>
                    <a:lnTo>
                      <a:pt x="17149" y="22354"/>
                    </a:lnTo>
                    <a:lnTo>
                      <a:pt x="16682" y="23288"/>
                    </a:lnTo>
                    <a:lnTo>
                      <a:pt x="16214" y="24155"/>
                    </a:lnTo>
                    <a:lnTo>
                      <a:pt x="15681" y="25023"/>
                    </a:lnTo>
                    <a:lnTo>
                      <a:pt x="15114" y="25824"/>
                    </a:lnTo>
                    <a:lnTo>
                      <a:pt x="14480" y="26624"/>
                    </a:lnTo>
                    <a:lnTo>
                      <a:pt x="13846" y="27392"/>
                    </a:lnTo>
                    <a:lnTo>
                      <a:pt x="13145" y="28126"/>
                    </a:lnTo>
                    <a:lnTo>
                      <a:pt x="12411" y="28793"/>
                    </a:lnTo>
                    <a:lnTo>
                      <a:pt x="11644" y="29460"/>
                    </a:lnTo>
                    <a:lnTo>
                      <a:pt x="11410" y="29627"/>
                    </a:lnTo>
                    <a:lnTo>
                      <a:pt x="11210" y="29827"/>
                    </a:lnTo>
                    <a:lnTo>
                      <a:pt x="11043" y="30027"/>
                    </a:lnTo>
                    <a:lnTo>
                      <a:pt x="10910" y="30261"/>
                    </a:lnTo>
                    <a:lnTo>
                      <a:pt x="10843" y="30528"/>
                    </a:lnTo>
                    <a:lnTo>
                      <a:pt x="10810" y="30795"/>
                    </a:lnTo>
                    <a:lnTo>
                      <a:pt x="10776" y="31328"/>
                    </a:lnTo>
                    <a:lnTo>
                      <a:pt x="10676" y="34097"/>
                    </a:lnTo>
                    <a:lnTo>
                      <a:pt x="10509" y="39636"/>
                    </a:lnTo>
                    <a:lnTo>
                      <a:pt x="10443" y="42371"/>
                    </a:lnTo>
                    <a:lnTo>
                      <a:pt x="10443" y="42471"/>
                    </a:lnTo>
                    <a:lnTo>
                      <a:pt x="10509" y="42538"/>
                    </a:lnTo>
                    <a:lnTo>
                      <a:pt x="10576" y="42572"/>
                    </a:lnTo>
                    <a:lnTo>
                      <a:pt x="10643" y="42605"/>
                    </a:lnTo>
                    <a:lnTo>
                      <a:pt x="10743" y="42572"/>
                    </a:lnTo>
                    <a:lnTo>
                      <a:pt x="10810" y="42538"/>
                    </a:lnTo>
                    <a:lnTo>
                      <a:pt x="10876" y="42471"/>
                    </a:lnTo>
                    <a:lnTo>
                      <a:pt x="10876" y="42371"/>
                    </a:lnTo>
                    <a:lnTo>
                      <a:pt x="11043" y="36700"/>
                    </a:lnTo>
                    <a:lnTo>
                      <a:pt x="11143" y="33864"/>
                    </a:lnTo>
                    <a:lnTo>
                      <a:pt x="11243" y="31028"/>
                    </a:lnTo>
                    <a:lnTo>
                      <a:pt x="11277" y="30694"/>
                    </a:lnTo>
                    <a:lnTo>
                      <a:pt x="11377" y="30428"/>
                    </a:lnTo>
                    <a:lnTo>
                      <a:pt x="11510" y="30194"/>
                    </a:lnTo>
                    <a:lnTo>
                      <a:pt x="11744" y="29960"/>
                    </a:lnTo>
                    <a:lnTo>
                      <a:pt x="12611" y="29260"/>
                    </a:lnTo>
                    <a:lnTo>
                      <a:pt x="13379" y="28526"/>
                    </a:lnTo>
                    <a:lnTo>
                      <a:pt x="14113" y="27792"/>
                    </a:lnTo>
                    <a:lnTo>
                      <a:pt x="14780" y="27025"/>
                    </a:lnTo>
                    <a:lnTo>
                      <a:pt x="15414" y="26224"/>
                    </a:lnTo>
                    <a:lnTo>
                      <a:pt x="15981" y="25390"/>
                    </a:lnTo>
                    <a:lnTo>
                      <a:pt x="16515" y="24522"/>
                    </a:lnTo>
                    <a:lnTo>
                      <a:pt x="17015" y="23622"/>
                    </a:lnTo>
                    <a:lnTo>
                      <a:pt x="17482" y="22721"/>
                    </a:lnTo>
                    <a:lnTo>
                      <a:pt x="17883" y="21787"/>
                    </a:lnTo>
                    <a:lnTo>
                      <a:pt x="18250" y="20819"/>
                    </a:lnTo>
                    <a:lnTo>
                      <a:pt x="18583" y="19852"/>
                    </a:lnTo>
                    <a:lnTo>
                      <a:pt x="18850" y="18851"/>
                    </a:lnTo>
                    <a:lnTo>
                      <a:pt x="19050" y="17850"/>
                    </a:lnTo>
                    <a:lnTo>
                      <a:pt x="19217" y="16816"/>
                    </a:lnTo>
                    <a:lnTo>
                      <a:pt x="19351" y="15815"/>
                    </a:lnTo>
                    <a:lnTo>
                      <a:pt x="19417" y="14781"/>
                    </a:lnTo>
                    <a:lnTo>
                      <a:pt x="19417" y="13746"/>
                    </a:lnTo>
                    <a:lnTo>
                      <a:pt x="19384" y="12745"/>
                    </a:lnTo>
                    <a:lnTo>
                      <a:pt x="19284" y="11711"/>
                    </a:lnTo>
                    <a:lnTo>
                      <a:pt x="19117" y="10710"/>
                    </a:lnTo>
                    <a:lnTo>
                      <a:pt x="18917" y="9709"/>
                    </a:lnTo>
                    <a:lnTo>
                      <a:pt x="18650" y="8709"/>
                    </a:lnTo>
                    <a:lnTo>
                      <a:pt x="18316" y="7608"/>
                    </a:lnTo>
                    <a:lnTo>
                      <a:pt x="17883" y="6540"/>
                    </a:lnTo>
                    <a:lnTo>
                      <a:pt x="17649" y="6040"/>
                    </a:lnTo>
                    <a:lnTo>
                      <a:pt x="17382" y="5539"/>
                    </a:lnTo>
                    <a:lnTo>
                      <a:pt x="17115" y="5039"/>
                    </a:lnTo>
                    <a:lnTo>
                      <a:pt x="16782" y="4538"/>
                    </a:lnTo>
                    <a:lnTo>
                      <a:pt x="16481" y="4071"/>
                    </a:lnTo>
                    <a:lnTo>
                      <a:pt x="16148" y="3604"/>
                    </a:lnTo>
                    <a:lnTo>
                      <a:pt x="15781" y="3170"/>
                    </a:lnTo>
                    <a:lnTo>
                      <a:pt x="15380" y="2770"/>
                    </a:lnTo>
                    <a:lnTo>
                      <a:pt x="14980" y="2370"/>
                    </a:lnTo>
                    <a:lnTo>
                      <a:pt x="14546" y="2003"/>
                    </a:lnTo>
                    <a:lnTo>
                      <a:pt x="14079" y="1636"/>
                    </a:lnTo>
                    <a:lnTo>
                      <a:pt x="13612" y="1335"/>
                    </a:lnTo>
                    <a:lnTo>
                      <a:pt x="13112" y="1035"/>
                    </a:lnTo>
                    <a:lnTo>
                      <a:pt x="12578" y="768"/>
                    </a:lnTo>
                    <a:lnTo>
                      <a:pt x="12078" y="535"/>
                    </a:lnTo>
                    <a:lnTo>
                      <a:pt x="11510" y="368"/>
                    </a:lnTo>
                    <a:lnTo>
                      <a:pt x="10943" y="201"/>
                    </a:lnTo>
                    <a:lnTo>
                      <a:pt x="10376" y="101"/>
                    </a:lnTo>
                    <a:lnTo>
                      <a:pt x="9809" y="34"/>
                    </a:lnTo>
                    <a:lnTo>
                      <a:pt x="924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2"/>
              <p:cNvSpPr/>
              <p:nvPr/>
            </p:nvSpPr>
            <p:spPr>
              <a:xfrm>
                <a:off x="469150" y="3417550"/>
                <a:ext cx="34225" cy="600550"/>
              </a:xfrm>
              <a:custGeom>
                <a:avLst/>
                <a:gdLst/>
                <a:ahLst/>
                <a:cxnLst/>
                <a:rect l="l" t="t" r="r" b="b"/>
                <a:pathLst>
                  <a:path w="1369" h="24022" extrusionOk="0">
                    <a:moveTo>
                      <a:pt x="134" y="0"/>
                    </a:moveTo>
                    <a:lnTo>
                      <a:pt x="67" y="34"/>
                    </a:lnTo>
                    <a:lnTo>
                      <a:pt x="0" y="101"/>
                    </a:lnTo>
                    <a:lnTo>
                      <a:pt x="0" y="201"/>
                    </a:lnTo>
                    <a:lnTo>
                      <a:pt x="234" y="2503"/>
                    </a:lnTo>
                    <a:lnTo>
                      <a:pt x="434" y="4771"/>
                    </a:lnTo>
                    <a:lnTo>
                      <a:pt x="601" y="7073"/>
                    </a:lnTo>
                    <a:lnTo>
                      <a:pt x="701" y="9375"/>
                    </a:lnTo>
                    <a:lnTo>
                      <a:pt x="801" y="11677"/>
                    </a:lnTo>
                    <a:lnTo>
                      <a:pt x="868" y="13979"/>
                    </a:lnTo>
                    <a:lnTo>
                      <a:pt x="901" y="16248"/>
                    </a:lnTo>
                    <a:lnTo>
                      <a:pt x="901" y="18550"/>
                    </a:lnTo>
                    <a:lnTo>
                      <a:pt x="868" y="21186"/>
                    </a:lnTo>
                    <a:lnTo>
                      <a:pt x="768" y="23821"/>
                    </a:lnTo>
                    <a:lnTo>
                      <a:pt x="801" y="23921"/>
                    </a:lnTo>
                    <a:lnTo>
                      <a:pt x="834" y="23988"/>
                    </a:lnTo>
                    <a:lnTo>
                      <a:pt x="901" y="24021"/>
                    </a:lnTo>
                    <a:lnTo>
                      <a:pt x="1101" y="24021"/>
                    </a:lnTo>
                    <a:lnTo>
                      <a:pt x="1168" y="23988"/>
                    </a:lnTo>
                    <a:lnTo>
                      <a:pt x="1201" y="23921"/>
                    </a:lnTo>
                    <a:lnTo>
                      <a:pt x="1235" y="23821"/>
                    </a:lnTo>
                    <a:lnTo>
                      <a:pt x="1302" y="21519"/>
                    </a:lnTo>
                    <a:lnTo>
                      <a:pt x="1368" y="19217"/>
                    </a:lnTo>
                    <a:lnTo>
                      <a:pt x="1368" y="16915"/>
                    </a:lnTo>
                    <a:lnTo>
                      <a:pt x="1335" y="14613"/>
                    </a:lnTo>
                    <a:lnTo>
                      <a:pt x="1302" y="12311"/>
                    </a:lnTo>
                    <a:lnTo>
                      <a:pt x="1201" y="10043"/>
                    </a:lnTo>
                    <a:lnTo>
                      <a:pt x="1101" y="7741"/>
                    </a:lnTo>
                    <a:lnTo>
                      <a:pt x="935" y="5439"/>
                    </a:lnTo>
                    <a:lnTo>
                      <a:pt x="734" y="2836"/>
                    </a:lnTo>
                    <a:lnTo>
                      <a:pt x="467" y="201"/>
                    </a:lnTo>
                    <a:lnTo>
                      <a:pt x="434" y="101"/>
                    </a:lnTo>
                    <a:lnTo>
                      <a:pt x="367" y="34"/>
                    </a:lnTo>
                    <a:lnTo>
                      <a:pt x="3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2"/>
              <p:cNvSpPr/>
              <p:nvPr/>
            </p:nvSpPr>
            <p:spPr>
              <a:xfrm>
                <a:off x="377400" y="3194025"/>
                <a:ext cx="308625" cy="833250"/>
              </a:xfrm>
              <a:custGeom>
                <a:avLst/>
                <a:gdLst/>
                <a:ahLst/>
                <a:cxnLst/>
                <a:rect l="l" t="t" r="r" b="b"/>
                <a:pathLst>
                  <a:path w="12345" h="33330" extrusionOk="0">
                    <a:moveTo>
                      <a:pt x="5172" y="467"/>
                    </a:moveTo>
                    <a:lnTo>
                      <a:pt x="5472" y="534"/>
                    </a:lnTo>
                    <a:lnTo>
                      <a:pt x="5739" y="668"/>
                    </a:lnTo>
                    <a:lnTo>
                      <a:pt x="5972" y="834"/>
                    </a:lnTo>
                    <a:lnTo>
                      <a:pt x="6139" y="1035"/>
                    </a:lnTo>
                    <a:lnTo>
                      <a:pt x="6306" y="1301"/>
                    </a:lnTo>
                    <a:lnTo>
                      <a:pt x="6373" y="1568"/>
                    </a:lnTo>
                    <a:lnTo>
                      <a:pt x="6406" y="1668"/>
                    </a:lnTo>
                    <a:lnTo>
                      <a:pt x="6440" y="1702"/>
                    </a:lnTo>
                    <a:lnTo>
                      <a:pt x="6239" y="2102"/>
                    </a:lnTo>
                    <a:lnTo>
                      <a:pt x="6173" y="2302"/>
                    </a:lnTo>
                    <a:lnTo>
                      <a:pt x="6106" y="2536"/>
                    </a:lnTo>
                    <a:lnTo>
                      <a:pt x="6106" y="2636"/>
                    </a:lnTo>
                    <a:lnTo>
                      <a:pt x="6139" y="2703"/>
                    </a:lnTo>
                    <a:lnTo>
                      <a:pt x="6206" y="2769"/>
                    </a:lnTo>
                    <a:lnTo>
                      <a:pt x="6273" y="2803"/>
                    </a:lnTo>
                    <a:lnTo>
                      <a:pt x="6440" y="2803"/>
                    </a:lnTo>
                    <a:lnTo>
                      <a:pt x="6506" y="2736"/>
                    </a:lnTo>
                    <a:lnTo>
                      <a:pt x="6540" y="2636"/>
                    </a:lnTo>
                    <a:lnTo>
                      <a:pt x="6673" y="2302"/>
                    </a:lnTo>
                    <a:lnTo>
                      <a:pt x="6806" y="2002"/>
                    </a:lnTo>
                    <a:lnTo>
                      <a:pt x="7040" y="1702"/>
                    </a:lnTo>
                    <a:lnTo>
                      <a:pt x="7274" y="1435"/>
                    </a:lnTo>
                    <a:lnTo>
                      <a:pt x="7574" y="1235"/>
                    </a:lnTo>
                    <a:lnTo>
                      <a:pt x="7907" y="1068"/>
                    </a:lnTo>
                    <a:lnTo>
                      <a:pt x="8241" y="1001"/>
                    </a:lnTo>
                    <a:lnTo>
                      <a:pt x="8608" y="1001"/>
                    </a:lnTo>
                    <a:lnTo>
                      <a:pt x="8808" y="1035"/>
                    </a:lnTo>
                    <a:lnTo>
                      <a:pt x="9008" y="1135"/>
                    </a:lnTo>
                    <a:lnTo>
                      <a:pt x="9142" y="1268"/>
                    </a:lnTo>
                    <a:lnTo>
                      <a:pt x="9242" y="1435"/>
                    </a:lnTo>
                    <a:lnTo>
                      <a:pt x="9309" y="1602"/>
                    </a:lnTo>
                    <a:lnTo>
                      <a:pt x="9342" y="1802"/>
                    </a:lnTo>
                    <a:lnTo>
                      <a:pt x="9375" y="2202"/>
                    </a:lnTo>
                    <a:lnTo>
                      <a:pt x="9342" y="2636"/>
                    </a:lnTo>
                    <a:lnTo>
                      <a:pt x="9242" y="3036"/>
                    </a:lnTo>
                    <a:lnTo>
                      <a:pt x="9075" y="3403"/>
                    </a:lnTo>
                    <a:lnTo>
                      <a:pt x="8842" y="3737"/>
                    </a:lnTo>
                    <a:lnTo>
                      <a:pt x="8775" y="3837"/>
                    </a:lnTo>
                    <a:lnTo>
                      <a:pt x="8775" y="3904"/>
                    </a:lnTo>
                    <a:lnTo>
                      <a:pt x="8775" y="4004"/>
                    </a:lnTo>
                    <a:lnTo>
                      <a:pt x="8842" y="4070"/>
                    </a:lnTo>
                    <a:lnTo>
                      <a:pt x="8908" y="4104"/>
                    </a:lnTo>
                    <a:lnTo>
                      <a:pt x="8975" y="4137"/>
                    </a:lnTo>
                    <a:lnTo>
                      <a:pt x="9075" y="4104"/>
                    </a:lnTo>
                    <a:lnTo>
                      <a:pt x="9142" y="4070"/>
                    </a:lnTo>
                    <a:lnTo>
                      <a:pt x="9275" y="3970"/>
                    </a:lnTo>
                    <a:lnTo>
                      <a:pt x="9442" y="3870"/>
                    </a:lnTo>
                    <a:lnTo>
                      <a:pt x="9742" y="3770"/>
                    </a:lnTo>
                    <a:lnTo>
                      <a:pt x="10076" y="3737"/>
                    </a:lnTo>
                    <a:lnTo>
                      <a:pt x="10376" y="3770"/>
                    </a:lnTo>
                    <a:lnTo>
                      <a:pt x="10710" y="3870"/>
                    </a:lnTo>
                    <a:lnTo>
                      <a:pt x="11010" y="4004"/>
                    </a:lnTo>
                    <a:lnTo>
                      <a:pt x="11277" y="4204"/>
                    </a:lnTo>
                    <a:lnTo>
                      <a:pt x="11477" y="4471"/>
                    </a:lnTo>
                    <a:lnTo>
                      <a:pt x="11677" y="4771"/>
                    </a:lnTo>
                    <a:lnTo>
                      <a:pt x="11778" y="5071"/>
                    </a:lnTo>
                    <a:lnTo>
                      <a:pt x="11878" y="5405"/>
                    </a:lnTo>
                    <a:lnTo>
                      <a:pt x="11911" y="5772"/>
                    </a:lnTo>
                    <a:lnTo>
                      <a:pt x="11878" y="6106"/>
                    </a:lnTo>
                    <a:lnTo>
                      <a:pt x="11844" y="6473"/>
                    </a:lnTo>
                    <a:lnTo>
                      <a:pt x="11744" y="6773"/>
                    </a:lnTo>
                    <a:lnTo>
                      <a:pt x="11611" y="7106"/>
                    </a:lnTo>
                    <a:lnTo>
                      <a:pt x="11477" y="7307"/>
                    </a:lnTo>
                    <a:lnTo>
                      <a:pt x="11344" y="7507"/>
                    </a:lnTo>
                    <a:lnTo>
                      <a:pt x="11177" y="7674"/>
                    </a:lnTo>
                    <a:lnTo>
                      <a:pt x="10977" y="7807"/>
                    </a:lnTo>
                    <a:lnTo>
                      <a:pt x="10777" y="7941"/>
                    </a:lnTo>
                    <a:lnTo>
                      <a:pt x="10576" y="8007"/>
                    </a:lnTo>
                    <a:lnTo>
                      <a:pt x="10343" y="8074"/>
                    </a:lnTo>
                    <a:lnTo>
                      <a:pt x="10143" y="8074"/>
                    </a:lnTo>
                    <a:lnTo>
                      <a:pt x="9876" y="8007"/>
                    </a:lnTo>
                    <a:lnTo>
                      <a:pt x="9642" y="7907"/>
                    </a:lnTo>
                    <a:lnTo>
                      <a:pt x="9442" y="7774"/>
                    </a:lnTo>
                    <a:lnTo>
                      <a:pt x="9242" y="7607"/>
                    </a:lnTo>
                    <a:lnTo>
                      <a:pt x="9042" y="7440"/>
                    </a:lnTo>
                    <a:lnTo>
                      <a:pt x="8875" y="7240"/>
                    </a:lnTo>
                    <a:lnTo>
                      <a:pt x="8708" y="7040"/>
                    </a:lnTo>
                    <a:lnTo>
                      <a:pt x="8575" y="6806"/>
                    </a:lnTo>
                    <a:lnTo>
                      <a:pt x="8541" y="6739"/>
                    </a:lnTo>
                    <a:lnTo>
                      <a:pt x="8441" y="6706"/>
                    </a:lnTo>
                    <a:lnTo>
                      <a:pt x="8375" y="6673"/>
                    </a:lnTo>
                    <a:lnTo>
                      <a:pt x="8274" y="6706"/>
                    </a:lnTo>
                    <a:lnTo>
                      <a:pt x="8208" y="6773"/>
                    </a:lnTo>
                    <a:lnTo>
                      <a:pt x="8174" y="6873"/>
                    </a:lnTo>
                    <a:lnTo>
                      <a:pt x="8174" y="6940"/>
                    </a:lnTo>
                    <a:lnTo>
                      <a:pt x="8208" y="7040"/>
                    </a:lnTo>
                    <a:lnTo>
                      <a:pt x="8308" y="7240"/>
                    </a:lnTo>
                    <a:lnTo>
                      <a:pt x="8441" y="7440"/>
                    </a:lnTo>
                    <a:lnTo>
                      <a:pt x="8341" y="7507"/>
                    </a:lnTo>
                    <a:lnTo>
                      <a:pt x="8241" y="7607"/>
                    </a:lnTo>
                    <a:lnTo>
                      <a:pt x="8174" y="7740"/>
                    </a:lnTo>
                    <a:lnTo>
                      <a:pt x="8074" y="7974"/>
                    </a:lnTo>
                    <a:lnTo>
                      <a:pt x="7974" y="8107"/>
                    </a:lnTo>
                    <a:lnTo>
                      <a:pt x="7841" y="8241"/>
                    </a:lnTo>
                    <a:lnTo>
                      <a:pt x="7707" y="8341"/>
                    </a:lnTo>
                    <a:lnTo>
                      <a:pt x="7574" y="8408"/>
                    </a:lnTo>
                    <a:lnTo>
                      <a:pt x="7374" y="8474"/>
                    </a:lnTo>
                    <a:lnTo>
                      <a:pt x="7207" y="8541"/>
                    </a:lnTo>
                    <a:lnTo>
                      <a:pt x="6806" y="8541"/>
                    </a:lnTo>
                    <a:lnTo>
                      <a:pt x="6640" y="8508"/>
                    </a:lnTo>
                    <a:lnTo>
                      <a:pt x="6473" y="8474"/>
                    </a:lnTo>
                    <a:lnTo>
                      <a:pt x="6306" y="8408"/>
                    </a:lnTo>
                    <a:lnTo>
                      <a:pt x="6139" y="8308"/>
                    </a:lnTo>
                    <a:lnTo>
                      <a:pt x="5839" y="8074"/>
                    </a:lnTo>
                    <a:lnTo>
                      <a:pt x="5572" y="7774"/>
                    </a:lnTo>
                    <a:lnTo>
                      <a:pt x="5372" y="7440"/>
                    </a:lnTo>
                    <a:lnTo>
                      <a:pt x="5205" y="7106"/>
                    </a:lnTo>
                    <a:lnTo>
                      <a:pt x="5138" y="7006"/>
                    </a:lnTo>
                    <a:lnTo>
                      <a:pt x="5005" y="6940"/>
                    </a:lnTo>
                    <a:lnTo>
                      <a:pt x="4871" y="6973"/>
                    </a:lnTo>
                    <a:lnTo>
                      <a:pt x="4838" y="7006"/>
                    </a:lnTo>
                    <a:lnTo>
                      <a:pt x="4771" y="7040"/>
                    </a:lnTo>
                    <a:lnTo>
                      <a:pt x="4538" y="7440"/>
                    </a:lnTo>
                    <a:lnTo>
                      <a:pt x="4271" y="7774"/>
                    </a:lnTo>
                    <a:lnTo>
                      <a:pt x="3971" y="8107"/>
                    </a:lnTo>
                    <a:lnTo>
                      <a:pt x="3604" y="8341"/>
                    </a:lnTo>
                    <a:lnTo>
                      <a:pt x="3237" y="8541"/>
                    </a:lnTo>
                    <a:lnTo>
                      <a:pt x="3003" y="8641"/>
                    </a:lnTo>
                    <a:lnTo>
                      <a:pt x="2803" y="8675"/>
                    </a:lnTo>
                    <a:lnTo>
                      <a:pt x="2603" y="8708"/>
                    </a:lnTo>
                    <a:lnTo>
                      <a:pt x="2369" y="8708"/>
                    </a:lnTo>
                    <a:lnTo>
                      <a:pt x="2136" y="8675"/>
                    </a:lnTo>
                    <a:lnTo>
                      <a:pt x="1902" y="8608"/>
                    </a:lnTo>
                    <a:lnTo>
                      <a:pt x="1735" y="8541"/>
                    </a:lnTo>
                    <a:lnTo>
                      <a:pt x="1569" y="8441"/>
                    </a:lnTo>
                    <a:lnTo>
                      <a:pt x="1402" y="8341"/>
                    </a:lnTo>
                    <a:lnTo>
                      <a:pt x="1268" y="8207"/>
                    </a:lnTo>
                    <a:lnTo>
                      <a:pt x="1135" y="8074"/>
                    </a:lnTo>
                    <a:lnTo>
                      <a:pt x="1035" y="7907"/>
                    </a:lnTo>
                    <a:lnTo>
                      <a:pt x="968" y="7707"/>
                    </a:lnTo>
                    <a:lnTo>
                      <a:pt x="935" y="7507"/>
                    </a:lnTo>
                    <a:lnTo>
                      <a:pt x="935" y="7340"/>
                    </a:lnTo>
                    <a:lnTo>
                      <a:pt x="935" y="7140"/>
                    </a:lnTo>
                    <a:lnTo>
                      <a:pt x="1001" y="6973"/>
                    </a:lnTo>
                    <a:lnTo>
                      <a:pt x="1068" y="6806"/>
                    </a:lnTo>
                    <a:lnTo>
                      <a:pt x="1168" y="6639"/>
                    </a:lnTo>
                    <a:lnTo>
                      <a:pt x="1268" y="6506"/>
                    </a:lnTo>
                    <a:lnTo>
                      <a:pt x="1402" y="6373"/>
                    </a:lnTo>
                    <a:lnTo>
                      <a:pt x="1569" y="6306"/>
                    </a:lnTo>
                    <a:lnTo>
                      <a:pt x="1635" y="6272"/>
                    </a:lnTo>
                    <a:lnTo>
                      <a:pt x="1702" y="6206"/>
                    </a:lnTo>
                    <a:lnTo>
                      <a:pt x="1735" y="6139"/>
                    </a:lnTo>
                    <a:lnTo>
                      <a:pt x="1735" y="6072"/>
                    </a:lnTo>
                    <a:lnTo>
                      <a:pt x="1735" y="6006"/>
                    </a:lnTo>
                    <a:lnTo>
                      <a:pt x="1702" y="5939"/>
                    </a:lnTo>
                    <a:lnTo>
                      <a:pt x="1669" y="5905"/>
                    </a:lnTo>
                    <a:lnTo>
                      <a:pt x="1569" y="5872"/>
                    </a:lnTo>
                    <a:lnTo>
                      <a:pt x="1402" y="5772"/>
                    </a:lnTo>
                    <a:lnTo>
                      <a:pt x="1235" y="5672"/>
                    </a:lnTo>
                    <a:lnTo>
                      <a:pt x="1102" y="5572"/>
                    </a:lnTo>
                    <a:lnTo>
                      <a:pt x="968" y="5438"/>
                    </a:lnTo>
                    <a:lnTo>
                      <a:pt x="735" y="5138"/>
                    </a:lnTo>
                    <a:lnTo>
                      <a:pt x="568" y="4804"/>
                    </a:lnTo>
                    <a:lnTo>
                      <a:pt x="468" y="4437"/>
                    </a:lnTo>
                    <a:lnTo>
                      <a:pt x="434" y="4237"/>
                    </a:lnTo>
                    <a:lnTo>
                      <a:pt x="434" y="4037"/>
                    </a:lnTo>
                    <a:lnTo>
                      <a:pt x="468" y="3870"/>
                    </a:lnTo>
                    <a:lnTo>
                      <a:pt x="501" y="3670"/>
                    </a:lnTo>
                    <a:lnTo>
                      <a:pt x="568" y="3503"/>
                    </a:lnTo>
                    <a:lnTo>
                      <a:pt x="668" y="3337"/>
                    </a:lnTo>
                    <a:lnTo>
                      <a:pt x="768" y="3170"/>
                    </a:lnTo>
                    <a:lnTo>
                      <a:pt x="901" y="3036"/>
                    </a:lnTo>
                    <a:lnTo>
                      <a:pt x="1035" y="2903"/>
                    </a:lnTo>
                    <a:lnTo>
                      <a:pt x="1168" y="2803"/>
                    </a:lnTo>
                    <a:lnTo>
                      <a:pt x="1502" y="2636"/>
                    </a:lnTo>
                    <a:lnTo>
                      <a:pt x="1869" y="2569"/>
                    </a:lnTo>
                    <a:lnTo>
                      <a:pt x="2236" y="2536"/>
                    </a:lnTo>
                    <a:lnTo>
                      <a:pt x="2603" y="2569"/>
                    </a:lnTo>
                    <a:lnTo>
                      <a:pt x="2936" y="2703"/>
                    </a:lnTo>
                    <a:lnTo>
                      <a:pt x="3103" y="2769"/>
                    </a:lnTo>
                    <a:lnTo>
                      <a:pt x="3270" y="2869"/>
                    </a:lnTo>
                    <a:lnTo>
                      <a:pt x="3337" y="2903"/>
                    </a:lnTo>
                    <a:lnTo>
                      <a:pt x="3437" y="2903"/>
                    </a:lnTo>
                    <a:lnTo>
                      <a:pt x="3504" y="2869"/>
                    </a:lnTo>
                    <a:lnTo>
                      <a:pt x="3570" y="2736"/>
                    </a:lnTo>
                    <a:lnTo>
                      <a:pt x="3604" y="2669"/>
                    </a:lnTo>
                    <a:lnTo>
                      <a:pt x="3604" y="2603"/>
                    </a:lnTo>
                    <a:lnTo>
                      <a:pt x="3537" y="2302"/>
                    </a:lnTo>
                    <a:lnTo>
                      <a:pt x="3537" y="2002"/>
                    </a:lnTo>
                    <a:lnTo>
                      <a:pt x="3604" y="1668"/>
                    </a:lnTo>
                    <a:lnTo>
                      <a:pt x="3704" y="1368"/>
                    </a:lnTo>
                    <a:lnTo>
                      <a:pt x="3871" y="1101"/>
                    </a:lnTo>
                    <a:lnTo>
                      <a:pt x="4071" y="868"/>
                    </a:lnTo>
                    <a:lnTo>
                      <a:pt x="4304" y="668"/>
                    </a:lnTo>
                    <a:lnTo>
                      <a:pt x="4571" y="534"/>
                    </a:lnTo>
                    <a:lnTo>
                      <a:pt x="4871" y="467"/>
                    </a:lnTo>
                    <a:close/>
                    <a:moveTo>
                      <a:pt x="4805" y="0"/>
                    </a:moveTo>
                    <a:lnTo>
                      <a:pt x="4638" y="34"/>
                    </a:lnTo>
                    <a:lnTo>
                      <a:pt x="4471" y="67"/>
                    </a:lnTo>
                    <a:lnTo>
                      <a:pt x="4137" y="234"/>
                    </a:lnTo>
                    <a:lnTo>
                      <a:pt x="3871" y="401"/>
                    </a:lnTo>
                    <a:lnTo>
                      <a:pt x="3637" y="668"/>
                    </a:lnTo>
                    <a:lnTo>
                      <a:pt x="3437" y="934"/>
                    </a:lnTo>
                    <a:lnTo>
                      <a:pt x="3270" y="1235"/>
                    </a:lnTo>
                    <a:lnTo>
                      <a:pt x="3170" y="1568"/>
                    </a:lnTo>
                    <a:lnTo>
                      <a:pt x="3103" y="1902"/>
                    </a:lnTo>
                    <a:lnTo>
                      <a:pt x="3103" y="2236"/>
                    </a:lnTo>
                    <a:lnTo>
                      <a:pt x="2703" y="2102"/>
                    </a:lnTo>
                    <a:lnTo>
                      <a:pt x="2303" y="2069"/>
                    </a:lnTo>
                    <a:lnTo>
                      <a:pt x="1902" y="2102"/>
                    </a:lnTo>
                    <a:lnTo>
                      <a:pt x="1502" y="2169"/>
                    </a:lnTo>
                    <a:lnTo>
                      <a:pt x="1102" y="2336"/>
                    </a:lnTo>
                    <a:lnTo>
                      <a:pt x="768" y="2536"/>
                    </a:lnTo>
                    <a:lnTo>
                      <a:pt x="601" y="2669"/>
                    </a:lnTo>
                    <a:lnTo>
                      <a:pt x="468" y="2836"/>
                    </a:lnTo>
                    <a:lnTo>
                      <a:pt x="334" y="3003"/>
                    </a:lnTo>
                    <a:lnTo>
                      <a:pt x="234" y="3170"/>
                    </a:lnTo>
                    <a:lnTo>
                      <a:pt x="134" y="3370"/>
                    </a:lnTo>
                    <a:lnTo>
                      <a:pt x="67" y="3570"/>
                    </a:lnTo>
                    <a:lnTo>
                      <a:pt x="34" y="3770"/>
                    </a:lnTo>
                    <a:lnTo>
                      <a:pt x="1" y="3970"/>
                    </a:lnTo>
                    <a:lnTo>
                      <a:pt x="1" y="4371"/>
                    </a:lnTo>
                    <a:lnTo>
                      <a:pt x="67" y="4771"/>
                    </a:lnTo>
                    <a:lnTo>
                      <a:pt x="234" y="5171"/>
                    </a:lnTo>
                    <a:lnTo>
                      <a:pt x="434" y="5538"/>
                    </a:lnTo>
                    <a:lnTo>
                      <a:pt x="735" y="5839"/>
                    </a:lnTo>
                    <a:lnTo>
                      <a:pt x="1035" y="6106"/>
                    </a:lnTo>
                    <a:lnTo>
                      <a:pt x="801" y="6339"/>
                    </a:lnTo>
                    <a:lnTo>
                      <a:pt x="634" y="6639"/>
                    </a:lnTo>
                    <a:lnTo>
                      <a:pt x="534" y="6973"/>
                    </a:lnTo>
                    <a:lnTo>
                      <a:pt x="468" y="7307"/>
                    </a:lnTo>
                    <a:lnTo>
                      <a:pt x="468" y="7574"/>
                    </a:lnTo>
                    <a:lnTo>
                      <a:pt x="534" y="7807"/>
                    </a:lnTo>
                    <a:lnTo>
                      <a:pt x="601" y="8041"/>
                    </a:lnTo>
                    <a:lnTo>
                      <a:pt x="735" y="8274"/>
                    </a:lnTo>
                    <a:lnTo>
                      <a:pt x="868" y="8474"/>
                    </a:lnTo>
                    <a:lnTo>
                      <a:pt x="1035" y="8641"/>
                    </a:lnTo>
                    <a:lnTo>
                      <a:pt x="1235" y="8775"/>
                    </a:lnTo>
                    <a:lnTo>
                      <a:pt x="1468" y="8908"/>
                    </a:lnTo>
                    <a:lnTo>
                      <a:pt x="1702" y="9042"/>
                    </a:lnTo>
                    <a:lnTo>
                      <a:pt x="1969" y="9108"/>
                    </a:lnTo>
                    <a:lnTo>
                      <a:pt x="2202" y="9142"/>
                    </a:lnTo>
                    <a:lnTo>
                      <a:pt x="2469" y="9175"/>
                    </a:lnTo>
                    <a:lnTo>
                      <a:pt x="2703" y="9142"/>
                    </a:lnTo>
                    <a:lnTo>
                      <a:pt x="2936" y="9108"/>
                    </a:lnTo>
                    <a:lnTo>
                      <a:pt x="3203" y="9042"/>
                    </a:lnTo>
                    <a:lnTo>
                      <a:pt x="3437" y="8975"/>
                    </a:lnTo>
                    <a:lnTo>
                      <a:pt x="3637" y="8841"/>
                    </a:lnTo>
                    <a:lnTo>
                      <a:pt x="3871" y="8708"/>
                    </a:lnTo>
                    <a:lnTo>
                      <a:pt x="4271" y="8408"/>
                    </a:lnTo>
                    <a:lnTo>
                      <a:pt x="4638" y="8041"/>
                    </a:lnTo>
                    <a:lnTo>
                      <a:pt x="4938" y="7640"/>
                    </a:lnTo>
                    <a:lnTo>
                      <a:pt x="5105" y="7907"/>
                    </a:lnTo>
                    <a:lnTo>
                      <a:pt x="5305" y="8174"/>
                    </a:lnTo>
                    <a:lnTo>
                      <a:pt x="5505" y="8408"/>
                    </a:lnTo>
                    <a:lnTo>
                      <a:pt x="5739" y="8608"/>
                    </a:lnTo>
                    <a:lnTo>
                      <a:pt x="6006" y="8775"/>
                    </a:lnTo>
                    <a:lnTo>
                      <a:pt x="6273" y="8908"/>
                    </a:lnTo>
                    <a:lnTo>
                      <a:pt x="6573" y="8975"/>
                    </a:lnTo>
                    <a:lnTo>
                      <a:pt x="6873" y="9008"/>
                    </a:lnTo>
                    <a:lnTo>
                      <a:pt x="6573" y="13679"/>
                    </a:lnTo>
                    <a:lnTo>
                      <a:pt x="6273" y="18383"/>
                    </a:lnTo>
                    <a:lnTo>
                      <a:pt x="6006" y="23054"/>
                    </a:lnTo>
                    <a:lnTo>
                      <a:pt x="5806" y="27758"/>
                    </a:lnTo>
                    <a:lnTo>
                      <a:pt x="5605" y="33129"/>
                    </a:lnTo>
                    <a:lnTo>
                      <a:pt x="5605" y="33229"/>
                    </a:lnTo>
                    <a:lnTo>
                      <a:pt x="5672" y="33296"/>
                    </a:lnTo>
                    <a:lnTo>
                      <a:pt x="5739" y="33329"/>
                    </a:lnTo>
                    <a:lnTo>
                      <a:pt x="5906" y="33329"/>
                    </a:lnTo>
                    <a:lnTo>
                      <a:pt x="5972" y="33296"/>
                    </a:lnTo>
                    <a:lnTo>
                      <a:pt x="6039" y="33229"/>
                    </a:lnTo>
                    <a:lnTo>
                      <a:pt x="6073" y="33129"/>
                    </a:lnTo>
                    <a:lnTo>
                      <a:pt x="6239" y="28392"/>
                    </a:lnTo>
                    <a:lnTo>
                      <a:pt x="6440" y="23688"/>
                    </a:lnTo>
                    <a:lnTo>
                      <a:pt x="6706" y="18984"/>
                    </a:lnTo>
                    <a:lnTo>
                      <a:pt x="6973" y="14279"/>
                    </a:lnTo>
                    <a:lnTo>
                      <a:pt x="7340" y="8975"/>
                    </a:lnTo>
                    <a:lnTo>
                      <a:pt x="7641" y="8875"/>
                    </a:lnTo>
                    <a:lnTo>
                      <a:pt x="7907" y="8741"/>
                    </a:lnTo>
                    <a:lnTo>
                      <a:pt x="8141" y="8574"/>
                    </a:lnTo>
                    <a:lnTo>
                      <a:pt x="8341" y="8374"/>
                    </a:lnTo>
                    <a:lnTo>
                      <a:pt x="8441" y="8207"/>
                    </a:lnTo>
                    <a:lnTo>
                      <a:pt x="8541" y="8041"/>
                    </a:lnTo>
                    <a:lnTo>
                      <a:pt x="8608" y="7974"/>
                    </a:lnTo>
                    <a:lnTo>
                      <a:pt x="8641" y="7907"/>
                    </a:lnTo>
                    <a:lnTo>
                      <a:pt x="8742" y="7874"/>
                    </a:lnTo>
                    <a:lnTo>
                      <a:pt x="8808" y="7907"/>
                    </a:lnTo>
                    <a:lnTo>
                      <a:pt x="8975" y="8041"/>
                    </a:lnTo>
                    <a:lnTo>
                      <a:pt x="9142" y="8174"/>
                    </a:lnTo>
                    <a:lnTo>
                      <a:pt x="9309" y="8308"/>
                    </a:lnTo>
                    <a:lnTo>
                      <a:pt x="9509" y="8408"/>
                    </a:lnTo>
                    <a:lnTo>
                      <a:pt x="9809" y="8508"/>
                    </a:lnTo>
                    <a:lnTo>
                      <a:pt x="10109" y="8541"/>
                    </a:lnTo>
                    <a:lnTo>
                      <a:pt x="10476" y="8541"/>
                    </a:lnTo>
                    <a:lnTo>
                      <a:pt x="10777" y="8441"/>
                    </a:lnTo>
                    <a:lnTo>
                      <a:pt x="11044" y="8341"/>
                    </a:lnTo>
                    <a:lnTo>
                      <a:pt x="11277" y="8174"/>
                    </a:lnTo>
                    <a:lnTo>
                      <a:pt x="11511" y="7974"/>
                    </a:lnTo>
                    <a:lnTo>
                      <a:pt x="11744" y="7740"/>
                    </a:lnTo>
                    <a:lnTo>
                      <a:pt x="11911" y="7473"/>
                    </a:lnTo>
                    <a:lnTo>
                      <a:pt x="12044" y="7207"/>
                    </a:lnTo>
                    <a:lnTo>
                      <a:pt x="12211" y="6840"/>
                    </a:lnTo>
                    <a:lnTo>
                      <a:pt x="12311" y="6439"/>
                    </a:lnTo>
                    <a:lnTo>
                      <a:pt x="12345" y="6039"/>
                    </a:lnTo>
                    <a:lnTo>
                      <a:pt x="12345" y="5639"/>
                    </a:lnTo>
                    <a:lnTo>
                      <a:pt x="12311" y="5238"/>
                    </a:lnTo>
                    <a:lnTo>
                      <a:pt x="12178" y="4838"/>
                    </a:lnTo>
                    <a:lnTo>
                      <a:pt x="12044" y="4471"/>
                    </a:lnTo>
                    <a:lnTo>
                      <a:pt x="11811" y="4137"/>
                    </a:lnTo>
                    <a:lnTo>
                      <a:pt x="11611" y="3904"/>
                    </a:lnTo>
                    <a:lnTo>
                      <a:pt x="11344" y="3704"/>
                    </a:lnTo>
                    <a:lnTo>
                      <a:pt x="11077" y="3537"/>
                    </a:lnTo>
                    <a:lnTo>
                      <a:pt x="10810" y="3403"/>
                    </a:lnTo>
                    <a:lnTo>
                      <a:pt x="10510" y="3337"/>
                    </a:lnTo>
                    <a:lnTo>
                      <a:pt x="10209" y="3303"/>
                    </a:lnTo>
                    <a:lnTo>
                      <a:pt x="9909" y="3303"/>
                    </a:lnTo>
                    <a:lnTo>
                      <a:pt x="9576" y="3337"/>
                    </a:lnTo>
                    <a:lnTo>
                      <a:pt x="9709" y="3070"/>
                    </a:lnTo>
                    <a:lnTo>
                      <a:pt x="9776" y="2769"/>
                    </a:lnTo>
                    <a:lnTo>
                      <a:pt x="9842" y="2469"/>
                    </a:lnTo>
                    <a:lnTo>
                      <a:pt x="9842" y="2169"/>
                    </a:lnTo>
                    <a:lnTo>
                      <a:pt x="9842" y="1902"/>
                    </a:lnTo>
                    <a:lnTo>
                      <a:pt x="9809" y="1668"/>
                    </a:lnTo>
                    <a:lnTo>
                      <a:pt x="9742" y="1435"/>
                    </a:lnTo>
                    <a:lnTo>
                      <a:pt x="9642" y="1201"/>
                    </a:lnTo>
                    <a:lnTo>
                      <a:pt x="9509" y="1001"/>
                    </a:lnTo>
                    <a:lnTo>
                      <a:pt x="9342" y="834"/>
                    </a:lnTo>
                    <a:lnTo>
                      <a:pt x="9175" y="701"/>
                    </a:lnTo>
                    <a:lnTo>
                      <a:pt x="8908" y="601"/>
                    </a:lnTo>
                    <a:lnTo>
                      <a:pt x="8641" y="534"/>
                    </a:lnTo>
                    <a:lnTo>
                      <a:pt x="8341" y="534"/>
                    </a:lnTo>
                    <a:lnTo>
                      <a:pt x="8041" y="567"/>
                    </a:lnTo>
                    <a:lnTo>
                      <a:pt x="7774" y="634"/>
                    </a:lnTo>
                    <a:lnTo>
                      <a:pt x="7507" y="734"/>
                    </a:lnTo>
                    <a:lnTo>
                      <a:pt x="7240" y="901"/>
                    </a:lnTo>
                    <a:lnTo>
                      <a:pt x="7007" y="1068"/>
                    </a:lnTo>
                    <a:lnTo>
                      <a:pt x="6773" y="1301"/>
                    </a:lnTo>
                    <a:lnTo>
                      <a:pt x="6740" y="1101"/>
                    </a:lnTo>
                    <a:lnTo>
                      <a:pt x="6640" y="968"/>
                    </a:lnTo>
                    <a:lnTo>
                      <a:pt x="6440" y="668"/>
                    </a:lnTo>
                    <a:lnTo>
                      <a:pt x="6173" y="401"/>
                    </a:lnTo>
                    <a:lnTo>
                      <a:pt x="5872" y="200"/>
                    </a:lnTo>
                    <a:lnTo>
                      <a:pt x="5539" y="67"/>
                    </a:lnTo>
                    <a:lnTo>
                      <a:pt x="51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2"/>
              <p:cNvSpPr/>
              <p:nvPr/>
            </p:nvSpPr>
            <p:spPr>
              <a:xfrm>
                <a:off x="403250" y="3982200"/>
                <a:ext cx="187700" cy="138475"/>
              </a:xfrm>
              <a:custGeom>
                <a:avLst/>
                <a:gdLst/>
                <a:ahLst/>
                <a:cxnLst/>
                <a:rect l="l" t="t" r="r" b="b"/>
                <a:pathLst>
                  <a:path w="7508" h="5539" extrusionOk="0">
                    <a:moveTo>
                      <a:pt x="6573" y="2069"/>
                    </a:moveTo>
                    <a:lnTo>
                      <a:pt x="6707" y="2236"/>
                    </a:lnTo>
                    <a:lnTo>
                      <a:pt x="6773" y="2436"/>
                    </a:lnTo>
                    <a:lnTo>
                      <a:pt x="6773" y="2636"/>
                    </a:lnTo>
                    <a:lnTo>
                      <a:pt x="6740" y="2803"/>
                    </a:lnTo>
                    <a:lnTo>
                      <a:pt x="6673" y="3003"/>
                    </a:lnTo>
                    <a:lnTo>
                      <a:pt x="6573" y="3170"/>
                    </a:lnTo>
                    <a:lnTo>
                      <a:pt x="6440" y="3304"/>
                    </a:lnTo>
                    <a:lnTo>
                      <a:pt x="6240" y="3437"/>
                    </a:lnTo>
                    <a:lnTo>
                      <a:pt x="5973" y="3504"/>
                    </a:lnTo>
                    <a:lnTo>
                      <a:pt x="5639" y="3571"/>
                    </a:lnTo>
                    <a:lnTo>
                      <a:pt x="5039" y="3604"/>
                    </a:lnTo>
                    <a:lnTo>
                      <a:pt x="3604" y="3737"/>
                    </a:lnTo>
                    <a:lnTo>
                      <a:pt x="2903" y="3804"/>
                    </a:lnTo>
                    <a:lnTo>
                      <a:pt x="2203" y="3838"/>
                    </a:lnTo>
                    <a:lnTo>
                      <a:pt x="1869" y="3838"/>
                    </a:lnTo>
                    <a:lnTo>
                      <a:pt x="1535" y="3804"/>
                    </a:lnTo>
                    <a:lnTo>
                      <a:pt x="1202" y="3771"/>
                    </a:lnTo>
                    <a:lnTo>
                      <a:pt x="902" y="3637"/>
                    </a:lnTo>
                    <a:lnTo>
                      <a:pt x="768" y="3571"/>
                    </a:lnTo>
                    <a:lnTo>
                      <a:pt x="635" y="3471"/>
                    </a:lnTo>
                    <a:lnTo>
                      <a:pt x="535" y="3337"/>
                    </a:lnTo>
                    <a:lnTo>
                      <a:pt x="501" y="3204"/>
                    </a:lnTo>
                    <a:lnTo>
                      <a:pt x="468" y="3070"/>
                    </a:lnTo>
                    <a:lnTo>
                      <a:pt x="501" y="2903"/>
                    </a:lnTo>
                    <a:lnTo>
                      <a:pt x="568" y="2770"/>
                    </a:lnTo>
                    <a:lnTo>
                      <a:pt x="668" y="2636"/>
                    </a:lnTo>
                    <a:lnTo>
                      <a:pt x="801" y="2536"/>
                    </a:lnTo>
                    <a:lnTo>
                      <a:pt x="968" y="2470"/>
                    </a:lnTo>
                    <a:lnTo>
                      <a:pt x="1102" y="2403"/>
                    </a:lnTo>
                    <a:lnTo>
                      <a:pt x="1269" y="2370"/>
                    </a:lnTo>
                    <a:lnTo>
                      <a:pt x="1936" y="2370"/>
                    </a:lnTo>
                    <a:lnTo>
                      <a:pt x="2036" y="2336"/>
                    </a:lnTo>
                    <a:lnTo>
                      <a:pt x="2103" y="2303"/>
                    </a:lnTo>
                    <a:lnTo>
                      <a:pt x="2837" y="2303"/>
                    </a:lnTo>
                    <a:lnTo>
                      <a:pt x="3537" y="2269"/>
                    </a:lnTo>
                    <a:lnTo>
                      <a:pt x="5039" y="2269"/>
                    </a:lnTo>
                    <a:lnTo>
                      <a:pt x="5439" y="2236"/>
                    </a:lnTo>
                    <a:lnTo>
                      <a:pt x="5839" y="2203"/>
                    </a:lnTo>
                    <a:lnTo>
                      <a:pt x="6240" y="2136"/>
                    </a:lnTo>
                    <a:lnTo>
                      <a:pt x="6573" y="2069"/>
                    </a:lnTo>
                    <a:close/>
                    <a:moveTo>
                      <a:pt x="2336" y="1"/>
                    </a:moveTo>
                    <a:lnTo>
                      <a:pt x="2003" y="34"/>
                    </a:lnTo>
                    <a:lnTo>
                      <a:pt x="1669" y="68"/>
                    </a:lnTo>
                    <a:lnTo>
                      <a:pt x="1369" y="168"/>
                    </a:lnTo>
                    <a:lnTo>
                      <a:pt x="1068" y="268"/>
                    </a:lnTo>
                    <a:lnTo>
                      <a:pt x="868" y="334"/>
                    </a:lnTo>
                    <a:lnTo>
                      <a:pt x="735" y="435"/>
                    </a:lnTo>
                    <a:lnTo>
                      <a:pt x="601" y="535"/>
                    </a:lnTo>
                    <a:lnTo>
                      <a:pt x="468" y="668"/>
                    </a:lnTo>
                    <a:lnTo>
                      <a:pt x="401" y="768"/>
                    </a:lnTo>
                    <a:lnTo>
                      <a:pt x="334" y="902"/>
                    </a:lnTo>
                    <a:lnTo>
                      <a:pt x="268" y="1035"/>
                    </a:lnTo>
                    <a:lnTo>
                      <a:pt x="268" y="1169"/>
                    </a:lnTo>
                    <a:lnTo>
                      <a:pt x="268" y="1269"/>
                    </a:lnTo>
                    <a:lnTo>
                      <a:pt x="268" y="1402"/>
                    </a:lnTo>
                    <a:lnTo>
                      <a:pt x="301" y="1536"/>
                    </a:lnTo>
                    <a:lnTo>
                      <a:pt x="368" y="1636"/>
                    </a:lnTo>
                    <a:lnTo>
                      <a:pt x="468" y="1769"/>
                    </a:lnTo>
                    <a:lnTo>
                      <a:pt x="568" y="1869"/>
                    </a:lnTo>
                    <a:lnTo>
                      <a:pt x="801" y="2036"/>
                    </a:lnTo>
                    <a:lnTo>
                      <a:pt x="535" y="2169"/>
                    </a:lnTo>
                    <a:lnTo>
                      <a:pt x="401" y="2269"/>
                    </a:lnTo>
                    <a:lnTo>
                      <a:pt x="268" y="2370"/>
                    </a:lnTo>
                    <a:lnTo>
                      <a:pt x="201" y="2470"/>
                    </a:lnTo>
                    <a:lnTo>
                      <a:pt x="101" y="2603"/>
                    </a:lnTo>
                    <a:lnTo>
                      <a:pt x="34" y="2770"/>
                    </a:lnTo>
                    <a:lnTo>
                      <a:pt x="1" y="2937"/>
                    </a:lnTo>
                    <a:lnTo>
                      <a:pt x="1" y="3104"/>
                    </a:lnTo>
                    <a:lnTo>
                      <a:pt x="1" y="3270"/>
                    </a:lnTo>
                    <a:lnTo>
                      <a:pt x="34" y="3404"/>
                    </a:lnTo>
                    <a:lnTo>
                      <a:pt x="101" y="3537"/>
                    </a:lnTo>
                    <a:lnTo>
                      <a:pt x="268" y="3737"/>
                    </a:lnTo>
                    <a:lnTo>
                      <a:pt x="501" y="3938"/>
                    </a:lnTo>
                    <a:lnTo>
                      <a:pt x="735" y="4071"/>
                    </a:lnTo>
                    <a:lnTo>
                      <a:pt x="1035" y="4171"/>
                    </a:lnTo>
                    <a:lnTo>
                      <a:pt x="1302" y="4238"/>
                    </a:lnTo>
                    <a:lnTo>
                      <a:pt x="1602" y="4271"/>
                    </a:lnTo>
                    <a:lnTo>
                      <a:pt x="1702" y="4271"/>
                    </a:lnTo>
                    <a:lnTo>
                      <a:pt x="1869" y="4571"/>
                    </a:lnTo>
                    <a:lnTo>
                      <a:pt x="2069" y="4838"/>
                    </a:lnTo>
                    <a:lnTo>
                      <a:pt x="2303" y="5039"/>
                    </a:lnTo>
                    <a:lnTo>
                      <a:pt x="2570" y="5239"/>
                    </a:lnTo>
                    <a:lnTo>
                      <a:pt x="2870" y="5372"/>
                    </a:lnTo>
                    <a:lnTo>
                      <a:pt x="3170" y="5472"/>
                    </a:lnTo>
                    <a:lnTo>
                      <a:pt x="3504" y="5539"/>
                    </a:lnTo>
                    <a:lnTo>
                      <a:pt x="4138" y="5539"/>
                    </a:lnTo>
                    <a:lnTo>
                      <a:pt x="4471" y="5439"/>
                    </a:lnTo>
                    <a:lnTo>
                      <a:pt x="4772" y="5305"/>
                    </a:lnTo>
                    <a:lnTo>
                      <a:pt x="5039" y="5139"/>
                    </a:lnTo>
                    <a:lnTo>
                      <a:pt x="5272" y="4905"/>
                    </a:lnTo>
                    <a:lnTo>
                      <a:pt x="5472" y="4672"/>
                    </a:lnTo>
                    <a:lnTo>
                      <a:pt x="5606" y="4371"/>
                    </a:lnTo>
                    <a:lnTo>
                      <a:pt x="5672" y="4038"/>
                    </a:lnTo>
                    <a:lnTo>
                      <a:pt x="6073" y="3971"/>
                    </a:lnTo>
                    <a:lnTo>
                      <a:pt x="6440" y="3838"/>
                    </a:lnTo>
                    <a:lnTo>
                      <a:pt x="6607" y="3771"/>
                    </a:lnTo>
                    <a:lnTo>
                      <a:pt x="6740" y="3671"/>
                    </a:lnTo>
                    <a:lnTo>
                      <a:pt x="6873" y="3537"/>
                    </a:lnTo>
                    <a:lnTo>
                      <a:pt x="7007" y="3404"/>
                    </a:lnTo>
                    <a:lnTo>
                      <a:pt x="7107" y="3237"/>
                    </a:lnTo>
                    <a:lnTo>
                      <a:pt x="7174" y="3037"/>
                    </a:lnTo>
                    <a:lnTo>
                      <a:pt x="7240" y="2837"/>
                    </a:lnTo>
                    <a:lnTo>
                      <a:pt x="7240" y="2636"/>
                    </a:lnTo>
                    <a:lnTo>
                      <a:pt x="7207" y="2436"/>
                    </a:lnTo>
                    <a:lnTo>
                      <a:pt x="7174" y="2236"/>
                    </a:lnTo>
                    <a:lnTo>
                      <a:pt x="7107" y="2069"/>
                    </a:lnTo>
                    <a:lnTo>
                      <a:pt x="7007" y="1869"/>
                    </a:lnTo>
                    <a:lnTo>
                      <a:pt x="7174" y="1769"/>
                    </a:lnTo>
                    <a:lnTo>
                      <a:pt x="7307" y="1636"/>
                    </a:lnTo>
                    <a:lnTo>
                      <a:pt x="7407" y="1536"/>
                    </a:lnTo>
                    <a:lnTo>
                      <a:pt x="7474" y="1402"/>
                    </a:lnTo>
                    <a:lnTo>
                      <a:pt x="7507" y="1269"/>
                    </a:lnTo>
                    <a:lnTo>
                      <a:pt x="7507" y="1135"/>
                    </a:lnTo>
                    <a:lnTo>
                      <a:pt x="7474" y="1002"/>
                    </a:lnTo>
                    <a:lnTo>
                      <a:pt x="7441" y="902"/>
                    </a:lnTo>
                    <a:lnTo>
                      <a:pt x="7341" y="735"/>
                    </a:lnTo>
                    <a:lnTo>
                      <a:pt x="7240" y="601"/>
                    </a:lnTo>
                    <a:lnTo>
                      <a:pt x="7107" y="468"/>
                    </a:lnTo>
                    <a:lnTo>
                      <a:pt x="6940" y="368"/>
                    </a:lnTo>
                    <a:lnTo>
                      <a:pt x="6773" y="268"/>
                    </a:lnTo>
                    <a:lnTo>
                      <a:pt x="6573" y="201"/>
                    </a:lnTo>
                    <a:lnTo>
                      <a:pt x="6373" y="134"/>
                    </a:lnTo>
                    <a:lnTo>
                      <a:pt x="6206" y="134"/>
                    </a:lnTo>
                    <a:lnTo>
                      <a:pt x="5239" y="68"/>
                    </a:lnTo>
                    <a:lnTo>
                      <a:pt x="42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2"/>
              <p:cNvSpPr/>
              <p:nvPr/>
            </p:nvSpPr>
            <p:spPr>
              <a:xfrm>
                <a:off x="377400" y="3164825"/>
                <a:ext cx="40050" cy="42575"/>
              </a:xfrm>
              <a:custGeom>
                <a:avLst/>
                <a:gdLst/>
                <a:ahLst/>
                <a:cxnLst/>
                <a:rect l="l" t="t" r="r" b="b"/>
                <a:pathLst>
                  <a:path w="1602" h="1703" extrusionOk="0">
                    <a:moveTo>
                      <a:pt x="234" y="1"/>
                    </a:moveTo>
                    <a:lnTo>
                      <a:pt x="134" y="34"/>
                    </a:lnTo>
                    <a:lnTo>
                      <a:pt x="67" y="67"/>
                    </a:lnTo>
                    <a:lnTo>
                      <a:pt x="34" y="167"/>
                    </a:lnTo>
                    <a:lnTo>
                      <a:pt x="1" y="234"/>
                    </a:lnTo>
                    <a:lnTo>
                      <a:pt x="34" y="334"/>
                    </a:lnTo>
                    <a:lnTo>
                      <a:pt x="67" y="401"/>
                    </a:lnTo>
                    <a:lnTo>
                      <a:pt x="401" y="668"/>
                    </a:lnTo>
                    <a:lnTo>
                      <a:pt x="668" y="968"/>
                    </a:lnTo>
                    <a:lnTo>
                      <a:pt x="968" y="1302"/>
                    </a:lnTo>
                    <a:lnTo>
                      <a:pt x="1001" y="1368"/>
                    </a:lnTo>
                    <a:lnTo>
                      <a:pt x="1035" y="1368"/>
                    </a:lnTo>
                    <a:lnTo>
                      <a:pt x="1068" y="1435"/>
                    </a:lnTo>
                    <a:lnTo>
                      <a:pt x="1168" y="1602"/>
                    </a:lnTo>
                    <a:lnTo>
                      <a:pt x="1235" y="1669"/>
                    </a:lnTo>
                    <a:lnTo>
                      <a:pt x="1335" y="1702"/>
                    </a:lnTo>
                    <a:lnTo>
                      <a:pt x="1402" y="1702"/>
                    </a:lnTo>
                    <a:lnTo>
                      <a:pt x="1502" y="1669"/>
                    </a:lnTo>
                    <a:lnTo>
                      <a:pt x="1569" y="1602"/>
                    </a:lnTo>
                    <a:lnTo>
                      <a:pt x="1602" y="1535"/>
                    </a:lnTo>
                    <a:lnTo>
                      <a:pt x="1602" y="1435"/>
                    </a:lnTo>
                    <a:lnTo>
                      <a:pt x="1569" y="1368"/>
                    </a:lnTo>
                    <a:lnTo>
                      <a:pt x="1302" y="1001"/>
                    </a:lnTo>
                    <a:lnTo>
                      <a:pt x="1035" y="668"/>
                    </a:lnTo>
                    <a:lnTo>
                      <a:pt x="735" y="368"/>
                    </a:lnTo>
                    <a:lnTo>
                      <a:pt x="401" y="67"/>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2"/>
              <p:cNvSpPr/>
              <p:nvPr/>
            </p:nvSpPr>
            <p:spPr>
              <a:xfrm>
                <a:off x="429950" y="3123125"/>
                <a:ext cx="35050" cy="44225"/>
              </a:xfrm>
              <a:custGeom>
                <a:avLst/>
                <a:gdLst/>
                <a:ahLst/>
                <a:cxnLst/>
                <a:rect l="l" t="t" r="r" b="b"/>
                <a:pathLst>
                  <a:path w="1402" h="1769" extrusionOk="0">
                    <a:moveTo>
                      <a:pt x="234" y="0"/>
                    </a:moveTo>
                    <a:lnTo>
                      <a:pt x="134" y="34"/>
                    </a:lnTo>
                    <a:lnTo>
                      <a:pt x="67" y="67"/>
                    </a:lnTo>
                    <a:lnTo>
                      <a:pt x="0" y="134"/>
                    </a:lnTo>
                    <a:lnTo>
                      <a:pt x="0" y="234"/>
                    </a:lnTo>
                    <a:lnTo>
                      <a:pt x="0" y="301"/>
                    </a:lnTo>
                    <a:lnTo>
                      <a:pt x="67" y="401"/>
                    </a:lnTo>
                    <a:lnTo>
                      <a:pt x="534" y="1001"/>
                    </a:lnTo>
                    <a:lnTo>
                      <a:pt x="968" y="1669"/>
                    </a:lnTo>
                    <a:lnTo>
                      <a:pt x="1035" y="1735"/>
                    </a:lnTo>
                    <a:lnTo>
                      <a:pt x="1135" y="1769"/>
                    </a:lnTo>
                    <a:lnTo>
                      <a:pt x="1201" y="1769"/>
                    </a:lnTo>
                    <a:lnTo>
                      <a:pt x="1302" y="1735"/>
                    </a:lnTo>
                    <a:lnTo>
                      <a:pt x="1368" y="1669"/>
                    </a:lnTo>
                    <a:lnTo>
                      <a:pt x="1402" y="1602"/>
                    </a:lnTo>
                    <a:lnTo>
                      <a:pt x="1402" y="1502"/>
                    </a:lnTo>
                    <a:lnTo>
                      <a:pt x="1368" y="1435"/>
                    </a:lnTo>
                    <a:lnTo>
                      <a:pt x="901" y="734"/>
                    </a:lnTo>
                    <a:lnTo>
                      <a:pt x="401" y="67"/>
                    </a:lnTo>
                    <a:lnTo>
                      <a:pt x="3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2"/>
              <p:cNvSpPr/>
              <p:nvPr/>
            </p:nvSpPr>
            <p:spPr>
              <a:xfrm>
                <a:off x="528375" y="3099775"/>
                <a:ext cx="11700" cy="65900"/>
              </a:xfrm>
              <a:custGeom>
                <a:avLst/>
                <a:gdLst/>
                <a:ahLst/>
                <a:cxnLst/>
                <a:rect l="l" t="t" r="r" b="b"/>
                <a:pathLst>
                  <a:path w="468" h="2636" extrusionOk="0">
                    <a:moveTo>
                      <a:pt x="134" y="0"/>
                    </a:moveTo>
                    <a:lnTo>
                      <a:pt x="67" y="34"/>
                    </a:lnTo>
                    <a:lnTo>
                      <a:pt x="0" y="100"/>
                    </a:lnTo>
                    <a:lnTo>
                      <a:pt x="0" y="200"/>
                    </a:lnTo>
                    <a:lnTo>
                      <a:pt x="0" y="2402"/>
                    </a:lnTo>
                    <a:lnTo>
                      <a:pt x="0" y="2502"/>
                    </a:lnTo>
                    <a:lnTo>
                      <a:pt x="67" y="2569"/>
                    </a:lnTo>
                    <a:lnTo>
                      <a:pt x="134" y="2636"/>
                    </a:lnTo>
                    <a:lnTo>
                      <a:pt x="300" y="2636"/>
                    </a:lnTo>
                    <a:lnTo>
                      <a:pt x="367" y="2569"/>
                    </a:lnTo>
                    <a:lnTo>
                      <a:pt x="434" y="2502"/>
                    </a:lnTo>
                    <a:lnTo>
                      <a:pt x="467" y="2402"/>
                    </a:lnTo>
                    <a:lnTo>
                      <a:pt x="467" y="200"/>
                    </a:lnTo>
                    <a:lnTo>
                      <a:pt x="434" y="100"/>
                    </a:lnTo>
                    <a:lnTo>
                      <a:pt x="367" y="34"/>
                    </a:lnTo>
                    <a:lnTo>
                      <a:pt x="3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2"/>
              <p:cNvSpPr/>
              <p:nvPr/>
            </p:nvSpPr>
            <p:spPr>
              <a:xfrm>
                <a:off x="581750" y="3134800"/>
                <a:ext cx="19200" cy="38400"/>
              </a:xfrm>
              <a:custGeom>
                <a:avLst/>
                <a:gdLst/>
                <a:ahLst/>
                <a:cxnLst/>
                <a:rect l="l" t="t" r="r" b="b"/>
                <a:pathLst>
                  <a:path w="768" h="1536" extrusionOk="0">
                    <a:moveTo>
                      <a:pt x="501" y="1"/>
                    </a:moveTo>
                    <a:lnTo>
                      <a:pt x="401" y="34"/>
                    </a:lnTo>
                    <a:lnTo>
                      <a:pt x="334" y="101"/>
                    </a:lnTo>
                    <a:lnTo>
                      <a:pt x="301" y="167"/>
                    </a:lnTo>
                    <a:lnTo>
                      <a:pt x="0" y="1235"/>
                    </a:lnTo>
                    <a:lnTo>
                      <a:pt x="0" y="1335"/>
                    </a:lnTo>
                    <a:lnTo>
                      <a:pt x="34" y="1435"/>
                    </a:lnTo>
                    <a:lnTo>
                      <a:pt x="67" y="1502"/>
                    </a:lnTo>
                    <a:lnTo>
                      <a:pt x="167" y="1535"/>
                    </a:lnTo>
                    <a:lnTo>
                      <a:pt x="234" y="1535"/>
                    </a:lnTo>
                    <a:lnTo>
                      <a:pt x="334" y="1502"/>
                    </a:lnTo>
                    <a:lnTo>
                      <a:pt x="401" y="1468"/>
                    </a:lnTo>
                    <a:lnTo>
                      <a:pt x="434" y="1368"/>
                    </a:lnTo>
                    <a:lnTo>
                      <a:pt x="734" y="301"/>
                    </a:lnTo>
                    <a:lnTo>
                      <a:pt x="768" y="201"/>
                    </a:lnTo>
                    <a:lnTo>
                      <a:pt x="734" y="134"/>
                    </a:lnTo>
                    <a:lnTo>
                      <a:pt x="668" y="67"/>
                    </a:lnTo>
                    <a:lnTo>
                      <a:pt x="601" y="34"/>
                    </a:lnTo>
                    <a:lnTo>
                      <a:pt x="5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2"/>
              <p:cNvSpPr/>
              <p:nvPr/>
            </p:nvSpPr>
            <p:spPr>
              <a:xfrm>
                <a:off x="634300" y="3172325"/>
                <a:ext cx="33375" cy="42575"/>
              </a:xfrm>
              <a:custGeom>
                <a:avLst/>
                <a:gdLst/>
                <a:ahLst/>
                <a:cxnLst/>
                <a:rect l="l" t="t" r="r" b="b"/>
                <a:pathLst>
                  <a:path w="1335" h="1703" extrusionOk="0">
                    <a:moveTo>
                      <a:pt x="1034" y="1"/>
                    </a:moveTo>
                    <a:lnTo>
                      <a:pt x="968" y="68"/>
                    </a:lnTo>
                    <a:lnTo>
                      <a:pt x="467" y="701"/>
                    </a:lnTo>
                    <a:lnTo>
                      <a:pt x="34" y="1369"/>
                    </a:lnTo>
                    <a:lnTo>
                      <a:pt x="0" y="1469"/>
                    </a:lnTo>
                    <a:lnTo>
                      <a:pt x="0" y="1536"/>
                    </a:lnTo>
                    <a:lnTo>
                      <a:pt x="34" y="1636"/>
                    </a:lnTo>
                    <a:lnTo>
                      <a:pt x="100" y="1669"/>
                    </a:lnTo>
                    <a:lnTo>
                      <a:pt x="200" y="1702"/>
                    </a:lnTo>
                    <a:lnTo>
                      <a:pt x="267" y="1702"/>
                    </a:lnTo>
                    <a:lnTo>
                      <a:pt x="367" y="1669"/>
                    </a:lnTo>
                    <a:lnTo>
                      <a:pt x="434" y="1602"/>
                    </a:lnTo>
                    <a:lnTo>
                      <a:pt x="834" y="968"/>
                    </a:lnTo>
                    <a:lnTo>
                      <a:pt x="934" y="802"/>
                    </a:lnTo>
                    <a:lnTo>
                      <a:pt x="1001" y="735"/>
                    </a:lnTo>
                    <a:lnTo>
                      <a:pt x="1001" y="701"/>
                    </a:lnTo>
                    <a:lnTo>
                      <a:pt x="1034" y="701"/>
                    </a:lnTo>
                    <a:lnTo>
                      <a:pt x="1268" y="401"/>
                    </a:lnTo>
                    <a:lnTo>
                      <a:pt x="1335" y="301"/>
                    </a:lnTo>
                    <a:lnTo>
                      <a:pt x="1335" y="234"/>
                    </a:lnTo>
                    <a:lnTo>
                      <a:pt x="1335" y="134"/>
                    </a:lnTo>
                    <a:lnTo>
                      <a:pt x="1268" y="68"/>
                    </a:lnTo>
                    <a:lnTo>
                      <a:pt x="1201" y="34"/>
                    </a:lnTo>
                    <a:lnTo>
                      <a:pt x="11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2"/>
              <p:cNvSpPr/>
              <p:nvPr/>
            </p:nvSpPr>
            <p:spPr>
              <a:xfrm>
                <a:off x="674325" y="3236550"/>
                <a:ext cx="26725" cy="21725"/>
              </a:xfrm>
              <a:custGeom>
                <a:avLst/>
                <a:gdLst/>
                <a:ahLst/>
                <a:cxnLst/>
                <a:rect l="l" t="t" r="r" b="b"/>
                <a:pathLst>
                  <a:path w="1069" h="869" extrusionOk="0">
                    <a:moveTo>
                      <a:pt x="801" y="1"/>
                    </a:moveTo>
                    <a:lnTo>
                      <a:pt x="701" y="34"/>
                    </a:lnTo>
                    <a:lnTo>
                      <a:pt x="101" y="434"/>
                    </a:lnTo>
                    <a:lnTo>
                      <a:pt x="34" y="501"/>
                    </a:lnTo>
                    <a:lnTo>
                      <a:pt x="1" y="568"/>
                    </a:lnTo>
                    <a:lnTo>
                      <a:pt x="1" y="668"/>
                    </a:lnTo>
                    <a:lnTo>
                      <a:pt x="34" y="768"/>
                    </a:lnTo>
                    <a:lnTo>
                      <a:pt x="101" y="835"/>
                    </a:lnTo>
                    <a:lnTo>
                      <a:pt x="167" y="868"/>
                    </a:lnTo>
                    <a:lnTo>
                      <a:pt x="268" y="868"/>
                    </a:lnTo>
                    <a:lnTo>
                      <a:pt x="334" y="835"/>
                    </a:lnTo>
                    <a:lnTo>
                      <a:pt x="935" y="434"/>
                    </a:lnTo>
                    <a:lnTo>
                      <a:pt x="1001" y="368"/>
                    </a:lnTo>
                    <a:lnTo>
                      <a:pt x="1035" y="301"/>
                    </a:lnTo>
                    <a:lnTo>
                      <a:pt x="1068" y="201"/>
                    </a:lnTo>
                    <a:lnTo>
                      <a:pt x="1035" y="101"/>
                    </a:lnTo>
                    <a:lnTo>
                      <a:pt x="968" y="34"/>
                    </a:lnTo>
                    <a:lnTo>
                      <a:pt x="9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2"/>
              <p:cNvSpPr/>
              <p:nvPr/>
            </p:nvSpPr>
            <p:spPr>
              <a:xfrm>
                <a:off x="640125" y="3318300"/>
                <a:ext cx="20875" cy="51725"/>
              </a:xfrm>
              <a:custGeom>
                <a:avLst/>
                <a:gdLst/>
                <a:ahLst/>
                <a:cxnLst/>
                <a:rect l="l" t="t" r="r" b="b"/>
                <a:pathLst>
                  <a:path w="835" h="2069" extrusionOk="0">
                    <a:moveTo>
                      <a:pt x="468" y="0"/>
                    </a:moveTo>
                    <a:lnTo>
                      <a:pt x="401" y="67"/>
                    </a:lnTo>
                    <a:lnTo>
                      <a:pt x="334" y="134"/>
                    </a:lnTo>
                    <a:lnTo>
                      <a:pt x="301" y="200"/>
                    </a:lnTo>
                    <a:lnTo>
                      <a:pt x="301" y="301"/>
                    </a:lnTo>
                    <a:lnTo>
                      <a:pt x="368" y="467"/>
                    </a:lnTo>
                    <a:lnTo>
                      <a:pt x="368" y="668"/>
                    </a:lnTo>
                    <a:lnTo>
                      <a:pt x="368" y="868"/>
                    </a:lnTo>
                    <a:lnTo>
                      <a:pt x="368" y="968"/>
                    </a:lnTo>
                    <a:lnTo>
                      <a:pt x="368" y="1001"/>
                    </a:lnTo>
                    <a:lnTo>
                      <a:pt x="301" y="1201"/>
                    </a:lnTo>
                    <a:lnTo>
                      <a:pt x="234" y="1368"/>
                    </a:lnTo>
                    <a:lnTo>
                      <a:pt x="168" y="1535"/>
                    </a:lnTo>
                    <a:lnTo>
                      <a:pt x="67" y="1668"/>
                    </a:lnTo>
                    <a:lnTo>
                      <a:pt x="1" y="1768"/>
                    </a:lnTo>
                    <a:lnTo>
                      <a:pt x="1" y="1835"/>
                    </a:lnTo>
                    <a:lnTo>
                      <a:pt x="1" y="1935"/>
                    </a:lnTo>
                    <a:lnTo>
                      <a:pt x="67" y="2002"/>
                    </a:lnTo>
                    <a:lnTo>
                      <a:pt x="134" y="2035"/>
                    </a:lnTo>
                    <a:lnTo>
                      <a:pt x="234" y="2069"/>
                    </a:lnTo>
                    <a:lnTo>
                      <a:pt x="301" y="2069"/>
                    </a:lnTo>
                    <a:lnTo>
                      <a:pt x="368" y="2002"/>
                    </a:lnTo>
                    <a:lnTo>
                      <a:pt x="535" y="1802"/>
                    </a:lnTo>
                    <a:lnTo>
                      <a:pt x="635" y="1602"/>
                    </a:lnTo>
                    <a:lnTo>
                      <a:pt x="735" y="1368"/>
                    </a:lnTo>
                    <a:lnTo>
                      <a:pt x="801" y="1135"/>
                    </a:lnTo>
                    <a:lnTo>
                      <a:pt x="835" y="901"/>
                    </a:lnTo>
                    <a:lnTo>
                      <a:pt x="835" y="668"/>
                    </a:lnTo>
                    <a:lnTo>
                      <a:pt x="801" y="401"/>
                    </a:lnTo>
                    <a:lnTo>
                      <a:pt x="768" y="167"/>
                    </a:lnTo>
                    <a:lnTo>
                      <a:pt x="701" y="100"/>
                    </a:lnTo>
                    <a:lnTo>
                      <a:pt x="635" y="34"/>
                    </a:lnTo>
                    <a:lnTo>
                      <a:pt x="5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2"/>
              <p:cNvSpPr/>
              <p:nvPr/>
            </p:nvSpPr>
            <p:spPr>
              <a:xfrm>
                <a:off x="409100" y="3271575"/>
                <a:ext cx="26700" cy="51750"/>
              </a:xfrm>
              <a:custGeom>
                <a:avLst/>
                <a:gdLst/>
                <a:ahLst/>
                <a:cxnLst/>
                <a:rect l="l" t="t" r="r" b="b"/>
                <a:pathLst>
                  <a:path w="1068" h="2070" extrusionOk="0">
                    <a:moveTo>
                      <a:pt x="267" y="1"/>
                    </a:moveTo>
                    <a:lnTo>
                      <a:pt x="200" y="34"/>
                    </a:lnTo>
                    <a:lnTo>
                      <a:pt x="134" y="101"/>
                    </a:lnTo>
                    <a:lnTo>
                      <a:pt x="100" y="168"/>
                    </a:lnTo>
                    <a:lnTo>
                      <a:pt x="34" y="435"/>
                    </a:lnTo>
                    <a:lnTo>
                      <a:pt x="0" y="702"/>
                    </a:lnTo>
                    <a:lnTo>
                      <a:pt x="34" y="968"/>
                    </a:lnTo>
                    <a:lnTo>
                      <a:pt x="100" y="1235"/>
                    </a:lnTo>
                    <a:lnTo>
                      <a:pt x="200" y="1469"/>
                    </a:lnTo>
                    <a:lnTo>
                      <a:pt x="334" y="1669"/>
                    </a:lnTo>
                    <a:lnTo>
                      <a:pt x="501" y="1869"/>
                    </a:lnTo>
                    <a:lnTo>
                      <a:pt x="734" y="2036"/>
                    </a:lnTo>
                    <a:lnTo>
                      <a:pt x="801" y="2069"/>
                    </a:lnTo>
                    <a:lnTo>
                      <a:pt x="901" y="2069"/>
                    </a:lnTo>
                    <a:lnTo>
                      <a:pt x="968" y="2036"/>
                    </a:lnTo>
                    <a:lnTo>
                      <a:pt x="1035" y="1969"/>
                    </a:lnTo>
                    <a:lnTo>
                      <a:pt x="1068" y="1869"/>
                    </a:lnTo>
                    <a:lnTo>
                      <a:pt x="1068" y="1769"/>
                    </a:lnTo>
                    <a:lnTo>
                      <a:pt x="1035" y="1702"/>
                    </a:lnTo>
                    <a:lnTo>
                      <a:pt x="968" y="1636"/>
                    </a:lnTo>
                    <a:lnTo>
                      <a:pt x="901" y="1602"/>
                    </a:lnTo>
                    <a:lnTo>
                      <a:pt x="801" y="1536"/>
                    </a:lnTo>
                    <a:lnTo>
                      <a:pt x="734" y="1469"/>
                    </a:lnTo>
                    <a:lnTo>
                      <a:pt x="701" y="1436"/>
                    </a:lnTo>
                    <a:lnTo>
                      <a:pt x="701" y="1402"/>
                    </a:lnTo>
                    <a:lnTo>
                      <a:pt x="601" y="1235"/>
                    </a:lnTo>
                    <a:lnTo>
                      <a:pt x="567" y="1169"/>
                    </a:lnTo>
                    <a:lnTo>
                      <a:pt x="534" y="1169"/>
                    </a:lnTo>
                    <a:lnTo>
                      <a:pt x="501" y="1069"/>
                    </a:lnTo>
                    <a:lnTo>
                      <a:pt x="467" y="868"/>
                    </a:lnTo>
                    <a:lnTo>
                      <a:pt x="467" y="835"/>
                    </a:lnTo>
                    <a:lnTo>
                      <a:pt x="467" y="802"/>
                    </a:lnTo>
                    <a:lnTo>
                      <a:pt x="467" y="702"/>
                    </a:lnTo>
                    <a:lnTo>
                      <a:pt x="467" y="568"/>
                    </a:lnTo>
                    <a:lnTo>
                      <a:pt x="467" y="501"/>
                    </a:lnTo>
                    <a:lnTo>
                      <a:pt x="534" y="301"/>
                    </a:lnTo>
                    <a:lnTo>
                      <a:pt x="534" y="201"/>
                    </a:lnTo>
                    <a:lnTo>
                      <a:pt x="501" y="134"/>
                    </a:lnTo>
                    <a:lnTo>
                      <a:pt x="467" y="68"/>
                    </a:lnTo>
                    <a:lnTo>
                      <a:pt x="367" y="34"/>
                    </a:lnTo>
                    <a:lnTo>
                      <a:pt x="2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2"/>
              <p:cNvSpPr/>
              <p:nvPr/>
            </p:nvSpPr>
            <p:spPr>
              <a:xfrm>
                <a:off x="445800" y="3382525"/>
                <a:ext cx="25" cy="850"/>
              </a:xfrm>
              <a:custGeom>
                <a:avLst/>
                <a:gdLst/>
                <a:ahLst/>
                <a:cxnLst/>
                <a:rect l="l" t="t" r="r" b="b"/>
                <a:pathLst>
                  <a:path w="1" h="34" extrusionOk="0">
                    <a:moveTo>
                      <a:pt x="0" y="0"/>
                    </a:moveTo>
                    <a:lnTo>
                      <a:pt x="0" y="0"/>
                    </a:lnTo>
                    <a:lnTo>
                      <a:pt x="0" y="34"/>
                    </a:lnTo>
                    <a:lnTo>
                      <a:pt x="0" y="34"/>
                    </a:lnTo>
                    <a:lnTo>
                      <a:pt x="0" y="34"/>
                    </a:lnTo>
                    <a:lnTo>
                      <a:pt x="0" y="34"/>
                    </a:ln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2"/>
              <p:cNvSpPr/>
              <p:nvPr/>
            </p:nvSpPr>
            <p:spPr>
              <a:xfrm>
                <a:off x="416600" y="3373350"/>
                <a:ext cx="42575" cy="21700"/>
              </a:xfrm>
              <a:custGeom>
                <a:avLst/>
                <a:gdLst/>
                <a:ahLst/>
                <a:cxnLst/>
                <a:rect l="l" t="t" r="r" b="b"/>
                <a:pathLst>
                  <a:path w="1703" h="868" extrusionOk="0">
                    <a:moveTo>
                      <a:pt x="201" y="0"/>
                    </a:moveTo>
                    <a:lnTo>
                      <a:pt x="101" y="34"/>
                    </a:lnTo>
                    <a:lnTo>
                      <a:pt x="34" y="100"/>
                    </a:lnTo>
                    <a:lnTo>
                      <a:pt x="1" y="200"/>
                    </a:lnTo>
                    <a:lnTo>
                      <a:pt x="1" y="267"/>
                    </a:lnTo>
                    <a:lnTo>
                      <a:pt x="34" y="367"/>
                    </a:lnTo>
                    <a:lnTo>
                      <a:pt x="167" y="567"/>
                    </a:lnTo>
                    <a:lnTo>
                      <a:pt x="334" y="701"/>
                    </a:lnTo>
                    <a:lnTo>
                      <a:pt x="534" y="801"/>
                    </a:lnTo>
                    <a:lnTo>
                      <a:pt x="768" y="868"/>
                    </a:lnTo>
                    <a:lnTo>
                      <a:pt x="1001" y="868"/>
                    </a:lnTo>
                    <a:lnTo>
                      <a:pt x="1202" y="834"/>
                    </a:lnTo>
                    <a:lnTo>
                      <a:pt x="1435" y="768"/>
                    </a:lnTo>
                    <a:lnTo>
                      <a:pt x="1635" y="634"/>
                    </a:lnTo>
                    <a:lnTo>
                      <a:pt x="1669" y="567"/>
                    </a:lnTo>
                    <a:lnTo>
                      <a:pt x="1702" y="467"/>
                    </a:lnTo>
                    <a:lnTo>
                      <a:pt x="1669" y="367"/>
                    </a:lnTo>
                    <a:lnTo>
                      <a:pt x="1635" y="300"/>
                    </a:lnTo>
                    <a:lnTo>
                      <a:pt x="1535" y="267"/>
                    </a:lnTo>
                    <a:lnTo>
                      <a:pt x="1469" y="234"/>
                    </a:lnTo>
                    <a:lnTo>
                      <a:pt x="1368" y="267"/>
                    </a:lnTo>
                    <a:lnTo>
                      <a:pt x="1302" y="300"/>
                    </a:lnTo>
                    <a:lnTo>
                      <a:pt x="1268" y="334"/>
                    </a:lnTo>
                    <a:lnTo>
                      <a:pt x="1202" y="367"/>
                    </a:lnTo>
                    <a:lnTo>
                      <a:pt x="1168" y="367"/>
                    </a:lnTo>
                    <a:lnTo>
                      <a:pt x="1168" y="401"/>
                    </a:lnTo>
                    <a:lnTo>
                      <a:pt x="1068" y="401"/>
                    </a:lnTo>
                    <a:lnTo>
                      <a:pt x="1035" y="434"/>
                    </a:lnTo>
                    <a:lnTo>
                      <a:pt x="835" y="434"/>
                    </a:lnTo>
                    <a:lnTo>
                      <a:pt x="668" y="367"/>
                    </a:lnTo>
                    <a:lnTo>
                      <a:pt x="634" y="367"/>
                    </a:lnTo>
                    <a:lnTo>
                      <a:pt x="568" y="300"/>
                    </a:lnTo>
                    <a:lnTo>
                      <a:pt x="534" y="300"/>
                    </a:lnTo>
                    <a:lnTo>
                      <a:pt x="501" y="234"/>
                    </a:lnTo>
                    <a:lnTo>
                      <a:pt x="468" y="200"/>
                    </a:lnTo>
                    <a:lnTo>
                      <a:pt x="401" y="134"/>
                    </a:lnTo>
                    <a:lnTo>
                      <a:pt x="368" y="67"/>
                    </a:lnTo>
                    <a:lnTo>
                      <a:pt x="267" y="34"/>
                    </a:lnTo>
                    <a:lnTo>
                      <a:pt x="2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2"/>
              <p:cNvSpPr/>
              <p:nvPr/>
            </p:nvSpPr>
            <p:spPr>
              <a:xfrm>
                <a:off x="442450" y="3384175"/>
                <a:ext cx="25" cy="25"/>
              </a:xfrm>
              <a:custGeom>
                <a:avLst/>
                <a:gdLst/>
                <a:ahLst/>
                <a:cxnLst/>
                <a:rect l="l" t="t" r="r" b="b"/>
                <a:pathLst>
                  <a:path w="1" h="1" extrusionOk="0">
                    <a:moveTo>
                      <a:pt x="1" y="1"/>
                    </a:moveTo>
                    <a:lnTo>
                      <a:pt x="1" y="1"/>
                    </a:lnTo>
                    <a:lnTo>
                      <a:pt x="1" y="1"/>
                    </a:lnTo>
                    <a:lnTo>
                      <a:pt x="1" y="1"/>
                    </a:lnTo>
                    <a:lnTo>
                      <a:pt x="1" y="1"/>
                    </a:lnTo>
                    <a:lnTo>
                      <a:pt x="1" y="1"/>
                    </a:lnTo>
                    <a:lnTo>
                      <a:pt x="1" y="1"/>
                    </a:ln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roup 5">
            <a:extLst>
              <a:ext uri="{FF2B5EF4-FFF2-40B4-BE49-F238E27FC236}">
                <a16:creationId xmlns:a16="http://schemas.microsoft.com/office/drawing/2014/main" id="{599C93FB-EAB9-5346-8070-0A8EF8DF1618}"/>
              </a:ext>
            </a:extLst>
          </p:cNvPr>
          <p:cNvGrpSpPr/>
          <p:nvPr/>
        </p:nvGrpSpPr>
        <p:grpSpPr>
          <a:xfrm>
            <a:off x="7675878" y="2629832"/>
            <a:ext cx="1176900" cy="1858184"/>
            <a:chOff x="7147949" y="2361317"/>
            <a:chExt cx="1176900" cy="1858184"/>
          </a:xfrm>
        </p:grpSpPr>
        <p:sp>
          <p:nvSpPr>
            <p:cNvPr id="635" name="Google Shape;635;p42"/>
            <p:cNvSpPr/>
            <p:nvPr/>
          </p:nvSpPr>
          <p:spPr>
            <a:xfrm>
              <a:off x="7147949" y="2788702"/>
              <a:ext cx="1176900" cy="1176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6" name="Google Shape;636;p42"/>
            <p:cNvGrpSpPr/>
            <p:nvPr/>
          </p:nvGrpSpPr>
          <p:grpSpPr>
            <a:xfrm rot="849355">
              <a:off x="7235314" y="2361317"/>
              <a:ext cx="1032576" cy="1858184"/>
              <a:chOff x="881175" y="1854525"/>
              <a:chExt cx="491300" cy="884125"/>
            </a:xfrm>
          </p:grpSpPr>
          <p:sp>
            <p:nvSpPr>
              <p:cNvPr id="637" name="Google Shape;637;p42"/>
              <p:cNvSpPr/>
              <p:nvPr/>
            </p:nvSpPr>
            <p:spPr>
              <a:xfrm>
                <a:off x="931225" y="1935425"/>
                <a:ext cx="383700" cy="655600"/>
              </a:xfrm>
              <a:custGeom>
                <a:avLst/>
                <a:gdLst/>
                <a:ahLst/>
                <a:cxnLst/>
                <a:rect l="l" t="t" r="r" b="b"/>
                <a:pathLst>
                  <a:path w="15348" h="26224" extrusionOk="0">
                    <a:moveTo>
                      <a:pt x="7974" y="0"/>
                    </a:moveTo>
                    <a:lnTo>
                      <a:pt x="7607" y="34"/>
                    </a:lnTo>
                    <a:lnTo>
                      <a:pt x="7273" y="67"/>
                    </a:lnTo>
                    <a:lnTo>
                      <a:pt x="6539" y="200"/>
                    </a:lnTo>
                    <a:lnTo>
                      <a:pt x="5839" y="401"/>
                    </a:lnTo>
                    <a:lnTo>
                      <a:pt x="5305" y="634"/>
                    </a:lnTo>
                    <a:lnTo>
                      <a:pt x="4771" y="868"/>
                    </a:lnTo>
                    <a:lnTo>
                      <a:pt x="4271" y="1168"/>
                    </a:lnTo>
                    <a:lnTo>
                      <a:pt x="3804" y="1468"/>
                    </a:lnTo>
                    <a:lnTo>
                      <a:pt x="3337" y="1835"/>
                    </a:lnTo>
                    <a:lnTo>
                      <a:pt x="2903" y="2202"/>
                    </a:lnTo>
                    <a:lnTo>
                      <a:pt x="2502" y="2603"/>
                    </a:lnTo>
                    <a:lnTo>
                      <a:pt x="2135" y="3036"/>
                    </a:lnTo>
                    <a:lnTo>
                      <a:pt x="1768" y="3503"/>
                    </a:lnTo>
                    <a:lnTo>
                      <a:pt x="1435" y="3970"/>
                    </a:lnTo>
                    <a:lnTo>
                      <a:pt x="1135" y="4471"/>
                    </a:lnTo>
                    <a:lnTo>
                      <a:pt x="868" y="5005"/>
                    </a:lnTo>
                    <a:lnTo>
                      <a:pt x="634" y="5538"/>
                    </a:lnTo>
                    <a:lnTo>
                      <a:pt x="434" y="6072"/>
                    </a:lnTo>
                    <a:lnTo>
                      <a:pt x="267" y="6639"/>
                    </a:lnTo>
                    <a:lnTo>
                      <a:pt x="134" y="7207"/>
                    </a:lnTo>
                    <a:lnTo>
                      <a:pt x="34" y="7840"/>
                    </a:lnTo>
                    <a:lnTo>
                      <a:pt x="0" y="8474"/>
                    </a:lnTo>
                    <a:lnTo>
                      <a:pt x="0" y="9108"/>
                    </a:lnTo>
                    <a:lnTo>
                      <a:pt x="34" y="9709"/>
                    </a:lnTo>
                    <a:lnTo>
                      <a:pt x="100" y="10276"/>
                    </a:lnTo>
                    <a:lnTo>
                      <a:pt x="200" y="10843"/>
                    </a:lnTo>
                    <a:lnTo>
                      <a:pt x="367" y="11410"/>
                    </a:lnTo>
                    <a:lnTo>
                      <a:pt x="534" y="11944"/>
                    </a:lnTo>
                    <a:lnTo>
                      <a:pt x="734" y="12511"/>
                    </a:lnTo>
                    <a:lnTo>
                      <a:pt x="934" y="13045"/>
                    </a:lnTo>
                    <a:lnTo>
                      <a:pt x="1401" y="14113"/>
                    </a:lnTo>
                    <a:lnTo>
                      <a:pt x="1902" y="15214"/>
                    </a:lnTo>
                    <a:lnTo>
                      <a:pt x="2369" y="16348"/>
                    </a:lnTo>
                    <a:lnTo>
                      <a:pt x="2936" y="17582"/>
                    </a:lnTo>
                    <a:lnTo>
                      <a:pt x="3503" y="18783"/>
                    </a:lnTo>
                    <a:lnTo>
                      <a:pt x="4070" y="19984"/>
                    </a:lnTo>
                    <a:lnTo>
                      <a:pt x="4337" y="20585"/>
                    </a:lnTo>
                    <a:lnTo>
                      <a:pt x="4571" y="21185"/>
                    </a:lnTo>
                    <a:lnTo>
                      <a:pt x="4838" y="22153"/>
                    </a:lnTo>
                    <a:lnTo>
                      <a:pt x="5272" y="23854"/>
                    </a:lnTo>
                    <a:lnTo>
                      <a:pt x="5472" y="24722"/>
                    </a:lnTo>
                    <a:lnTo>
                      <a:pt x="5605" y="25456"/>
                    </a:lnTo>
                    <a:lnTo>
                      <a:pt x="5672" y="25990"/>
                    </a:lnTo>
                    <a:lnTo>
                      <a:pt x="5672" y="26123"/>
                    </a:lnTo>
                    <a:lnTo>
                      <a:pt x="5639" y="26190"/>
                    </a:lnTo>
                    <a:lnTo>
                      <a:pt x="5605" y="26190"/>
                    </a:lnTo>
                    <a:lnTo>
                      <a:pt x="6372" y="26223"/>
                    </a:lnTo>
                    <a:lnTo>
                      <a:pt x="7106" y="26223"/>
                    </a:lnTo>
                    <a:lnTo>
                      <a:pt x="8608" y="26190"/>
                    </a:lnTo>
                    <a:lnTo>
                      <a:pt x="10076" y="26123"/>
                    </a:lnTo>
                    <a:lnTo>
                      <a:pt x="11577" y="26056"/>
                    </a:lnTo>
                    <a:lnTo>
                      <a:pt x="11477" y="25156"/>
                    </a:lnTo>
                    <a:lnTo>
                      <a:pt x="11377" y="24288"/>
                    </a:lnTo>
                    <a:lnTo>
                      <a:pt x="11310" y="23421"/>
                    </a:lnTo>
                    <a:lnTo>
                      <a:pt x="11310" y="22587"/>
                    </a:lnTo>
                    <a:lnTo>
                      <a:pt x="11344" y="21719"/>
                    </a:lnTo>
                    <a:lnTo>
                      <a:pt x="11444" y="20885"/>
                    </a:lnTo>
                    <a:lnTo>
                      <a:pt x="11577" y="20018"/>
                    </a:lnTo>
                    <a:lnTo>
                      <a:pt x="11777" y="19150"/>
                    </a:lnTo>
                    <a:lnTo>
                      <a:pt x="12077" y="18183"/>
                    </a:lnTo>
                    <a:lnTo>
                      <a:pt x="12444" y="17215"/>
                    </a:lnTo>
                    <a:lnTo>
                      <a:pt x="12811" y="16281"/>
                    </a:lnTo>
                    <a:lnTo>
                      <a:pt x="13245" y="15314"/>
                    </a:lnTo>
                    <a:lnTo>
                      <a:pt x="13712" y="14246"/>
                    </a:lnTo>
                    <a:lnTo>
                      <a:pt x="14179" y="13145"/>
                    </a:lnTo>
                    <a:lnTo>
                      <a:pt x="14613" y="12044"/>
                    </a:lnTo>
                    <a:lnTo>
                      <a:pt x="14813" y="11510"/>
                    </a:lnTo>
                    <a:lnTo>
                      <a:pt x="14980" y="10943"/>
                    </a:lnTo>
                    <a:lnTo>
                      <a:pt x="15113" y="10376"/>
                    </a:lnTo>
                    <a:lnTo>
                      <a:pt x="15214" y="9809"/>
                    </a:lnTo>
                    <a:lnTo>
                      <a:pt x="15314" y="9242"/>
                    </a:lnTo>
                    <a:lnTo>
                      <a:pt x="15347" y="8641"/>
                    </a:lnTo>
                    <a:lnTo>
                      <a:pt x="15347" y="8074"/>
                    </a:lnTo>
                    <a:lnTo>
                      <a:pt x="15314" y="7473"/>
                    </a:lnTo>
                    <a:lnTo>
                      <a:pt x="15247" y="6873"/>
                    </a:lnTo>
                    <a:lnTo>
                      <a:pt x="15113" y="6272"/>
                    </a:lnTo>
                    <a:lnTo>
                      <a:pt x="14913" y="5538"/>
                    </a:lnTo>
                    <a:lnTo>
                      <a:pt x="14613" y="4838"/>
                    </a:lnTo>
                    <a:lnTo>
                      <a:pt x="14279" y="4137"/>
                    </a:lnTo>
                    <a:lnTo>
                      <a:pt x="13879" y="3503"/>
                    </a:lnTo>
                    <a:lnTo>
                      <a:pt x="13412" y="2869"/>
                    </a:lnTo>
                    <a:lnTo>
                      <a:pt x="12912" y="2302"/>
                    </a:lnTo>
                    <a:lnTo>
                      <a:pt x="12378" y="1768"/>
                    </a:lnTo>
                    <a:lnTo>
                      <a:pt x="11777" y="1301"/>
                    </a:lnTo>
                    <a:lnTo>
                      <a:pt x="11410" y="1068"/>
                    </a:lnTo>
                    <a:lnTo>
                      <a:pt x="11077" y="868"/>
                    </a:lnTo>
                    <a:lnTo>
                      <a:pt x="10710" y="668"/>
                    </a:lnTo>
                    <a:lnTo>
                      <a:pt x="10309" y="501"/>
                    </a:lnTo>
                    <a:lnTo>
                      <a:pt x="9909" y="334"/>
                    </a:lnTo>
                    <a:lnTo>
                      <a:pt x="9542" y="200"/>
                    </a:lnTo>
                    <a:lnTo>
                      <a:pt x="9108" y="100"/>
                    </a:lnTo>
                    <a:lnTo>
                      <a:pt x="8708" y="67"/>
                    </a:lnTo>
                    <a:lnTo>
                      <a:pt x="8341" y="34"/>
                    </a:lnTo>
                    <a:lnTo>
                      <a:pt x="79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2"/>
              <p:cNvSpPr/>
              <p:nvPr/>
            </p:nvSpPr>
            <p:spPr>
              <a:xfrm>
                <a:off x="881175" y="1854525"/>
                <a:ext cx="491300" cy="732325"/>
              </a:xfrm>
              <a:custGeom>
                <a:avLst/>
                <a:gdLst/>
                <a:ahLst/>
                <a:cxnLst/>
                <a:rect l="l" t="t" r="r" b="b"/>
                <a:pathLst>
                  <a:path w="19652" h="29293" extrusionOk="0">
                    <a:moveTo>
                      <a:pt x="9509" y="0"/>
                    </a:moveTo>
                    <a:lnTo>
                      <a:pt x="8675" y="33"/>
                    </a:lnTo>
                    <a:lnTo>
                      <a:pt x="8274" y="67"/>
                    </a:lnTo>
                    <a:lnTo>
                      <a:pt x="7874" y="134"/>
                    </a:lnTo>
                    <a:lnTo>
                      <a:pt x="7474" y="200"/>
                    </a:lnTo>
                    <a:lnTo>
                      <a:pt x="7073" y="300"/>
                    </a:lnTo>
                    <a:lnTo>
                      <a:pt x="6673" y="434"/>
                    </a:lnTo>
                    <a:lnTo>
                      <a:pt x="6306" y="567"/>
                    </a:lnTo>
                    <a:lnTo>
                      <a:pt x="5906" y="734"/>
                    </a:lnTo>
                    <a:lnTo>
                      <a:pt x="5539" y="901"/>
                    </a:lnTo>
                    <a:lnTo>
                      <a:pt x="5172" y="1101"/>
                    </a:lnTo>
                    <a:lnTo>
                      <a:pt x="4838" y="1335"/>
                    </a:lnTo>
                    <a:lnTo>
                      <a:pt x="4504" y="1568"/>
                    </a:lnTo>
                    <a:lnTo>
                      <a:pt x="4171" y="1835"/>
                    </a:lnTo>
                    <a:lnTo>
                      <a:pt x="3570" y="2369"/>
                    </a:lnTo>
                    <a:lnTo>
                      <a:pt x="3036" y="2969"/>
                    </a:lnTo>
                    <a:lnTo>
                      <a:pt x="2536" y="3603"/>
                    </a:lnTo>
                    <a:lnTo>
                      <a:pt x="2069" y="4304"/>
                    </a:lnTo>
                    <a:lnTo>
                      <a:pt x="1669" y="5004"/>
                    </a:lnTo>
                    <a:lnTo>
                      <a:pt x="1302" y="5738"/>
                    </a:lnTo>
                    <a:lnTo>
                      <a:pt x="968" y="6506"/>
                    </a:lnTo>
                    <a:lnTo>
                      <a:pt x="701" y="7273"/>
                    </a:lnTo>
                    <a:lnTo>
                      <a:pt x="468" y="8040"/>
                    </a:lnTo>
                    <a:lnTo>
                      <a:pt x="267" y="8875"/>
                    </a:lnTo>
                    <a:lnTo>
                      <a:pt x="134" y="9675"/>
                    </a:lnTo>
                    <a:lnTo>
                      <a:pt x="34" y="10509"/>
                    </a:lnTo>
                    <a:lnTo>
                      <a:pt x="1" y="11343"/>
                    </a:lnTo>
                    <a:lnTo>
                      <a:pt x="1" y="12177"/>
                    </a:lnTo>
                    <a:lnTo>
                      <a:pt x="34" y="12978"/>
                    </a:lnTo>
                    <a:lnTo>
                      <a:pt x="134" y="13812"/>
                    </a:lnTo>
                    <a:lnTo>
                      <a:pt x="267" y="14680"/>
                    </a:lnTo>
                    <a:lnTo>
                      <a:pt x="501" y="15547"/>
                    </a:lnTo>
                    <a:lnTo>
                      <a:pt x="768" y="16348"/>
                    </a:lnTo>
                    <a:lnTo>
                      <a:pt x="1068" y="17182"/>
                    </a:lnTo>
                    <a:lnTo>
                      <a:pt x="1402" y="17982"/>
                    </a:lnTo>
                    <a:lnTo>
                      <a:pt x="1769" y="18783"/>
                    </a:lnTo>
                    <a:lnTo>
                      <a:pt x="2569" y="20351"/>
                    </a:lnTo>
                    <a:lnTo>
                      <a:pt x="3437" y="21986"/>
                    </a:lnTo>
                    <a:lnTo>
                      <a:pt x="3837" y="22820"/>
                    </a:lnTo>
                    <a:lnTo>
                      <a:pt x="4204" y="23687"/>
                    </a:lnTo>
                    <a:lnTo>
                      <a:pt x="4538" y="24555"/>
                    </a:lnTo>
                    <a:lnTo>
                      <a:pt x="4838" y="25456"/>
                    </a:lnTo>
                    <a:lnTo>
                      <a:pt x="5038" y="26356"/>
                    </a:lnTo>
                    <a:lnTo>
                      <a:pt x="5138" y="26824"/>
                    </a:lnTo>
                    <a:lnTo>
                      <a:pt x="5172" y="27257"/>
                    </a:lnTo>
                    <a:lnTo>
                      <a:pt x="5205" y="27724"/>
                    </a:lnTo>
                    <a:lnTo>
                      <a:pt x="5238" y="28158"/>
                    </a:lnTo>
                    <a:lnTo>
                      <a:pt x="5205" y="28625"/>
                    </a:lnTo>
                    <a:lnTo>
                      <a:pt x="5172" y="29059"/>
                    </a:lnTo>
                    <a:lnTo>
                      <a:pt x="5172" y="29159"/>
                    </a:lnTo>
                    <a:lnTo>
                      <a:pt x="5238" y="29226"/>
                    </a:lnTo>
                    <a:lnTo>
                      <a:pt x="5305" y="29259"/>
                    </a:lnTo>
                    <a:lnTo>
                      <a:pt x="5372" y="29292"/>
                    </a:lnTo>
                    <a:lnTo>
                      <a:pt x="5472" y="29259"/>
                    </a:lnTo>
                    <a:lnTo>
                      <a:pt x="5539" y="29226"/>
                    </a:lnTo>
                    <a:lnTo>
                      <a:pt x="5605" y="29159"/>
                    </a:lnTo>
                    <a:lnTo>
                      <a:pt x="5639" y="29059"/>
                    </a:lnTo>
                    <a:lnTo>
                      <a:pt x="5672" y="28625"/>
                    </a:lnTo>
                    <a:lnTo>
                      <a:pt x="5672" y="28158"/>
                    </a:lnTo>
                    <a:lnTo>
                      <a:pt x="5672" y="27724"/>
                    </a:lnTo>
                    <a:lnTo>
                      <a:pt x="5639" y="27291"/>
                    </a:lnTo>
                    <a:lnTo>
                      <a:pt x="5539" y="26423"/>
                    </a:lnTo>
                    <a:lnTo>
                      <a:pt x="5339" y="25556"/>
                    </a:lnTo>
                    <a:lnTo>
                      <a:pt x="5072" y="24722"/>
                    </a:lnTo>
                    <a:lnTo>
                      <a:pt x="4771" y="23921"/>
                    </a:lnTo>
                    <a:lnTo>
                      <a:pt x="4438" y="23087"/>
                    </a:lnTo>
                    <a:lnTo>
                      <a:pt x="4071" y="22286"/>
                    </a:lnTo>
                    <a:lnTo>
                      <a:pt x="3270" y="20718"/>
                    </a:lnTo>
                    <a:lnTo>
                      <a:pt x="2436" y="19117"/>
                    </a:lnTo>
                    <a:lnTo>
                      <a:pt x="2036" y="18349"/>
                    </a:lnTo>
                    <a:lnTo>
                      <a:pt x="1669" y="17549"/>
                    </a:lnTo>
                    <a:lnTo>
                      <a:pt x="1335" y="16715"/>
                    </a:lnTo>
                    <a:lnTo>
                      <a:pt x="1068" y="15914"/>
                    </a:lnTo>
                    <a:lnTo>
                      <a:pt x="835" y="15113"/>
                    </a:lnTo>
                    <a:lnTo>
                      <a:pt x="668" y="14313"/>
                    </a:lnTo>
                    <a:lnTo>
                      <a:pt x="534" y="13512"/>
                    </a:lnTo>
                    <a:lnTo>
                      <a:pt x="468" y="12678"/>
                    </a:lnTo>
                    <a:lnTo>
                      <a:pt x="434" y="11877"/>
                    </a:lnTo>
                    <a:lnTo>
                      <a:pt x="434" y="11043"/>
                    </a:lnTo>
                    <a:lnTo>
                      <a:pt x="501" y="10209"/>
                    </a:lnTo>
                    <a:lnTo>
                      <a:pt x="634" y="9408"/>
                    </a:lnTo>
                    <a:lnTo>
                      <a:pt x="768" y="8574"/>
                    </a:lnTo>
                    <a:lnTo>
                      <a:pt x="1001" y="7807"/>
                    </a:lnTo>
                    <a:lnTo>
                      <a:pt x="1235" y="7006"/>
                    </a:lnTo>
                    <a:lnTo>
                      <a:pt x="1535" y="6239"/>
                    </a:lnTo>
                    <a:lnTo>
                      <a:pt x="1902" y="5505"/>
                    </a:lnTo>
                    <a:lnTo>
                      <a:pt x="2303" y="4771"/>
                    </a:lnTo>
                    <a:lnTo>
                      <a:pt x="2736" y="4104"/>
                    </a:lnTo>
                    <a:lnTo>
                      <a:pt x="3237" y="3436"/>
                    </a:lnTo>
                    <a:lnTo>
                      <a:pt x="3770" y="2836"/>
                    </a:lnTo>
                    <a:lnTo>
                      <a:pt x="4371" y="2269"/>
                    </a:lnTo>
                    <a:lnTo>
                      <a:pt x="4671" y="2002"/>
                    </a:lnTo>
                    <a:lnTo>
                      <a:pt x="5005" y="1768"/>
                    </a:lnTo>
                    <a:lnTo>
                      <a:pt x="5339" y="1568"/>
                    </a:lnTo>
                    <a:lnTo>
                      <a:pt x="5672" y="1368"/>
                    </a:lnTo>
                    <a:lnTo>
                      <a:pt x="6039" y="1168"/>
                    </a:lnTo>
                    <a:lnTo>
                      <a:pt x="6406" y="1001"/>
                    </a:lnTo>
                    <a:lnTo>
                      <a:pt x="6773" y="868"/>
                    </a:lnTo>
                    <a:lnTo>
                      <a:pt x="7173" y="767"/>
                    </a:lnTo>
                    <a:lnTo>
                      <a:pt x="7540" y="634"/>
                    </a:lnTo>
                    <a:lnTo>
                      <a:pt x="7941" y="567"/>
                    </a:lnTo>
                    <a:lnTo>
                      <a:pt x="8341" y="501"/>
                    </a:lnTo>
                    <a:lnTo>
                      <a:pt x="8775" y="467"/>
                    </a:lnTo>
                    <a:lnTo>
                      <a:pt x="9576" y="467"/>
                    </a:lnTo>
                    <a:lnTo>
                      <a:pt x="10376" y="534"/>
                    </a:lnTo>
                    <a:lnTo>
                      <a:pt x="11177" y="667"/>
                    </a:lnTo>
                    <a:lnTo>
                      <a:pt x="11944" y="901"/>
                    </a:lnTo>
                    <a:lnTo>
                      <a:pt x="12712" y="1168"/>
                    </a:lnTo>
                    <a:lnTo>
                      <a:pt x="13446" y="1501"/>
                    </a:lnTo>
                    <a:lnTo>
                      <a:pt x="14146" y="1902"/>
                    </a:lnTo>
                    <a:lnTo>
                      <a:pt x="14813" y="2369"/>
                    </a:lnTo>
                    <a:lnTo>
                      <a:pt x="15481" y="2869"/>
                    </a:lnTo>
                    <a:lnTo>
                      <a:pt x="16081" y="3436"/>
                    </a:lnTo>
                    <a:lnTo>
                      <a:pt x="16648" y="4004"/>
                    </a:lnTo>
                    <a:lnTo>
                      <a:pt x="17182" y="4671"/>
                    </a:lnTo>
                    <a:lnTo>
                      <a:pt x="17683" y="5338"/>
                    </a:lnTo>
                    <a:lnTo>
                      <a:pt x="18116" y="6039"/>
                    </a:lnTo>
                    <a:lnTo>
                      <a:pt x="18483" y="6773"/>
                    </a:lnTo>
                    <a:lnTo>
                      <a:pt x="18784" y="7540"/>
                    </a:lnTo>
                    <a:lnTo>
                      <a:pt x="18917" y="7974"/>
                    </a:lnTo>
                    <a:lnTo>
                      <a:pt x="19017" y="8407"/>
                    </a:lnTo>
                    <a:lnTo>
                      <a:pt x="19117" y="8808"/>
                    </a:lnTo>
                    <a:lnTo>
                      <a:pt x="19151" y="9242"/>
                    </a:lnTo>
                    <a:lnTo>
                      <a:pt x="19184" y="9675"/>
                    </a:lnTo>
                    <a:lnTo>
                      <a:pt x="19217" y="10109"/>
                    </a:lnTo>
                    <a:lnTo>
                      <a:pt x="19184" y="10976"/>
                    </a:lnTo>
                    <a:lnTo>
                      <a:pt x="19051" y="11844"/>
                    </a:lnTo>
                    <a:lnTo>
                      <a:pt x="18884" y="12678"/>
                    </a:lnTo>
                    <a:lnTo>
                      <a:pt x="18684" y="13545"/>
                    </a:lnTo>
                    <a:lnTo>
                      <a:pt x="18383" y="14379"/>
                    </a:lnTo>
                    <a:lnTo>
                      <a:pt x="18083" y="15213"/>
                    </a:lnTo>
                    <a:lnTo>
                      <a:pt x="17716" y="16014"/>
                    </a:lnTo>
                    <a:lnTo>
                      <a:pt x="16982" y="17616"/>
                    </a:lnTo>
                    <a:lnTo>
                      <a:pt x="16215" y="19217"/>
                    </a:lnTo>
                    <a:lnTo>
                      <a:pt x="15814" y="20051"/>
                    </a:lnTo>
                    <a:lnTo>
                      <a:pt x="15481" y="20852"/>
                    </a:lnTo>
                    <a:lnTo>
                      <a:pt x="15147" y="21652"/>
                    </a:lnTo>
                    <a:lnTo>
                      <a:pt x="14847" y="22453"/>
                    </a:lnTo>
                    <a:lnTo>
                      <a:pt x="14580" y="23287"/>
                    </a:lnTo>
                    <a:lnTo>
                      <a:pt x="14380" y="24121"/>
                    </a:lnTo>
                    <a:lnTo>
                      <a:pt x="14213" y="24955"/>
                    </a:lnTo>
                    <a:lnTo>
                      <a:pt x="14113" y="25823"/>
                    </a:lnTo>
                    <a:lnTo>
                      <a:pt x="14113" y="26657"/>
                    </a:lnTo>
                    <a:lnTo>
                      <a:pt x="14113" y="27090"/>
                    </a:lnTo>
                    <a:lnTo>
                      <a:pt x="14146" y="27524"/>
                    </a:lnTo>
                    <a:lnTo>
                      <a:pt x="14213" y="27925"/>
                    </a:lnTo>
                    <a:lnTo>
                      <a:pt x="14280" y="28325"/>
                    </a:lnTo>
                    <a:lnTo>
                      <a:pt x="14380" y="28725"/>
                    </a:lnTo>
                    <a:lnTo>
                      <a:pt x="14513" y="29126"/>
                    </a:lnTo>
                    <a:lnTo>
                      <a:pt x="14547" y="29192"/>
                    </a:lnTo>
                    <a:lnTo>
                      <a:pt x="14613" y="29259"/>
                    </a:lnTo>
                    <a:lnTo>
                      <a:pt x="14713" y="29292"/>
                    </a:lnTo>
                    <a:lnTo>
                      <a:pt x="14780" y="29259"/>
                    </a:lnTo>
                    <a:lnTo>
                      <a:pt x="14880" y="29226"/>
                    </a:lnTo>
                    <a:lnTo>
                      <a:pt x="14914" y="29159"/>
                    </a:lnTo>
                    <a:lnTo>
                      <a:pt x="14947" y="29092"/>
                    </a:lnTo>
                    <a:lnTo>
                      <a:pt x="14947" y="28992"/>
                    </a:lnTo>
                    <a:lnTo>
                      <a:pt x="14813" y="28558"/>
                    </a:lnTo>
                    <a:lnTo>
                      <a:pt x="14713" y="28125"/>
                    </a:lnTo>
                    <a:lnTo>
                      <a:pt x="14647" y="27691"/>
                    </a:lnTo>
                    <a:lnTo>
                      <a:pt x="14580" y="27224"/>
                    </a:lnTo>
                    <a:lnTo>
                      <a:pt x="14547" y="26790"/>
                    </a:lnTo>
                    <a:lnTo>
                      <a:pt x="14547" y="26356"/>
                    </a:lnTo>
                    <a:lnTo>
                      <a:pt x="14580" y="25889"/>
                    </a:lnTo>
                    <a:lnTo>
                      <a:pt x="14613" y="25456"/>
                    </a:lnTo>
                    <a:lnTo>
                      <a:pt x="14747" y="24555"/>
                    </a:lnTo>
                    <a:lnTo>
                      <a:pt x="14947" y="23687"/>
                    </a:lnTo>
                    <a:lnTo>
                      <a:pt x="15214" y="22820"/>
                    </a:lnTo>
                    <a:lnTo>
                      <a:pt x="15514" y="21986"/>
                    </a:lnTo>
                    <a:lnTo>
                      <a:pt x="15848" y="21119"/>
                    </a:lnTo>
                    <a:lnTo>
                      <a:pt x="16215" y="20285"/>
                    </a:lnTo>
                    <a:lnTo>
                      <a:pt x="16982" y="18616"/>
                    </a:lnTo>
                    <a:lnTo>
                      <a:pt x="17783" y="16948"/>
                    </a:lnTo>
                    <a:lnTo>
                      <a:pt x="18183" y="16114"/>
                    </a:lnTo>
                    <a:lnTo>
                      <a:pt x="18517" y="15247"/>
                    </a:lnTo>
                    <a:lnTo>
                      <a:pt x="18850" y="14446"/>
                    </a:lnTo>
                    <a:lnTo>
                      <a:pt x="19117" y="13579"/>
                    </a:lnTo>
                    <a:lnTo>
                      <a:pt x="19351" y="12711"/>
                    </a:lnTo>
                    <a:lnTo>
                      <a:pt x="19518" y="11844"/>
                    </a:lnTo>
                    <a:lnTo>
                      <a:pt x="19618" y="10976"/>
                    </a:lnTo>
                    <a:lnTo>
                      <a:pt x="19651" y="10543"/>
                    </a:lnTo>
                    <a:lnTo>
                      <a:pt x="19651" y="10109"/>
                    </a:lnTo>
                    <a:lnTo>
                      <a:pt x="19651" y="9642"/>
                    </a:lnTo>
                    <a:lnTo>
                      <a:pt x="19618" y="9208"/>
                    </a:lnTo>
                    <a:lnTo>
                      <a:pt x="19551" y="8774"/>
                    </a:lnTo>
                    <a:lnTo>
                      <a:pt x="19484" y="8341"/>
                    </a:lnTo>
                    <a:lnTo>
                      <a:pt x="19384" y="7940"/>
                    </a:lnTo>
                    <a:lnTo>
                      <a:pt x="19251" y="7540"/>
                    </a:lnTo>
                    <a:lnTo>
                      <a:pt x="18984" y="6773"/>
                    </a:lnTo>
                    <a:lnTo>
                      <a:pt x="18617" y="6005"/>
                    </a:lnTo>
                    <a:lnTo>
                      <a:pt x="18183" y="5305"/>
                    </a:lnTo>
                    <a:lnTo>
                      <a:pt x="17716" y="4604"/>
                    </a:lnTo>
                    <a:lnTo>
                      <a:pt x="17216" y="3970"/>
                    </a:lnTo>
                    <a:lnTo>
                      <a:pt x="16648" y="3370"/>
                    </a:lnTo>
                    <a:lnTo>
                      <a:pt x="16048" y="2803"/>
                    </a:lnTo>
                    <a:lnTo>
                      <a:pt x="15447" y="2269"/>
                    </a:lnTo>
                    <a:lnTo>
                      <a:pt x="14780" y="1802"/>
                    </a:lnTo>
                    <a:lnTo>
                      <a:pt x="14113" y="1368"/>
                    </a:lnTo>
                    <a:lnTo>
                      <a:pt x="13412" y="968"/>
                    </a:lnTo>
                    <a:lnTo>
                      <a:pt x="12678" y="667"/>
                    </a:lnTo>
                    <a:lnTo>
                      <a:pt x="11911" y="400"/>
                    </a:lnTo>
                    <a:lnTo>
                      <a:pt x="11110" y="200"/>
                    </a:lnTo>
                    <a:lnTo>
                      <a:pt x="10343" y="67"/>
                    </a:lnTo>
                    <a:lnTo>
                      <a:pt x="950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2"/>
              <p:cNvSpPr/>
              <p:nvPr/>
            </p:nvSpPr>
            <p:spPr>
              <a:xfrm>
                <a:off x="1146400" y="2298225"/>
                <a:ext cx="97625" cy="284450"/>
              </a:xfrm>
              <a:custGeom>
                <a:avLst/>
                <a:gdLst/>
                <a:ahLst/>
                <a:cxnLst/>
                <a:rect l="l" t="t" r="r" b="b"/>
                <a:pathLst>
                  <a:path w="3905" h="11378" extrusionOk="0">
                    <a:moveTo>
                      <a:pt x="3637" y="1"/>
                    </a:moveTo>
                    <a:lnTo>
                      <a:pt x="3537" y="34"/>
                    </a:lnTo>
                    <a:lnTo>
                      <a:pt x="3470" y="101"/>
                    </a:lnTo>
                    <a:lnTo>
                      <a:pt x="3037" y="702"/>
                    </a:lnTo>
                    <a:lnTo>
                      <a:pt x="2603" y="1302"/>
                    </a:lnTo>
                    <a:lnTo>
                      <a:pt x="2236" y="1936"/>
                    </a:lnTo>
                    <a:lnTo>
                      <a:pt x="1869" y="2603"/>
                    </a:lnTo>
                    <a:lnTo>
                      <a:pt x="1569" y="3270"/>
                    </a:lnTo>
                    <a:lnTo>
                      <a:pt x="1269" y="3938"/>
                    </a:lnTo>
                    <a:lnTo>
                      <a:pt x="1002" y="4638"/>
                    </a:lnTo>
                    <a:lnTo>
                      <a:pt x="768" y="5339"/>
                    </a:lnTo>
                    <a:lnTo>
                      <a:pt x="568" y="6040"/>
                    </a:lnTo>
                    <a:lnTo>
                      <a:pt x="401" y="6774"/>
                    </a:lnTo>
                    <a:lnTo>
                      <a:pt x="268" y="7474"/>
                    </a:lnTo>
                    <a:lnTo>
                      <a:pt x="134" y="8208"/>
                    </a:lnTo>
                    <a:lnTo>
                      <a:pt x="68" y="8942"/>
                    </a:lnTo>
                    <a:lnTo>
                      <a:pt x="34" y="9676"/>
                    </a:lnTo>
                    <a:lnTo>
                      <a:pt x="1" y="10443"/>
                    </a:lnTo>
                    <a:lnTo>
                      <a:pt x="34" y="11177"/>
                    </a:lnTo>
                    <a:lnTo>
                      <a:pt x="68" y="11277"/>
                    </a:lnTo>
                    <a:lnTo>
                      <a:pt x="101" y="11344"/>
                    </a:lnTo>
                    <a:lnTo>
                      <a:pt x="201" y="11378"/>
                    </a:lnTo>
                    <a:lnTo>
                      <a:pt x="334" y="11378"/>
                    </a:lnTo>
                    <a:lnTo>
                      <a:pt x="435" y="11344"/>
                    </a:lnTo>
                    <a:lnTo>
                      <a:pt x="468" y="11277"/>
                    </a:lnTo>
                    <a:lnTo>
                      <a:pt x="468" y="11177"/>
                    </a:lnTo>
                    <a:lnTo>
                      <a:pt x="468" y="10443"/>
                    </a:lnTo>
                    <a:lnTo>
                      <a:pt x="468" y="9709"/>
                    </a:lnTo>
                    <a:lnTo>
                      <a:pt x="501" y="9009"/>
                    </a:lnTo>
                    <a:lnTo>
                      <a:pt x="601" y="8275"/>
                    </a:lnTo>
                    <a:lnTo>
                      <a:pt x="701" y="7541"/>
                    </a:lnTo>
                    <a:lnTo>
                      <a:pt x="835" y="6840"/>
                    </a:lnTo>
                    <a:lnTo>
                      <a:pt x="1002" y="6140"/>
                    </a:lnTo>
                    <a:lnTo>
                      <a:pt x="1202" y="5439"/>
                    </a:lnTo>
                    <a:lnTo>
                      <a:pt x="1435" y="4772"/>
                    </a:lnTo>
                    <a:lnTo>
                      <a:pt x="1702" y="4105"/>
                    </a:lnTo>
                    <a:lnTo>
                      <a:pt x="1969" y="3437"/>
                    </a:lnTo>
                    <a:lnTo>
                      <a:pt x="2303" y="2770"/>
                    </a:lnTo>
                    <a:lnTo>
                      <a:pt x="2636" y="2136"/>
                    </a:lnTo>
                    <a:lnTo>
                      <a:pt x="3037" y="1502"/>
                    </a:lnTo>
                    <a:lnTo>
                      <a:pt x="3437" y="902"/>
                    </a:lnTo>
                    <a:lnTo>
                      <a:pt x="3837" y="335"/>
                    </a:lnTo>
                    <a:lnTo>
                      <a:pt x="3904" y="234"/>
                    </a:lnTo>
                    <a:lnTo>
                      <a:pt x="3904" y="168"/>
                    </a:lnTo>
                    <a:lnTo>
                      <a:pt x="3837" y="101"/>
                    </a:lnTo>
                    <a:lnTo>
                      <a:pt x="3804" y="34"/>
                    </a:lnTo>
                    <a:lnTo>
                      <a:pt x="370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2"/>
              <p:cNvSpPr/>
              <p:nvPr/>
            </p:nvSpPr>
            <p:spPr>
              <a:xfrm>
                <a:off x="958750" y="2125575"/>
                <a:ext cx="316950" cy="468775"/>
              </a:xfrm>
              <a:custGeom>
                <a:avLst/>
                <a:gdLst/>
                <a:ahLst/>
                <a:cxnLst/>
                <a:rect l="l" t="t" r="r" b="b"/>
                <a:pathLst>
                  <a:path w="12678" h="18751" extrusionOk="0">
                    <a:moveTo>
                      <a:pt x="9509" y="2103"/>
                    </a:moveTo>
                    <a:lnTo>
                      <a:pt x="9609" y="2470"/>
                    </a:lnTo>
                    <a:lnTo>
                      <a:pt x="9642" y="2870"/>
                    </a:lnTo>
                    <a:lnTo>
                      <a:pt x="9675" y="3270"/>
                    </a:lnTo>
                    <a:lnTo>
                      <a:pt x="9675" y="3637"/>
                    </a:lnTo>
                    <a:lnTo>
                      <a:pt x="9675" y="4071"/>
                    </a:lnTo>
                    <a:lnTo>
                      <a:pt x="9609" y="4471"/>
                    </a:lnTo>
                    <a:lnTo>
                      <a:pt x="9575" y="4905"/>
                    </a:lnTo>
                    <a:lnTo>
                      <a:pt x="9475" y="5306"/>
                    </a:lnTo>
                    <a:lnTo>
                      <a:pt x="9275" y="6106"/>
                    </a:lnTo>
                    <a:lnTo>
                      <a:pt x="9142" y="6540"/>
                    </a:lnTo>
                    <a:lnTo>
                      <a:pt x="9041" y="6740"/>
                    </a:lnTo>
                    <a:lnTo>
                      <a:pt x="8975" y="6807"/>
                    </a:lnTo>
                    <a:lnTo>
                      <a:pt x="8875" y="6840"/>
                    </a:lnTo>
                    <a:lnTo>
                      <a:pt x="8841" y="6840"/>
                    </a:lnTo>
                    <a:lnTo>
                      <a:pt x="8808" y="6807"/>
                    </a:lnTo>
                    <a:lnTo>
                      <a:pt x="8741" y="6640"/>
                    </a:lnTo>
                    <a:lnTo>
                      <a:pt x="8674" y="6440"/>
                    </a:lnTo>
                    <a:lnTo>
                      <a:pt x="8608" y="6206"/>
                    </a:lnTo>
                    <a:lnTo>
                      <a:pt x="8541" y="5706"/>
                    </a:lnTo>
                    <a:lnTo>
                      <a:pt x="8541" y="5406"/>
                    </a:lnTo>
                    <a:lnTo>
                      <a:pt x="8508" y="5005"/>
                    </a:lnTo>
                    <a:lnTo>
                      <a:pt x="8541" y="4638"/>
                    </a:lnTo>
                    <a:lnTo>
                      <a:pt x="8608" y="4271"/>
                    </a:lnTo>
                    <a:lnTo>
                      <a:pt x="8674" y="3904"/>
                    </a:lnTo>
                    <a:lnTo>
                      <a:pt x="8775" y="3537"/>
                    </a:lnTo>
                    <a:lnTo>
                      <a:pt x="8908" y="3204"/>
                    </a:lnTo>
                    <a:lnTo>
                      <a:pt x="9041" y="2870"/>
                    </a:lnTo>
                    <a:lnTo>
                      <a:pt x="9208" y="2536"/>
                    </a:lnTo>
                    <a:lnTo>
                      <a:pt x="9509" y="2103"/>
                    </a:lnTo>
                    <a:close/>
                    <a:moveTo>
                      <a:pt x="6773" y="1836"/>
                    </a:moveTo>
                    <a:lnTo>
                      <a:pt x="6973" y="2336"/>
                    </a:lnTo>
                    <a:lnTo>
                      <a:pt x="7106" y="2837"/>
                    </a:lnTo>
                    <a:lnTo>
                      <a:pt x="7207" y="3337"/>
                    </a:lnTo>
                    <a:lnTo>
                      <a:pt x="7273" y="3838"/>
                    </a:lnTo>
                    <a:lnTo>
                      <a:pt x="7273" y="4238"/>
                    </a:lnTo>
                    <a:lnTo>
                      <a:pt x="7273" y="4605"/>
                    </a:lnTo>
                    <a:lnTo>
                      <a:pt x="7240" y="5005"/>
                    </a:lnTo>
                    <a:lnTo>
                      <a:pt x="7173" y="5372"/>
                    </a:lnTo>
                    <a:lnTo>
                      <a:pt x="7106" y="5739"/>
                    </a:lnTo>
                    <a:lnTo>
                      <a:pt x="7006" y="6140"/>
                    </a:lnTo>
                    <a:lnTo>
                      <a:pt x="6873" y="6507"/>
                    </a:lnTo>
                    <a:lnTo>
                      <a:pt x="6739" y="6840"/>
                    </a:lnTo>
                    <a:lnTo>
                      <a:pt x="6639" y="7007"/>
                    </a:lnTo>
                    <a:lnTo>
                      <a:pt x="6539" y="7174"/>
                    </a:lnTo>
                    <a:lnTo>
                      <a:pt x="6473" y="7207"/>
                    </a:lnTo>
                    <a:lnTo>
                      <a:pt x="6406" y="7241"/>
                    </a:lnTo>
                    <a:lnTo>
                      <a:pt x="6306" y="7207"/>
                    </a:lnTo>
                    <a:lnTo>
                      <a:pt x="6206" y="7174"/>
                    </a:lnTo>
                    <a:lnTo>
                      <a:pt x="6072" y="7007"/>
                    </a:lnTo>
                    <a:lnTo>
                      <a:pt x="5972" y="6840"/>
                    </a:lnTo>
                    <a:lnTo>
                      <a:pt x="5839" y="6440"/>
                    </a:lnTo>
                    <a:lnTo>
                      <a:pt x="5739" y="6073"/>
                    </a:lnTo>
                    <a:lnTo>
                      <a:pt x="5672" y="5673"/>
                    </a:lnTo>
                    <a:lnTo>
                      <a:pt x="5672" y="5272"/>
                    </a:lnTo>
                    <a:lnTo>
                      <a:pt x="5672" y="4872"/>
                    </a:lnTo>
                    <a:lnTo>
                      <a:pt x="5739" y="4471"/>
                    </a:lnTo>
                    <a:lnTo>
                      <a:pt x="5805" y="4105"/>
                    </a:lnTo>
                    <a:lnTo>
                      <a:pt x="5905" y="3704"/>
                    </a:lnTo>
                    <a:lnTo>
                      <a:pt x="6039" y="3304"/>
                    </a:lnTo>
                    <a:lnTo>
                      <a:pt x="6172" y="2937"/>
                    </a:lnTo>
                    <a:lnTo>
                      <a:pt x="6339" y="2570"/>
                    </a:lnTo>
                    <a:lnTo>
                      <a:pt x="6539" y="2236"/>
                    </a:lnTo>
                    <a:lnTo>
                      <a:pt x="6739" y="1903"/>
                    </a:lnTo>
                    <a:lnTo>
                      <a:pt x="6773" y="1836"/>
                    </a:lnTo>
                    <a:close/>
                    <a:moveTo>
                      <a:pt x="3670" y="1802"/>
                    </a:moveTo>
                    <a:lnTo>
                      <a:pt x="3904" y="2370"/>
                    </a:lnTo>
                    <a:lnTo>
                      <a:pt x="4037" y="2903"/>
                    </a:lnTo>
                    <a:lnTo>
                      <a:pt x="4137" y="3604"/>
                    </a:lnTo>
                    <a:lnTo>
                      <a:pt x="4204" y="4305"/>
                    </a:lnTo>
                    <a:lnTo>
                      <a:pt x="4204" y="5005"/>
                    </a:lnTo>
                    <a:lnTo>
                      <a:pt x="4171" y="5706"/>
                    </a:lnTo>
                    <a:lnTo>
                      <a:pt x="4104" y="6006"/>
                    </a:lnTo>
                    <a:lnTo>
                      <a:pt x="4037" y="6340"/>
                    </a:lnTo>
                    <a:lnTo>
                      <a:pt x="3937" y="6640"/>
                    </a:lnTo>
                    <a:lnTo>
                      <a:pt x="3770" y="6907"/>
                    </a:lnTo>
                    <a:lnTo>
                      <a:pt x="3570" y="7174"/>
                    </a:lnTo>
                    <a:lnTo>
                      <a:pt x="3403" y="7307"/>
                    </a:lnTo>
                    <a:lnTo>
                      <a:pt x="3270" y="7407"/>
                    </a:lnTo>
                    <a:lnTo>
                      <a:pt x="3103" y="7474"/>
                    </a:lnTo>
                    <a:lnTo>
                      <a:pt x="2936" y="7474"/>
                    </a:lnTo>
                    <a:lnTo>
                      <a:pt x="2803" y="7441"/>
                    </a:lnTo>
                    <a:lnTo>
                      <a:pt x="2669" y="7274"/>
                    </a:lnTo>
                    <a:lnTo>
                      <a:pt x="2569" y="7140"/>
                    </a:lnTo>
                    <a:lnTo>
                      <a:pt x="2536" y="6940"/>
                    </a:lnTo>
                    <a:lnTo>
                      <a:pt x="2469" y="6573"/>
                    </a:lnTo>
                    <a:lnTo>
                      <a:pt x="2436" y="6206"/>
                    </a:lnTo>
                    <a:lnTo>
                      <a:pt x="2402" y="5873"/>
                    </a:lnTo>
                    <a:lnTo>
                      <a:pt x="2436" y="5472"/>
                    </a:lnTo>
                    <a:lnTo>
                      <a:pt x="2436" y="5105"/>
                    </a:lnTo>
                    <a:lnTo>
                      <a:pt x="2502" y="4738"/>
                    </a:lnTo>
                    <a:lnTo>
                      <a:pt x="2569" y="4371"/>
                    </a:lnTo>
                    <a:lnTo>
                      <a:pt x="2736" y="3704"/>
                    </a:lnTo>
                    <a:lnTo>
                      <a:pt x="3003" y="3037"/>
                    </a:lnTo>
                    <a:lnTo>
                      <a:pt x="3303" y="2403"/>
                    </a:lnTo>
                    <a:lnTo>
                      <a:pt x="3670" y="1802"/>
                    </a:lnTo>
                    <a:close/>
                    <a:moveTo>
                      <a:pt x="2302" y="468"/>
                    </a:moveTo>
                    <a:lnTo>
                      <a:pt x="2502" y="535"/>
                    </a:lnTo>
                    <a:lnTo>
                      <a:pt x="2803" y="668"/>
                    </a:lnTo>
                    <a:lnTo>
                      <a:pt x="3036" y="868"/>
                    </a:lnTo>
                    <a:lnTo>
                      <a:pt x="3270" y="1102"/>
                    </a:lnTo>
                    <a:lnTo>
                      <a:pt x="3470" y="1369"/>
                    </a:lnTo>
                    <a:lnTo>
                      <a:pt x="3136" y="1802"/>
                    </a:lnTo>
                    <a:lnTo>
                      <a:pt x="2869" y="2270"/>
                    </a:lnTo>
                    <a:lnTo>
                      <a:pt x="2669" y="2670"/>
                    </a:lnTo>
                    <a:lnTo>
                      <a:pt x="2469" y="3104"/>
                    </a:lnTo>
                    <a:lnTo>
                      <a:pt x="2336" y="3537"/>
                    </a:lnTo>
                    <a:lnTo>
                      <a:pt x="2202" y="3971"/>
                    </a:lnTo>
                    <a:lnTo>
                      <a:pt x="2102" y="4405"/>
                    </a:lnTo>
                    <a:lnTo>
                      <a:pt x="2035" y="4872"/>
                    </a:lnTo>
                    <a:lnTo>
                      <a:pt x="1969" y="5306"/>
                    </a:lnTo>
                    <a:lnTo>
                      <a:pt x="1969" y="5773"/>
                    </a:lnTo>
                    <a:lnTo>
                      <a:pt x="1969" y="6206"/>
                    </a:lnTo>
                    <a:lnTo>
                      <a:pt x="2002" y="6640"/>
                    </a:lnTo>
                    <a:lnTo>
                      <a:pt x="2102" y="7040"/>
                    </a:lnTo>
                    <a:lnTo>
                      <a:pt x="2169" y="7241"/>
                    </a:lnTo>
                    <a:lnTo>
                      <a:pt x="2236" y="7441"/>
                    </a:lnTo>
                    <a:lnTo>
                      <a:pt x="2302" y="7541"/>
                    </a:lnTo>
                    <a:lnTo>
                      <a:pt x="2302" y="7541"/>
                    </a:lnTo>
                    <a:lnTo>
                      <a:pt x="2035" y="7341"/>
                    </a:lnTo>
                    <a:lnTo>
                      <a:pt x="1768" y="7140"/>
                    </a:lnTo>
                    <a:lnTo>
                      <a:pt x="1502" y="6874"/>
                    </a:lnTo>
                    <a:lnTo>
                      <a:pt x="1301" y="6607"/>
                    </a:lnTo>
                    <a:lnTo>
                      <a:pt x="1101" y="6340"/>
                    </a:lnTo>
                    <a:lnTo>
                      <a:pt x="934" y="6040"/>
                    </a:lnTo>
                    <a:lnTo>
                      <a:pt x="801" y="5739"/>
                    </a:lnTo>
                    <a:lnTo>
                      <a:pt x="667" y="5406"/>
                    </a:lnTo>
                    <a:lnTo>
                      <a:pt x="567" y="5105"/>
                    </a:lnTo>
                    <a:lnTo>
                      <a:pt x="501" y="4772"/>
                    </a:lnTo>
                    <a:lnTo>
                      <a:pt x="467" y="4405"/>
                    </a:lnTo>
                    <a:lnTo>
                      <a:pt x="434" y="4071"/>
                    </a:lnTo>
                    <a:lnTo>
                      <a:pt x="467" y="3738"/>
                    </a:lnTo>
                    <a:lnTo>
                      <a:pt x="501" y="3371"/>
                    </a:lnTo>
                    <a:lnTo>
                      <a:pt x="534" y="3037"/>
                    </a:lnTo>
                    <a:lnTo>
                      <a:pt x="634" y="2703"/>
                    </a:lnTo>
                    <a:lnTo>
                      <a:pt x="768" y="2336"/>
                    </a:lnTo>
                    <a:lnTo>
                      <a:pt x="901" y="1969"/>
                    </a:lnTo>
                    <a:lnTo>
                      <a:pt x="1101" y="1602"/>
                    </a:lnTo>
                    <a:lnTo>
                      <a:pt x="1301" y="1269"/>
                    </a:lnTo>
                    <a:lnTo>
                      <a:pt x="1535" y="935"/>
                    </a:lnTo>
                    <a:lnTo>
                      <a:pt x="1635" y="802"/>
                    </a:lnTo>
                    <a:lnTo>
                      <a:pt x="1802" y="668"/>
                    </a:lnTo>
                    <a:lnTo>
                      <a:pt x="1935" y="568"/>
                    </a:lnTo>
                    <a:lnTo>
                      <a:pt x="2102" y="501"/>
                    </a:lnTo>
                    <a:lnTo>
                      <a:pt x="2302" y="468"/>
                    </a:lnTo>
                    <a:close/>
                    <a:moveTo>
                      <a:pt x="2202" y="1"/>
                    </a:moveTo>
                    <a:lnTo>
                      <a:pt x="2069" y="34"/>
                    </a:lnTo>
                    <a:lnTo>
                      <a:pt x="1902" y="68"/>
                    </a:lnTo>
                    <a:lnTo>
                      <a:pt x="1735" y="134"/>
                    </a:lnTo>
                    <a:lnTo>
                      <a:pt x="1602" y="234"/>
                    </a:lnTo>
                    <a:lnTo>
                      <a:pt x="1435" y="368"/>
                    </a:lnTo>
                    <a:lnTo>
                      <a:pt x="1135" y="702"/>
                    </a:lnTo>
                    <a:lnTo>
                      <a:pt x="868" y="1102"/>
                    </a:lnTo>
                    <a:lnTo>
                      <a:pt x="601" y="1502"/>
                    </a:lnTo>
                    <a:lnTo>
                      <a:pt x="401" y="1936"/>
                    </a:lnTo>
                    <a:lnTo>
                      <a:pt x="234" y="2403"/>
                    </a:lnTo>
                    <a:lnTo>
                      <a:pt x="134" y="2870"/>
                    </a:lnTo>
                    <a:lnTo>
                      <a:pt x="34" y="3304"/>
                    </a:lnTo>
                    <a:lnTo>
                      <a:pt x="0" y="3771"/>
                    </a:lnTo>
                    <a:lnTo>
                      <a:pt x="0" y="4205"/>
                    </a:lnTo>
                    <a:lnTo>
                      <a:pt x="34" y="4672"/>
                    </a:lnTo>
                    <a:lnTo>
                      <a:pt x="100" y="5072"/>
                    </a:lnTo>
                    <a:lnTo>
                      <a:pt x="200" y="5506"/>
                    </a:lnTo>
                    <a:lnTo>
                      <a:pt x="367" y="5906"/>
                    </a:lnTo>
                    <a:lnTo>
                      <a:pt x="567" y="6306"/>
                    </a:lnTo>
                    <a:lnTo>
                      <a:pt x="801" y="6707"/>
                    </a:lnTo>
                    <a:lnTo>
                      <a:pt x="1068" y="7040"/>
                    </a:lnTo>
                    <a:lnTo>
                      <a:pt x="1301" y="7307"/>
                    </a:lnTo>
                    <a:lnTo>
                      <a:pt x="1568" y="7541"/>
                    </a:lnTo>
                    <a:lnTo>
                      <a:pt x="1835" y="7774"/>
                    </a:lnTo>
                    <a:lnTo>
                      <a:pt x="2135" y="7975"/>
                    </a:lnTo>
                    <a:lnTo>
                      <a:pt x="2135" y="8041"/>
                    </a:lnTo>
                    <a:lnTo>
                      <a:pt x="2169" y="8141"/>
                    </a:lnTo>
                    <a:lnTo>
                      <a:pt x="2936" y="9309"/>
                    </a:lnTo>
                    <a:lnTo>
                      <a:pt x="3637" y="10510"/>
                    </a:lnTo>
                    <a:lnTo>
                      <a:pt x="4237" y="11778"/>
                    </a:lnTo>
                    <a:lnTo>
                      <a:pt x="4804" y="13046"/>
                    </a:lnTo>
                    <a:lnTo>
                      <a:pt x="5305" y="14313"/>
                    </a:lnTo>
                    <a:lnTo>
                      <a:pt x="5505" y="14981"/>
                    </a:lnTo>
                    <a:lnTo>
                      <a:pt x="5705" y="15615"/>
                    </a:lnTo>
                    <a:lnTo>
                      <a:pt x="5839" y="16349"/>
                    </a:lnTo>
                    <a:lnTo>
                      <a:pt x="5905" y="16682"/>
                    </a:lnTo>
                    <a:lnTo>
                      <a:pt x="5905" y="17049"/>
                    </a:lnTo>
                    <a:lnTo>
                      <a:pt x="5905" y="17416"/>
                    </a:lnTo>
                    <a:lnTo>
                      <a:pt x="5872" y="17783"/>
                    </a:lnTo>
                    <a:lnTo>
                      <a:pt x="5805" y="18117"/>
                    </a:lnTo>
                    <a:lnTo>
                      <a:pt x="5705" y="18484"/>
                    </a:lnTo>
                    <a:lnTo>
                      <a:pt x="5705" y="18584"/>
                    </a:lnTo>
                    <a:lnTo>
                      <a:pt x="5705" y="18651"/>
                    </a:lnTo>
                    <a:lnTo>
                      <a:pt x="5772" y="18717"/>
                    </a:lnTo>
                    <a:lnTo>
                      <a:pt x="5839" y="18751"/>
                    </a:lnTo>
                    <a:lnTo>
                      <a:pt x="6005" y="18751"/>
                    </a:lnTo>
                    <a:lnTo>
                      <a:pt x="6106" y="18684"/>
                    </a:lnTo>
                    <a:lnTo>
                      <a:pt x="6139" y="18584"/>
                    </a:lnTo>
                    <a:lnTo>
                      <a:pt x="6239" y="18250"/>
                    </a:lnTo>
                    <a:lnTo>
                      <a:pt x="6306" y="17917"/>
                    </a:lnTo>
                    <a:lnTo>
                      <a:pt x="6372" y="17550"/>
                    </a:lnTo>
                    <a:lnTo>
                      <a:pt x="6372" y="17183"/>
                    </a:lnTo>
                    <a:lnTo>
                      <a:pt x="6372" y="16849"/>
                    </a:lnTo>
                    <a:lnTo>
                      <a:pt x="6339" y="16482"/>
                    </a:lnTo>
                    <a:lnTo>
                      <a:pt x="6206" y="15748"/>
                    </a:lnTo>
                    <a:lnTo>
                      <a:pt x="6039" y="15047"/>
                    </a:lnTo>
                    <a:lnTo>
                      <a:pt x="5805" y="14347"/>
                    </a:lnTo>
                    <a:lnTo>
                      <a:pt x="5538" y="13680"/>
                    </a:lnTo>
                    <a:lnTo>
                      <a:pt x="5271" y="13012"/>
                    </a:lnTo>
                    <a:lnTo>
                      <a:pt x="4738" y="11745"/>
                    </a:lnTo>
                    <a:lnTo>
                      <a:pt x="4104" y="10477"/>
                    </a:lnTo>
                    <a:lnTo>
                      <a:pt x="3403" y="9242"/>
                    </a:lnTo>
                    <a:lnTo>
                      <a:pt x="2669" y="8075"/>
                    </a:lnTo>
                    <a:lnTo>
                      <a:pt x="2703" y="7975"/>
                    </a:lnTo>
                    <a:lnTo>
                      <a:pt x="2736" y="7874"/>
                    </a:lnTo>
                    <a:lnTo>
                      <a:pt x="2936" y="7941"/>
                    </a:lnTo>
                    <a:lnTo>
                      <a:pt x="3136" y="7908"/>
                    </a:lnTo>
                    <a:lnTo>
                      <a:pt x="3336" y="7874"/>
                    </a:lnTo>
                    <a:lnTo>
                      <a:pt x="3570" y="7774"/>
                    </a:lnTo>
                    <a:lnTo>
                      <a:pt x="3737" y="7641"/>
                    </a:lnTo>
                    <a:lnTo>
                      <a:pt x="3870" y="7507"/>
                    </a:lnTo>
                    <a:lnTo>
                      <a:pt x="4104" y="7241"/>
                    </a:lnTo>
                    <a:lnTo>
                      <a:pt x="4304" y="6907"/>
                    </a:lnTo>
                    <a:lnTo>
                      <a:pt x="4437" y="6540"/>
                    </a:lnTo>
                    <a:lnTo>
                      <a:pt x="4538" y="6173"/>
                    </a:lnTo>
                    <a:lnTo>
                      <a:pt x="4604" y="5773"/>
                    </a:lnTo>
                    <a:lnTo>
                      <a:pt x="4638" y="5372"/>
                    </a:lnTo>
                    <a:lnTo>
                      <a:pt x="4671" y="5005"/>
                    </a:lnTo>
                    <a:lnTo>
                      <a:pt x="4638" y="4105"/>
                    </a:lnTo>
                    <a:lnTo>
                      <a:pt x="4604" y="3671"/>
                    </a:lnTo>
                    <a:lnTo>
                      <a:pt x="4538" y="3204"/>
                    </a:lnTo>
                    <a:lnTo>
                      <a:pt x="4471" y="2770"/>
                    </a:lnTo>
                    <a:lnTo>
                      <a:pt x="4371" y="2336"/>
                    </a:lnTo>
                    <a:lnTo>
                      <a:pt x="4204" y="1936"/>
                    </a:lnTo>
                    <a:lnTo>
                      <a:pt x="4037" y="1502"/>
                    </a:lnTo>
                    <a:lnTo>
                      <a:pt x="3970" y="1436"/>
                    </a:lnTo>
                    <a:lnTo>
                      <a:pt x="4171" y="1202"/>
                    </a:lnTo>
                    <a:lnTo>
                      <a:pt x="4404" y="1002"/>
                    </a:lnTo>
                    <a:lnTo>
                      <a:pt x="4638" y="802"/>
                    </a:lnTo>
                    <a:lnTo>
                      <a:pt x="4871" y="635"/>
                    </a:lnTo>
                    <a:lnTo>
                      <a:pt x="5071" y="535"/>
                    </a:lnTo>
                    <a:lnTo>
                      <a:pt x="5271" y="501"/>
                    </a:lnTo>
                    <a:lnTo>
                      <a:pt x="5472" y="468"/>
                    </a:lnTo>
                    <a:lnTo>
                      <a:pt x="5672" y="501"/>
                    </a:lnTo>
                    <a:lnTo>
                      <a:pt x="5839" y="568"/>
                    </a:lnTo>
                    <a:lnTo>
                      <a:pt x="6005" y="668"/>
                    </a:lnTo>
                    <a:lnTo>
                      <a:pt x="6172" y="802"/>
                    </a:lnTo>
                    <a:lnTo>
                      <a:pt x="6306" y="968"/>
                    </a:lnTo>
                    <a:lnTo>
                      <a:pt x="6573" y="1402"/>
                    </a:lnTo>
                    <a:lnTo>
                      <a:pt x="6339" y="1702"/>
                    </a:lnTo>
                    <a:lnTo>
                      <a:pt x="6106" y="2069"/>
                    </a:lnTo>
                    <a:lnTo>
                      <a:pt x="5939" y="2403"/>
                    </a:lnTo>
                    <a:lnTo>
                      <a:pt x="5772" y="2737"/>
                    </a:lnTo>
                    <a:lnTo>
                      <a:pt x="5605" y="3204"/>
                    </a:lnTo>
                    <a:lnTo>
                      <a:pt x="5472" y="3671"/>
                    </a:lnTo>
                    <a:lnTo>
                      <a:pt x="5338" y="4171"/>
                    </a:lnTo>
                    <a:lnTo>
                      <a:pt x="5271" y="4638"/>
                    </a:lnTo>
                    <a:lnTo>
                      <a:pt x="5205" y="5139"/>
                    </a:lnTo>
                    <a:lnTo>
                      <a:pt x="5238" y="5639"/>
                    </a:lnTo>
                    <a:lnTo>
                      <a:pt x="5271" y="6140"/>
                    </a:lnTo>
                    <a:lnTo>
                      <a:pt x="5405" y="6607"/>
                    </a:lnTo>
                    <a:lnTo>
                      <a:pt x="5538" y="6974"/>
                    </a:lnTo>
                    <a:lnTo>
                      <a:pt x="5638" y="7174"/>
                    </a:lnTo>
                    <a:lnTo>
                      <a:pt x="5772" y="7341"/>
                    </a:lnTo>
                    <a:lnTo>
                      <a:pt x="5905" y="7507"/>
                    </a:lnTo>
                    <a:lnTo>
                      <a:pt x="6072" y="7608"/>
                    </a:lnTo>
                    <a:lnTo>
                      <a:pt x="6239" y="7674"/>
                    </a:lnTo>
                    <a:lnTo>
                      <a:pt x="6473" y="7708"/>
                    </a:lnTo>
                    <a:lnTo>
                      <a:pt x="6673" y="7641"/>
                    </a:lnTo>
                    <a:lnTo>
                      <a:pt x="6806" y="7541"/>
                    </a:lnTo>
                    <a:lnTo>
                      <a:pt x="6973" y="7374"/>
                    </a:lnTo>
                    <a:lnTo>
                      <a:pt x="7073" y="7207"/>
                    </a:lnTo>
                    <a:lnTo>
                      <a:pt x="7240" y="6807"/>
                    </a:lnTo>
                    <a:lnTo>
                      <a:pt x="7373" y="6440"/>
                    </a:lnTo>
                    <a:lnTo>
                      <a:pt x="7507" y="5973"/>
                    </a:lnTo>
                    <a:lnTo>
                      <a:pt x="7607" y="5506"/>
                    </a:lnTo>
                    <a:lnTo>
                      <a:pt x="7674" y="5039"/>
                    </a:lnTo>
                    <a:lnTo>
                      <a:pt x="7707" y="4572"/>
                    </a:lnTo>
                    <a:lnTo>
                      <a:pt x="7707" y="4105"/>
                    </a:lnTo>
                    <a:lnTo>
                      <a:pt x="7707" y="3637"/>
                    </a:lnTo>
                    <a:lnTo>
                      <a:pt x="7640" y="3170"/>
                    </a:lnTo>
                    <a:lnTo>
                      <a:pt x="7540" y="2703"/>
                    </a:lnTo>
                    <a:lnTo>
                      <a:pt x="7340" y="2069"/>
                    </a:lnTo>
                    <a:lnTo>
                      <a:pt x="7106" y="1469"/>
                    </a:lnTo>
                    <a:lnTo>
                      <a:pt x="7307" y="1302"/>
                    </a:lnTo>
                    <a:lnTo>
                      <a:pt x="7507" y="1169"/>
                    </a:lnTo>
                    <a:lnTo>
                      <a:pt x="7740" y="1035"/>
                    </a:lnTo>
                    <a:lnTo>
                      <a:pt x="7974" y="968"/>
                    </a:lnTo>
                    <a:lnTo>
                      <a:pt x="8241" y="935"/>
                    </a:lnTo>
                    <a:lnTo>
                      <a:pt x="8474" y="968"/>
                    </a:lnTo>
                    <a:lnTo>
                      <a:pt x="8708" y="1069"/>
                    </a:lnTo>
                    <a:lnTo>
                      <a:pt x="8941" y="1235"/>
                    </a:lnTo>
                    <a:lnTo>
                      <a:pt x="9142" y="1436"/>
                    </a:lnTo>
                    <a:lnTo>
                      <a:pt x="9308" y="1636"/>
                    </a:lnTo>
                    <a:lnTo>
                      <a:pt x="9008" y="2003"/>
                    </a:lnTo>
                    <a:lnTo>
                      <a:pt x="8775" y="2370"/>
                    </a:lnTo>
                    <a:lnTo>
                      <a:pt x="8574" y="2770"/>
                    </a:lnTo>
                    <a:lnTo>
                      <a:pt x="8408" y="3204"/>
                    </a:lnTo>
                    <a:lnTo>
                      <a:pt x="8274" y="3637"/>
                    </a:lnTo>
                    <a:lnTo>
                      <a:pt x="8174" y="4105"/>
                    </a:lnTo>
                    <a:lnTo>
                      <a:pt x="8107" y="4538"/>
                    </a:lnTo>
                    <a:lnTo>
                      <a:pt x="8074" y="5005"/>
                    </a:lnTo>
                    <a:lnTo>
                      <a:pt x="8074" y="5472"/>
                    </a:lnTo>
                    <a:lnTo>
                      <a:pt x="8107" y="5906"/>
                    </a:lnTo>
                    <a:lnTo>
                      <a:pt x="8174" y="6306"/>
                    </a:lnTo>
                    <a:lnTo>
                      <a:pt x="8207" y="6507"/>
                    </a:lnTo>
                    <a:lnTo>
                      <a:pt x="8274" y="6740"/>
                    </a:lnTo>
                    <a:lnTo>
                      <a:pt x="8374" y="6940"/>
                    </a:lnTo>
                    <a:lnTo>
                      <a:pt x="8474" y="7107"/>
                    </a:lnTo>
                    <a:lnTo>
                      <a:pt x="8608" y="7241"/>
                    </a:lnTo>
                    <a:lnTo>
                      <a:pt x="8708" y="7274"/>
                    </a:lnTo>
                    <a:lnTo>
                      <a:pt x="8808" y="7307"/>
                    </a:lnTo>
                    <a:lnTo>
                      <a:pt x="9008" y="7274"/>
                    </a:lnTo>
                    <a:lnTo>
                      <a:pt x="9175" y="7207"/>
                    </a:lnTo>
                    <a:lnTo>
                      <a:pt x="9308" y="7074"/>
                    </a:lnTo>
                    <a:lnTo>
                      <a:pt x="9442" y="6907"/>
                    </a:lnTo>
                    <a:lnTo>
                      <a:pt x="9542" y="6707"/>
                    </a:lnTo>
                    <a:lnTo>
                      <a:pt x="9609" y="6507"/>
                    </a:lnTo>
                    <a:lnTo>
                      <a:pt x="9742" y="6140"/>
                    </a:lnTo>
                    <a:lnTo>
                      <a:pt x="9876" y="5673"/>
                    </a:lnTo>
                    <a:lnTo>
                      <a:pt x="9976" y="5205"/>
                    </a:lnTo>
                    <a:lnTo>
                      <a:pt x="10076" y="4705"/>
                    </a:lnTo>
                    <a:lnTo>
                      <a:pt x="10109" y="4238"/>
                    </a:lnTo>
                    <a:lnTo>
                      <a:pt x="10142" y="3738"/>
                    </a:lnTo>
                    <a:lnTo>
                      <a:pt x="10142" y="3237"/>
                    </a:lnTo>
                    <a:lnTo>
                      <a:pt x="10109" y="2737"/>
                    </a:lnTo>
                    <a:lnTo>
                      <a:pt x="10009" y="2270"/>
                    </a:lnTo>
                    <a:lnTo>
                      <a:pt x="9942" y="2003"/>
                    </a:lnTo>
                    <a:lnTo>
                      <a:pt x="9809" y="1702"/>
                    </a:lnTo>
                    <a:lnTo>
                      <a:pt x="10009" y="1536"/>
                    </a:lnTo>
                    <a:lnTo>
                      <a:pt x="10243" y="1402"/>
                    </a:lnTo>
                    <a:lnTo>
                      <a:pt x="10409" y="1335"/>
                    </a:lnTo>
                    <a:lnTo>
                      <a:pt x="10610" y="1302"/>
                    </a:lnTo>
                    <a:lnTo>
                      <a:pt x="10776" y="1302"/>
                    </a:lnTo>
                    <a:lnTo>
                      <a:pt x="10943" y="1369"/>
                    </a:lnTo>
                    <a:lnTo>
                      <a:pt x="11110" y="1436"/>
                    </a:lnTo>
                    <a:lnTo>
                      <a:pt x="11243" y="1569"/>
                    </a:lnTo>
                    <a:lnTo>
                      <a:pt x="11410" y="1669"/>
                    </a:lnTo>
                    <a:lnTo>
                      <a:pt x="11510" y="1836"/>
                    </a:lnTo>
                    <a:lnTo>
                      <a:pt x="11744" y="2169"/>
                    </a:lnTo>
                    <a:lnTo>
                      <a:pt x="11944" y="2536"/>
                    </a:lnTo>
                    <a:lnTo>
                      <a:pt x="12077" y="2903"/>
                    </a:lnTo>
                    <a:lnTo>
                      <a:pt x="12178" y="3237"/>
                    </a:lnTo>
                    <a:lnTo>
                      <a:pt x="12211" y="3604"/>
                    </a:lnTo>
                    <a:lnTo>
                      <a:pt x="12244" y="4004"/>
                    </a:lnTo>
                    <a:lnTo>
                      <a:pt x="12211" y="4371"/>
                    </a:lnTo>
                    <a:lnTo>
                      <a:pt x="12178" y="4738"/>
                    </a:lnTo>
                    <a:lnTo>
                      <a:pt x="12077" y="5105"/>
                    </a:lnTo>
                    <a:lnTo>
                      <a:pt x="11944" y="5439"/>
                    </a:lnTo>
                    <a:lnTo>
                      <a:pt x="11811" y="5806"/>
                    </a:lnTo>
                    <a:lnTo>
                      <a:pt x="11644" y="6140"/>
                    </a:lnTo>
                    <a:lnTo>
                      <a:pt x="11444" y="6473"/>
                    </a:lnTo>
                    <a:lnTo>
                      <a:pt x="11210" y="6774"/>
                    </a:lnTo>
                    <a:lnTo>
                      <a:pt x="10976" y="7074"/>
                    </a:lnTo>
                    <a:lnTo>
                      <a:pt x="10710" y="7341"/>
                    </a:lnTo>
                    <a:lnTo>
                      <a:pt x="10643" y="7441"/>
                    </a:lnTo>
                    <a:lnTo>
                      <a:pt x="10643" y="7541"/>
                    </a:lnTo>
                    <a:lnTo>
                      <a:pt x="10676" y="7608"/>
                    </a:lnTo>
                    <a:lnTo>
                      <a:pt x="10710" y="7674"/>
                    </a:lnTo>
                    <a:lnTo>
                      <a:pt x="10776" y="7708"/>
                    </a:lnTo>
                    <a:lnTo>
                      <a:pt x="10876" y="7741"/>
                    </a:lnTo>
                    <a:lnTo>
                      <a:pt x="10943" y="7741"/>
                    </a:lnTo>
                    <a:lnTo>
                      <a:pt x="11010" y="7674"/>
                    </a:lnTo>
                    <a:lnTo>
                      <a:pt x="11343" y="7341"/>
                    </a:lnTo>
                    <a:lnTo>
                      <a:pt x="11610" y="6974"/>
                    </a:lnTo>
                    <a:lnTo>
                      <a:pt x="11877" y="6573"/>
                    </a:lnTo>
                    <a:lnTo>
                      <a:pt x="12111" y="6173"/>
                    </a:lnTo>
                    <a:lnTo>
                      <a:pt x="12311" y="5773"/>
                    </a:lnTo>
                    <a:lnTo>
                      <a:pt x="12478" y="5339"/>
                    </a:lnTo>
                    <a:lnTo>
                      <a:pt x="12611" y="4872"/>
                    </a:lnTo>
                    <a:lnTo>
                      <a:pt x="12678" y="4438"/>
                    </a:lnTo>
                    <a:lnTo>
                      <a:pt x="12678" y="3971"/>
                    </a:lnTo>
                    <a:lnTo>
                      <a:pt x="12678" y="3537"/>
                    </a:lnTo>
                    <a:lnTo>
                      <a:pt x="12611" y="3104"/>
                    </a:lnTo>
                    <a:lnTo>
                      <a:pt x="12478" y="2670"/>
                    </a:lnTo>
                    <a:lnTo>
                      <a:pt x="12311" y="2236"/>
                    </a:lnTo>
                    <a:lnTo>
                      <a:pt x="12077" y="1869"/>
                    </a:lnTo>
                    <a:lnTo>
                      <a:pt x="11811" y="1502"/>
                    </a:lnTo>
                    <a:lnTo>
                      <a:pt x="11510" y="1202"/>
                    </a:lnTo>
                    <a:lnTo>
                      <a:pt x="11243" y="1035"/>
                    </a:lnTo>
                    <a:lnTo>
                      <a:pt x="10976" y="902"/>
                    </a:lnTo>
                    <a:lnTo>
                      <a:pt x="10743" y="868"/>
                    </a:lnTo>
                    <a:lnTo>
                      <a:pt x="10509" y="868"/>
                    </a:lnTo>
                    <a:lnTo>
                      <a:pt x="10276" y="935"/>
                    </a:lnTo>
                    <a:lnTo>
                      <a:pt x="10042" y="1035"/>
                    </a:lnTo>
                    <a:lnTo>
                      <a:pt x="9809" y="1169"/>
                    </a:lnTo>
                    <a:lnTo>
                      <a:pt x="9609" y="1335"/>
                    </a:lnTo>
                    <a:lnTo>
                      <a:pt x="9475" y="1135"/>
                    </a:lnTo>
                    <a:lnTo>
                      <a:pt x="9308" y="968"/>
                    </a:lnTo>
                    <a:lnTo>
                      <a:pt x="9142" y="802"/>
                    </a:lnTo>
                    <a:lnTo>
                      <a:pt x="8941" y="668"/>
                    </a:lnTo>
                    <a:lnTo>
                      <a:pt x="8741" y="601"/>
                    </a:lnTo>
                    <a:lnTo>
                      <a:pt x="8508" y="535"/>
                    </a:lnTo>
                    <a:lnTo>
                      <a:pt x="8274" y="501"/>
                    </a:lnTo>
                    <a:lnTo>
                      <a:pt x="8007" y="501"/>
                    </a:lnTo>
                    <a:lnTo>
                      <a:pt x="7707" y="568"/>
                    </a:lnTo>
                    <a:lnTo>
                      <a:pt x="7407" y="668"/>
                    </a:lnTo>
                    <a:lnTo>
                      <a:pt x="7140" y="835"/>
                    </a:lnTo>
                    <a:lnTo>
                      <a:pt x="6873" y="1035"/>
                    </a:lnTo>
                    <a:lnTo>
                      <a:pt x="6840" y="968"/>
                    </a:lnTo>
                    <a:lnTo>
                      <a:pt x="6606" y="601"/>
                    </a:lnTo>
                    <a:lnTo>
                      <a:pt x="6439" y="468"/>
                    </a:lnTo>
                    <a:lnTo>
                      <a:pt x="6306" y="301"/>
                    </a:lnTo>
                    <a:lnTo>
                      <a:pt x="6139" y="201"/>
                    </a:lnTo>
                    <a:lnTo>
                      <a:pt x="5939" y="101"/>
                    </a:lnTo>
                    <a:lnTo>
                      <a:pt x="5739" y="34"/>
                    </a:lnTo>
                    <a:lnTo>
                      <a:pt x="5538" y="1"/>
                    </a:lnTo>
                    <a:lnTo>
                      <a:pt x="5305" y="34"/>
                    </a:lnTo>
                    <a:lnTo>
                      <a:pt x="5071" y="68"/>
                    </a:lnTo>
                    <a:lnTo>
                      <a:pt x="4871" y="134"/>
                    </a:lnTo>
                    <a:lnTo>
                      <a:pt x="4671" y="234"/>
                    </a:lnTo>
                    <a:lnTo>
                      <a:pt x="4471" y="368"/>
                    </a:lnTo>
                    <a:lnTo>
                      <a:pt x="4271" y="501"/>
                    </a:lnTo>
                    <a:lnTo>
                      <a:pt x="3937" y="802"/>
                    </a:lnTo>
                    <a:lnTo>
                      <a:pt x="3737" y="1035"/>
                    </a:lnTo>
                    <a:lnTo>
                      <a:pt x="3503" y="768"/>
                    </a:lnTo>
                    <a:lnTo>
                      <a:pt x="3270" y="501"/>
                    </a:lnTo>
                    <a:lnTo>
                      <a:pt x="2969" y="268"/>
                    </a:lnTo>
                    <a:lnTo>
                      <a:pt x="2669" y="101"/>
                    </a:lnTo>
                    <a:lnTo>
                      <a:pt x="2536" y="68"/>
                    </a:lnTo>
                    <a:lnTo>
                      <a:pt x="2369" y="34"/>
                    </a:lnTo>
                    <a:lnTo>
                      <a:pt x="22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2"/>
              <p:cNvSpPr/>
              <p:nvPr/>
            </p:nvSpPr>
            <p:spPr>
              <a:xfrm>
                <a:off x="1007125" y="2567650"/>
                <a:ext cx="261075" cy="44225"/>
              </a:xfrm>
              <a:custGeom>
                <a:avLst/>
                <a:gdLst/>
                <a:ahLst/>
                <a:cxnLst/>
                <a:rect l="l" t="t" r="r" b="b"/>
                <a:pathLst>
                  <a:path w="10443" h="1769" extrusionOk="0">
                    <a:moveTo>
                      <a:pt x="5805" y="0"/>
                    </a:moveTo>
                    <a:lnTo>
                      <a:pt x="3070" y="67"/>
                    </a:lnTo>
                    <a:lnTo>
                      <a:pt x="301" y="234"/>
                    </a:lnTo>
                    <a:lnTo>
                      <a:pt x="200" y="267"/>
                    </a:lnTo>
                    <a:lnTo>
                      <a:pt x="134" y="334"/>
                    </a:lnTo>
                    <a:lnTo>
                      <a:pt x="100" y="400"/>
                    </a:lnTo>
                    <a:lnTo>
                      <a:pt x="67" y="500"/>
                    </a:lnTo>
                    <a:lnTo>
                      <a:pt x="67" y="534"/>
                    </a:lnTo>
                    <a:lnTo>
                      <a:pt x="0" y="701"/>
                    </a:lnTo>
                    <a:lnTo>
                      <a:pt x="0" y="867"/>
                    </a:lnTo>
                    <a:lnTo>
                      <a:pt x="34" y="1034"/>
                    </a:lnTo>
                    <a:lnTo>
                      <a:pt x="134" y="1201"/>
                    </a:lnTo>
                    <a:lnTo>
                      <a:pt x="200" y="1301"/>
                    </a:lnTo>
                    <a:lnTo>
                      <a:pt x="301" y="1368"/>
                    </a:lnTo>
                    <a:lnTo>
                      <a:pt x="501" y="1468"/>
                    </a:lnTo>
                    <a:lnTo>
                      <a:pt x="701" y="1501"/>
                    </a:lnTo>
                    <a:lnTo>
                      <a:pt x="934" y="1535"/>
                    </a:lnTo>
                    <a:lnTo>
                      <a:pt x="2102" y="1635"/>
                    </a:lnTo>
                    <a:lnTo>
                      <a:pt x="3303" y="1702"/>
                    </a:lnTo>
                    <a:lnTo>
                      <a:pt x="4504" y="1735"/>
                    </a:lnTo>
                    <a:lnTo>
                      <a:pt x="5705" y="1768"/>
                    </a:lnTo>
                    <a:lnTo>
                      <a:pt x="6906" y="1768"/>
                    </a:lnTo>
                    <a:lnTo>
                      <a:pt x="8107" y="1735"/>
                    </a:lnTo>
                    <a:lnTo>
                      <a:pt x="9175" y="1702"/>
                    </a:lnTo>
                    <a:lnTo>
                      <a:pt x="9442" y="1702"/>
                    </a:lnTo>
                    <a:lnTo>
                      <a:pt x="9675" y="1635"/>
                    </a:lnTo>
                    <a:lnTo>
                      <a:pt x="9909" y="1568"/>
                    </a:lnTo>
                    <a:lnTo>
                      <a:pt x="10142" y="1435"/>
                    </a:lnTo>
                    <a:lnTo>
                      <a:pt x="10276" y="1301"/>
                    </a:lnTo>
                    <a:lnTo>
                      <a:pt x="10376" y="1168"/>
                    </a:lnTo>
                    <a:lnTo>
                      <a:pt x="10443" y="1001"/>
                    </a:lnTo>
                    <a:lnTo>
                      <a:pt x="10443" y="834"/>
                    </a:lnTo>
                    <a:lnTo>
                      <a:pt x="10443" y="634"/>
                    </a:lnTo>
                    <a:lnTo>
                      <a:pt x="10376" y="500"/>
                    </a:lnTo>
                    <a:lnTo>
                      <a:pt x="10276" y="334"/>
                    </a:lnTo>
                    <a:lnTo>
                      <a:pt x="10109" y="200"/>
                    </a:lnTo>
                    <a:lnTo>
                      <a:pt x="9909" y="100"/>
                    </a:lnTo>
                    <a:lnTo>
                      <a:pt x="9675" y="33"/>
                    </a:lnTo>
                    <a:lnTo>
                      <a:pt x="94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2"/>
              <p:cNvSpPr/>
              <p:nvPr/>
            </p:nvSpPr>
            <p:spPr>
              <a:xfrm>
                <a:off x="1003775" y="2591825"/>
                <a:ext cx="262750" cy="102625"/>
              </a:xfrm>
              <a:custGeom>
                <a:avLst/>
                <a:gdLst/>
                <a:ahLst/>
                <a:cxnLst/>
                <a:rect l="l" t="t" r="r" b="b"/>
                <a:pathLst>
                  <a:path w="10510" h="4105" extrusionOk="0">
                    <a:moveTo>
                      <a:pt x="768" y="1"/>
                    </a:moveTo>
                    <a:lnTo>
                      <a:pt x="635" y="67"/>
                    </a:lnTo>
                    <a:lnTo>
                      <a:pt x="501" y="134"/>
                    </a:lnTo>
                    <a:lnTo>
                      <a:pt x="368" y="234"/>
                    </a:lnTo>
                    <a:lnTo>
                      <a:pt x="268" y="334"/>
                    </a:lnTo>
                    <a:lnTo>
                      <a:pt x="134" y="601"/>
                    </a:lnTo>
                    <a:lnTo>
                      <a:pt x="34" y="868"/>
                    </a:lnTo>
                    <a:lnTo>
                      <a:pt x="1" y="1135"/>
                    </a:lnTo>
                    <a:lnTo>
                      <a:pt x="34" y="1435"/>
                    </a:lnTo>
                    <a:lnTo>
                      <a:pt x="134" y="1735"/>
                    </a:lnTo>
                    <a:lnTo>
                      <a:pt x="301" y="1969"/>
                    </a:lnTo>
                    <a:lnTo>
                      <a:pt x="535" y="2236"/>
                    </a:lnTo>
                    <a:lnTo>
                      <a:pt x="801" y="2403"/>
                    </a:lnTo>
                    <a:lnTo>
                      <a:pt x="768" y="2469"/>
                    </a:lnTo>
                    <a:lnTo>
                      <a:pt x="701" y="2603"/>
                    </a:lnTo>
                    <a:lnTo>
                      <a:pt x="635" y="2703"/>
                    </a:lnTo>
                    <a:lnTo>
                      <a:pt x="635" y="2836"/>
                    </a:lnTo>
                    <a:lnTo>
                      <a:pt x="635" y="2936"/>
                    </a:lnTo>
                    <a:lnTo>
                      <a:pt x="668" y="3203"/>
                    </a:lnTo>
                    <a:lnTo>
                      <a:pt x="801" y="3404"/>
                    </a:lnTo>
                    <a:lnTo>
                      <a:pt x="902" y="3537"/>
                    </a:lnTo>
                    <a:lnTo>
                      <a:pt x="1035" y="3637"/>
                    </a:lnTo>
                    <a:lnTo>
                      <a:pt x="1302" y="3804"/>
                    </a:lnTo>
                    <a:lnTo>
                      <a:pt x="1602" y="3904"/>
                    </a:lnTo>
                    <a:lnTo>
                      <a:pt x="1902" y="3937"/>
                    </a:lnTo>
                    <a:lnTo>
                      <a:pt x="2703" y="4037"/>
                    </a:lnTo>
                    <a:lnTo>
                      <a:pt x="3470" y="4104"/>
                    </a:lnTo>
                    <a:lnTo>
                      <a:pt x="5072" y="4104"/>
                    </a:lnTo>
                    <a:lnTo>
                      <a:pt x="6707" y="4037"/>
                    </a:lnTo>
                    <a:lnTo>
                      <a:pt x="8341" y="3937"/>
                    </a:lnTo>
                    <a:lnTo>
                      <a:pt x="8975" y="3871"/>
                    </a:lnTo>
                    <a:lnTo>
                      <a:pt x="9276" y="3837"/>
                    </a:lnTo>
                    <a:lnTo>
                      <a:pt x="9609" y="3737"/>
                    </a:lnTo>
                    <a:lnTo>
                      <a:pt x="9843" y="3637"/>
                    </a:lnTo>
                    <a:lnTo>
                      <a:pt x="10043" y="3437"/>
                    </a:lnTo>
                    <a:lnTo>
                      <a:pt x="10110" y="3337"/>
                    </a:lnTo>
                    <a:lnTo>
                      <a:pt x="10143" y="3237"/>
                    </a:lnTo>
                    <a:lnTo>
                      <a:pt x="10176" y="3103"/>
                    </a:lnTo>
                    <a:lnTo>
                      <a:pt x="10176" y="2936"/>
                    </a:lnTo>
                    <a:lnTo>
                      <a:pt x="10176" y="2803"/>
                    </a:lnTo>
                    <a:lnTo>
                      <a:pt x="10143" y="2703"/>
                    </a:lnTo>
                    <a:lnTo>
                      <a:pt x="10076" y="2569"/>
                    </a:lnTo>
                    <a:lnTo>
                      <a:pt x="10010" y="2469"/>
                    </a:lnTo>
                    <a:lnTo>
                      <a:pt x="10076" y="2436"/>
                    </a:lnTo>
                    <a:lnTo>
                      <a:pt x="10210" y="2303"/>
                    </a:lnTo>
                    <a:lnTo>
                      <a:pt x="10343" y="2136"/>
                    </a:lnTo>
                    <a:lnTo>
                      <a:pt x="10410" y="1969"/>
                    </a:lnTo>
                    <a:lnTo>
                      <a:pt x="10477" y="1802"/>
                    </a:lnTo>
                    <a:lnTo>
                      <a:pt x="10510" y="1635"/>
                    </a:lnTo>
                    <a:lnTo>
                      <a:pt x="10510" y="1468"/>
                    </a:lnTo>
                    <a:lnTo>
                      <a:pt x="10510" y="1302"/>
                    </a:lnTo>
                    <a:lnTo>
                      <a:pt x="10477" y="1135"/>
                    </a:lnTo>
                    <a:lnTo>
                      <a:pt x="10343" y="801"/>
                    </a:lnTo>
                    <a:lnTo>
                      <a:pt x="10143" y="501"/>
                    </a:lnTo>
                    <a:lnTo>
                      <a:pt x="9876" y="234"/>
                    </a:lnTo>
                    <a:lnTo>
                      <a:pt x="9709" y="134"/>
                    </a:lnTo>
                    <a:lnTo>
                      <a:pt x="9542" y="34"/>
                    </a:lnTo>
                    <a:lnTo>
                      <a:pt x="9442" y="1"/>
                    </a:lnTo>
                    <a:lnTo>
                      <a:pt x="9376" y="34"/>
                    </a:lnTo>
                    <a:lnTo>
                      <a:pt x="9276" y="67"/>
                    </a:lnTo>
                    <a:lnTo>
                      <a:pt x="9242" y="134"/>
                    </a:lnTo>
                    <a:lnTo>
                      <a:pt x="9209" y="234"/>
                    </a:lnTo>
                    <a:lnTo>
                      <a:pt x="9209" y="301"/>
                    </a:lnTo>
                    <a:lnTo>
                      <a:pt x="9242" y="401"/>
                    </a:lnTo>
                    <a:lnTo>
                      <a:pt x="9309" y="434"/>
                    </a:lnTo>
                    <a:lnTo>
                      <a:pt x="9476" y="534"/>
                    </a:lnTo>
                    <a:lnTo>
                      <a:pt x="9609" y="634"/>
                    </a:lnTo>
                    <a:lnTo>
                      <a:pt x="9743" y="768"/>
                    </a:lnTo>
                    <a:lnTo>
                      <a:pt x="9876" y="901"/>
                    </a:lnTo>
                    <a:lnTo>
                      <a:pt x="9943" y="1035"/>
                    </a:lnTo>
                    <a:lnTo>
                      <a:pt x="10010" y="1202"/>
                    </a:lnTo>
                    <a:lnTo>
                      <a:pt x="10043" y="1368"/>
                    </a:lnTo>
                    <a:lnTo>
                      <a:pt x="10043" y="1569"/>
                    </a:lnTo>
                    <a:lnTo>
                      <a:pt x="9976" y="1769"/>
                    </a:lnTo>
                    <a:lnTo>
                      <a:pt x="9876" y="1936"/>
                    </a:lnTo>
                    <a:lnTo>
                      <a:pt x="9776" y="2036"/>
                    </a:lnTo>
                    <a:lnTo>
                      <a:pt x="9609" y="2136"/>
                    </a:lnTo>
                    <a:lnTo>
                      <a:pt x="9442" y="2202"/>
                    </a:lnTo>
                    <a:lnTo>
                      <a:pt x="9276" y="2236"/>
                    </a:lnTo>
                    <a:lnTo>
                      <a:pt x="8909" y="2269"/>
                    </a:lnTo>
                    <a:lnTo>
                      <a:pt x="7107" y="2303"/>
                    </a:lnTo>
                    <a:lnTo>
                      <a:pt x="2303" y="2303"/>
                    </a:lnTo>
                    <a:lnTo>
                      <a:pt x="1869" y="2269"/>
                    </a:lnTo>
                    <a:lnTo>
                      <a:pt x="1502" y="2202"/>
                    </a:lnTo>
                    <a:lnTo>
                      <a:pt x="1168" y="2069"/>
                    </a:lnTo>
                    <a:lnTo>
                      <a:pt x="1002" y="1969"/>
                    </a:lnTo>
                    <a:lnTo>
                      <a:pt x="868" y="1869"/>
                    </a:lnTo>
                    <a:lnTo>
                      <a:pt x="735" y="1735"/>
                    </a:lnTo>
                    <a:lnTo>
                      <a:pt x="601" y="1569"/>
                    </a:lnTo>
                    <a:lnTo>
                      <a:pt x="535" y="1435"/>
                    </a:lnTo>
                    <a:lnTo>
                      <a:pt x="501" y="1268"/>
                    </a:lnTo>
                    <a:lnTo>
                      <a:pt x="501" y="1102"/>
                    </a:lnTo>
                    <a:lnTo>
                      <a:pt x="501" y="935"/>
                    </a:lnTo>
                    <a:lnTo>
                      <a:pt x="568" y="801"/>
                    </a:lnTo>
                    <a:lnTo>
                      <a:pt x="635" y="668"/>
                    </a:lnTo>
                    <a:lnTo>
                      <a:pt x="735" y="534"/>
                    </a:lnTo>
                    <a:lnTo>
                      <a:pt x="902" y="468"/>
                    </a:lnTo>
                    <a:lnTo>
                      <a:pt x="1002" y="401"/>
                    </a:lnTo>
                    <a:lnTo>
                      <a:pt x="1035" y="334"/>
                    </a:lnTo>
                    <a:lnTo>
                      <a:pt x="1068" y="234"/>
                    </a:lnTo>
                    <a:lnTo>
                      <a:pt x="1068" y="167"/>
                    </a:lnTo>
                    <a:lnTo>
                      <a:pt x="1035" y="67"/>
                    </a:lnTo>
                    <a:lnTo>
                      <a:pt x="968" y="34"/>
                    </a:lnTo>
                    <a:lnTo>
                      <a:pt x="8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2"/>
              <p:cNvSpPr/>
              <p:nvPr/>
            </p:nvSpPr>
            <p:spPr>
              <a:xfrm>
                <a:off x="1071350" y="2667725"/>
                <a:ext cx="141800" cy="70925"/>
              </a:xfrm>
              <a:custGeom>
                <a:avLst/>
                <a:gdLst/>
                <a:ahLst/>
                <a:cxnLst/>
                <a:rect l="l" t="t" r="r" b="b"/>
                <a:pathLst>
                  <a:path w="5672" h="2837" extrusionOk="0">
                    <a:moveTo>
                      <a:pt x="5372" y="1"/>
                    </a:moveTo>
                    <a:lnTo>
                      <a:pt x="5305" y="34"/>
                    </a:lnTo>
                    <a:lnTo>
                      <a:pt x="5238" y="67"/>
                    </a:lnTo>
                    <a:lnTo>
                      <a:pt x="5171" y="134"/>
                    </a:lnTo>
                    <a:lnTo>
                      <a:pt x="5171" y="234"/>
                    </a:lnTo>
                    <a:lnTo>
                      <a:pt x="5171" y="468"/>
                    </a:lnTo>
                    <a:lnTo>
                      <a:pt x="5138" y="668"/>
                    </a:lnTo>
                    <a:lnTo>
                      <a:pt x="5105" y="868"/>
                    </a:lnTo>
                    <a:lnTo>
                      <a:pt x="5038" y="1068"/>
                    </a:lnTo>
                    <a:lnTo>
                      <a:pt x="4904" y="1235"/>
                    </a:lnTo>
                    <a:lnTo>
                      <a:pt x="4804" y="1402"/>
                    </a:lnTo>
                    <a:lnTo>
                      <a:pt x="4638" y="1569"/>
                    </a:lnTo>
                    <a:lnTo>
                      <a:pt x="4471" y="1735"/>
                    </a:lnTo>
                    <a:lnTo>
                      <a:pt x="4137" y="1969"/>
                    </a:lnTo>
                    <a:lnTo>
                      <a:pt x="3737" y="2169"/>
                    </a:lnTo>
                    <a:lnTo>
                      <a:pt x="3336" y="2303"/>
                    </a:lnTo>
                    <a:lnTo>
                      <a:pt x="2936" y="2369"/>
                    </a:lnTo>
                    <a:lnTo>
                      <a:pt x="2502" y="2336"/>
                    </a:lnTo>
                    <a:lnTo>
                      <a:pt x="2135" y="2269"/>
                    </a:lnTo>
                    <a:lnTo>
                      <a:pt x="1768" y="2102"/>
                    </a:lnTo>
                    <a:lnTo>
                      <a:pt x="1401" y="1902"/>
                    </a:lnTo>
                    <a:lnTo>
                      <a:pt x="1101" y="1635"/>
                    </a:lnTo>
                    <a:lnTo>
                      <a:pt x="834" y="1335"/>
                    </a:lnTo>
                    <a:lnTo>
                      <a:pt x="634" y="1001"/>
                    </a:lnTo>
                    <a:lnTo>
                      <a:pt x="467" y="601"/>
                    </a:lnTo>
                    <a:lnTo>
                      <a:pt x="434" y="534"/>
                    </a:lnTo>
                    <a:lnTo>
                      <a:pt x="334" y="468"/>
                    </a:lnTo>
                    <a:lnTo>
                      <a:pt x="267" y="434"/>
                    </a:lnTo>
                    <a:lnTo>
                      <a:pt x="167" y="468"/>
                    </a:lnTo>
                    <a:lnTo>
                      <a:pt x="100" y="501"/>
                    </a:lnTo>
                    <a:lnTo>
                      <a:pt x="34" y="568"/>
                    </a:lnTo>
                    <a:lnTo>
                      <a:pt x="0" y="634"/>
                    </a:lnTo>
                    <a:lnTo>
                      <a:pt x="0" y="735"/>
                    </a:lnTo>
                    <a:lnTo>
                      <a:pt x="100" y="968"/>
                    </a:lnTo>
                    <a:lnTo>
                      <a:pt x="200" y="1202"/>
                    </a:lnTo>
                    <a:lnTo>
                      <a:pt x="467" y="1602"/>
                    </a:lnTo>
                    <a:lnTo>
                      <a:pt x="767" y="1969"/>
                    </a:lnTo>
                    <a:lnTo>
                      <a:pt x="1168" y="2303"/>
                    </a:lnTo>
                    <a:lnTo>
                      <a:pt x="1568" y="2536"/>
                    </a:lnTo>
                    <a:lnTo>
                      <a:pt x="1802" y="2636"/>
                    </a:lnTo>
                    <a:lnTo>
                      <a:pt x="2035" y="2736"/>
                    </a:lnTo>
                    <a:lnTo>
                      <a:pt x="2269" y="2770"/>
                    </a:lnTo>
                    <a:lnTo>
                      <a:pt x="2502" y="2836"/>
                    </a:lnTo>
                    <a:lnTo>
                      <a:pt x="3003" y="2836"/>
                    </a:lnTo>
                    <a:lnTo>
                      <a:pt x="3236" y="2803"/>
                    </a:lnTo>
                    <a:lnTo>
                      <a:pt x="3470" y="2770"/>
                    </a:lnTo>
                    <a:lnTo>
                      <a:pt x="3970" y="2603"/>
                    </a:lnTo>
                    <a:lnTo>
                      <a:pt x="4204" y="2469"/>
                    </a:lnTo>
                    <a:lnTo>
                      <a:pt x="4437" y="2336"/>
                    </a:lnTo>
                    <a:lnTo>
                      <a:pt x="4638" y="2202"/>
                    </a:lnTo>
                    <a:lnTo>
                      <a:pt x="4871" y="2036"/>
                    </a:lnTo>
                    <a:lnTo>
                      <a:pt x="5038" y="1869"/>
                    </a:lnTo>
                    <a:lnTo>
                      <a:pt x="5205" y="1669"/>
                    </a:lnTo>
                    <a:lnTo>
                      <a:pt x="5372" y="1468"/>
                    </a:lnTo>
                    <a:lnTo>
                      <a:pt x="5472" y="1235"/>
                    </a:lnTo>
                    <a:lnTo>
                      <a:pt x="5572" y="1001"/>
                    </a:lnTo>
                    <a:lnTo>
                      <a:pt x="5638" y="768"/>
                    </a:lnTo>
                    <a:lnTo>
                      <a:pt x="5672" y="501"/>
                    </a:lnTo>
                    <a:lnTo>
                      <a:pt x="5638" y="234"/>
                    </a:lnTo>
                    <a:lnTo>
                      <a:pt x="5605" y="134"/>
                    </a:lnTo>
                    <a:lnTo>
                      <a:pt x="5572" y="67"/>
                    </a:lnTo>
                    <a:lnTo>
                      <a:pt x="5472" y="34"/>
                    </a:lnTo>
                    <a:lnTo>
                      <a:pt x="53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2"/>
              <p:cNvSpPr/>
              <p:nvPr/>
            </p:nvSpPr>
            <p:spPr>
              <a:xfrm>
                <a:off x="914550" y="2108900"/>
                <a:ext cx="56725" cy="25050"/>
              </a:xfrm>
              <a:custGeom>
                <a:avLst/>
                <a:gdLst/>
                <a:ahLst/>
                <a:cxnLst/>
                <a:rect l="l" t="t" r="r" b="b"/>
                <a:pathLst>
                  <a:path w="2269" h="1002" extrusionOk="0">
                    <a:moveTo>
                      <a:pt x="200" y="1"/>
                    </a:moveTo>
                    <a:lnTo>
                      <a:pt x="100" y="34"/>
                    </a:lnTo>
                    <a:lnTo>
                      <a:pt x="33" y="67"/>
                    </a:lnTo>
                    <a:lnTo>
                      <a:pt x="0" y="167"/>
                    </a:lnTo>
                    <a:lnTo>
                      <a:pt x="0" y="268"/>
                    </a:lnTo>
                    <a:lnTo>
                      <a:pt x="0" y="334"/>
                    </a:lnTo>
                    <a:lnTo>
                      <a:pt x="67" y="434"/>
                    </a:lnTo>
                    <a:lnTo>
                      <a:pt x="167" y="468"/>
                    </a:lnTo>
                    <a:lnTo>
                      <a:pt x="601" y="534"/>
                    </a:lnTo>
                    <a:lnTo>
                      <a:pt x="1034" y="668"/>
                    </a:lnTo>
                    <a:lnTo>
                      <a:pt x="1468" y="801"/>
                    </a:lnTo>
                    <a:lnTo>
                      <a:pt x="1902" y="968"/>
                    </a:lnTo>
                    <a:lnTo>
                      <a:pt x="2002" y="1002"/>
                    </a:lnTo>
                    <a:lnTo>
                      <a:pt x="2068" y="1002"/>
                    </a:lnTo>
                    <a:lnTo>
                      <a:pt x="2169" y="968"/>
                    </a:lnTo>
                    <a:lnTo>
                      <a:pt x="2235" y="901"/>
                    </a:lnTo>
                    <a:lnTo>
                      <a:pt x="2269" y="801"/>
                    </a:lnTo>
                    <a:lnTo>
                      <a:pt x="2235" y="701"/>
                    </a:lnTo>
                    <a:lnTo>
                      <a:pt x="2202" y="635"/>
                    </a:lnTo>
                    <a:lnTo>
                      <a:pt x="2135" y="568"/>
                    </a:lnTo>
                    <a:lnTo>
                      <a:pt x="1701" y="368"/>
                    </a:lnTo>
                    <a:lnTo>
                      <a:pt x="1234" y="201"/>
                    </a:lnTo>
                    <a:lnTo>
                      <a:pt x="767" y="101"/>
                    </a:lnTo>
                    <a:lnTo>
                      <a:pt x="3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2"/>
              <p:cNvSpPr/>
              <p:nvPr/>
            </p:nvSpPr>
            <p:spPr>
              <a:xfrm>
                <a:off x="985425" y="2043850"/>
                <a:ext cx="32550" cy="41725"/>
              </a:xfrm>
              <a:custGeom>
                <a:avLst/>
                <a:gdLst/>
                <a:ahLst/>
                <a:cxnLst/>
                <a:rect l="l" t="t" r="r" b="b"/>
                <a:pathLst>
                  <a:path w="1302" h="1669" extrusionOk="0">
                    <a:moveTo>
                      <a:pt x="201" y="0"/>
                    </a:moveTo>
                    <a:lnTo>
                      <a:pt x="134" y="34"/>
                    </a:lnTo>
                    <a:lnTo>
                      <a:pt x="68" y="100"/>
                    </a:lnTo>
                    <a:lnTo>
                      <a:pt x="1" y="167"/>
                    </a:lnTo>
                    <a:lnTo>
                      <a:pt x="1" y="267"/>
                    </a:lnTo>
                    <a:lnTo>
                      <a:pt x="34" y="367"/>
                    </a:lnTo>
                    <a:lnTo>
                      <a:pt x="835" y="1535"/>
                    </a:lnTo>
                    <a:lnTo>
                      <a:pt x="902" y="1602"/>
                    </a:lnTo>
                    <a:lnTo>
                      <a:pt x="1002" y="1669"/>
                    </a:lnTo>
                    <a:lnTo>
                      <a:pt x="1102" y="1669"/>
                    </a:lnTo>
                    <a:lnTo>
                      <a:pt x="1169" y="1635"/>
                    </a:lnTo>
                    <a:lnTo>
                      <a:pt x="1235" y="1568"/>
                    </a:lnTo>
                    <a:lnTo>
                      <a:pt x="1302" y="1468"/>
                    </a:lnTo>
                    <a:lnTo>
                      <a:pt x="1302" y="1402"/>
                    </a:lnTo>
                    <a:lnTo>
                      <a:pt x="1269" y="1302"/>
                    </a:lnTo>
                    <a:lnTo>
                      <a:pt x="468" y="134"/>
                    </a:lnTo>
                    <a:lnTo>
                      <a:pt x="401" y="67"/>
                    </a:lnTo>
                    <a:lnTo>
                      <a:pt x="3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2"/>
              <p:cNvSpPr/>
              <p:nvPr/>
            </p:nvSpPr>
            <p:spPr>
              <a:xfrm>
                <a:off x="1074675" y="2018825"/>
                <a:ext cx="16700" cy="50900"/>
              </a:xfrm>
              <a:custGeom>
                <a:avLst/>
                <a:gdLst/>
                <a:ahLst/>
                <a:cxnLst/>
                <a:rect l="l" t="t" r="r" b="b"/>
                <a:pathLst>
                  <a:path w="668" h="2036" extrusionOk="0">
                    <a:moveTo>
                      <a:pt x="167" y="1"/>
                    </a:moveTo>
                    <a:lnTo>
                      <a:pt x="67" y="67"/>
                    </a:lnTo>
                    <a:lnTo>
                      <a:pt x="34" y="134"/>
                    </a:lnTo>
                    <a:lnTo>
                      <a:pt x="1" y="201"/>
                    </a:lnTo>
                    <a:lnTo>
                      <a:pt x="1" y="301"/>
                    </a:lnTo>
                    <a:lnTo>
                      <a:pt x="67" y="668"/>
                    </a:lnTo>
                    <a:lnTo>
                      <a:pt x="134" y="1035"/>
                    </a:lnTo>
                    <a:lnTo>
                      <a:pt x="167" y="1435"/>
                    </a:lnTo>
                    <a:lnTo>
                      <a:pt x="167" y="1802"/>
                    </a:lnTo>
                    <a:lnTo>
                      <a:pt x="201" y="1902"/>
                    </a:lnTo>
                    <a:lnTo>
                      <a:pt x="234" y="1969"/>
                    </a:lnTo>
                    <a:lnTo>
                      <a:pt x="334" y="2036"/>
                    </a:lnTo>
                    <a:lnTo>
                      <a:pt x="501" y="2036"/>
                    </a:lnTo>
                    <a:lnTo>
                      <a:pt x="568" y="1969"/>
                    </a:lnTo>
                    <a:lnTo>
                      <a:pt x="634" y="1902"/>
                    </a:lnTo>
                    <a:lnTo>
                      <a:pt x="668" y="1802"/>
                    </a:lnTo>
                    <a:lnTo>
                      <a:pt x="634" y="1402"/>
                    </a:lnTo>
                    <a:lnTo>
                      <a:pt x="601" y="1001"/>
                    </a:lnTo>
                    <a:lnTo>
                      <a:pt x="568" y="568"/>
                    </a:lnTo>
                    <a:lnTo>
                      <a:pt x="468" y="167"/>
                    </a:lnTo>
                    <a:lnTo>
                      <a:pt x="401" y="101"/>
                    </a:lnTo>
                    <a:lnTo>
                      <a:pt x="334" y="34"/>
                    </a:lnTo>
                    <a:lnTo>
                      <a:pt x="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2"/>
              <p:cNvSpPr/>
              <p:nvPr/>
            </p:nvSpPr>
            <p:spPr>
              <a:xfrm>
                <a:off x="1162250" y="2020500"/>
                <a:ext cx="22550" cy="61750"/>
              </a:xfrm>
              <a:custGeom>
                <a:avLst/>
                <a:gdLst/>
                <a:ahLst/>
                <a:cxnLst/>
                <a:rect l="l" t="t" r="r" b="b"/>
                <a:pathLst>
                  <a:path w="902" h="2470" extrusionOk="0">
                    <a:moveTo>
                      <a:pt x="668" y="0"/>
                    </a:moveTo>
                    <a:lnTo>
                      <a:pt x="568" y="34"/>
                    </a:lnTo>
                    <a:lnTo>
                      <a:pt x="501" y="67"/>
                    </a:lnTo>
                    <a:lnTo>
                      <a:pt x="434" y="134"/>
                    </a:lnTo>
                    <a:lnTo>
                      <a:pt x="434" y="234"/>
                    </a:lnTo>
                    <a:lnTo>
                      <a:pt x="368" y="734"/>
                    </a:lnTo>
                    <a:lnTo>
                      <a:pt x="301" y="1235"/>
                    </a:lnTo>
                    <a:lnTo>
                      <a:pt x="167" y="1702"/>
                    </a:lnTo>
                    <a:lnTo>
                      <a:pt x="34" y="2169"/>
                    </a:lnTo>
                    <a:lnTo>
                      <a:pt x="1" y="2269"/>
                    </a:lnTo>
                    <a:lnTo>
                      <a:pt x="34" y="2336"/>
                    </a:lnTo>
                    <a:lnTo>
                      <a:pt x="101" y="2402"/>
                    </a:lnTo>
                    <a:lnTo>
                      <a:pt x="201" y="2469"/>
                    </a:lnTo>
                    <a:lnTo>
                      <a:pt x="301" y="2469"/>
                    </a:lnTo>
                    <a:lnTo>
                      <a:pt x="368" y="2436"/>
                    </a:lnTo>
                    <a:lnTo>
                      <a:pt x="434" y="2369"/>
                    </a:lnTo>
                    <a:lnTo>
                      <a:pt x="501" y="2302"/>
                    </a:lnTo>
                    <a:lnTo>
                      <a:pt x="635" y="1802"/>
                    </a:lnTo>
                    <a:lnTo>
                      <a:pt x="768" y="1268"/>
                    </a:lnTo>
                    <a:lnTo>
                      <a:pt x="868" y="768"/>
                    </a:lnTo>
                    <a:lnTo>
                      <a:pt x="901" y="234"/>
                    </a:lnTo>
                    <a:lnTo>
                      <a:pt x="868" y="134"/>
                    </a:lnTo>
                    <a:lnTo>
                      <a:pt x="835" y="67"/>
                    </a:lnTo>
                    <a:lnTo>
                      <a:pt x="735" y="34"/>
                    </a:lnTo>
                    <a:lnTo>
                      <a:pt x="6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2"/>
              <p:cNvSpPr/>
              <p:nvPr/>
            </p:nvSpPr>
            <p:spPr>
              <a:xfrm>
                <a:off x="1226475" y="2045525"/>
                <a:ext cx="35900" cy="49225"/>
              </a:xfrm>
              <a:custGeom>
                <a:avLst/>
                <a:gdLst/>
                <a:ahLst/>
                <a:cxnLst/>
                <a:rect l="l" t="t" r="r" b="b"/>
                <a:pathLst>
                  <a:path w="1436" h="1969" extrusionOk="0">
                    <a:moveTo>
                      <a:pt x="1135" y="0"/>
                    </a:moveTo>
                    <a:lnTo>
                      <a:pt x="1035" y="33"/>
                    </a:lnTo>
                    <a:lnTo>
                      <a:pt x="968" y="100"/>
                    </a:lnTo>
                    <a:lnTo>
                      <a:pt x="34" y="1602"/>
                    </a:lnTo>
                    <a:lnTo>
                      <a:pt x="1" y="1702"/>
                    </a:lnTo>
                    <a:lnTo>
                      <a:pt x="34" y="1802"/>
                    </a:lnTo>
                    <a:lnTo>
                      <a:pt x="67" y="1868"/>
                    </a:lnTo>
                    <a:lnTo>
                      <a:pt x="134" y="1935"/>
                    </a:lnTo>
                    <a:lnTo>
                      <a:pt x="234" y="1969"/>
                    </a:lnTo>
                    <a:lnTo>
                      <a:pt x="301" y="1969"/>
                    </a:lnTo>
                    <a:lnTo>
                      <a:pt x="401" y="1935"/>
                    </a:lnTo>
                    <a:lnTo>
                      <a:pt x="468" y="1835"/>
                    </a:lnTo>
                    <a:lnTo>
                      <a:pt x="1402" y="367"/>
                    </a:lnTo>
                    <a:lnTo>
                      <a:pt x="1435" y="267"/>
                    </a:lnTo>
                    <a:lnTo>
                      <a:pt x="1402" y="167"/>
                    </a:lnTo>
                    <a:lnTo>
                      <a:pt x="1368" y="100"/>
                    </a:lnTo>
                    <a:lnTo>
                      <a:pt x="1302" y="33"/>
                    </a:lnTo>
                    <a:lnTo>
                      <a:pt x="12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2"/>
              <p:cNvSpPr/>
              <p:nvPr/>
            </p:nvSpPr>
            <p:spPr>
              <a:xfrm>
                <a:off x="1270675" y="2095550"/>
                <a:ext cx="40075" cy="35075"/>
              </a:xfrm>
              <a:custGeom>
                <a:avLst/>
                <a:gdLst/>
                <a:ahLst/>
                <a:cxnLst/>
                <a:rect l="l" t="t" r="r" b="b"/>
                <a:pathLst>
                  <a:path w="1603" h="1403" extrusionOk="0">
                    <a:moveTo>
                      <a:pt x="1269" y="1"/>
                    </a:moveTo>
                    <a:lnTo>
                      <a:pt x="1168" y="68"/>
                    </a:lnTo>
                    <a:lnTo>
                      <a:pt x="68" y="1002"/>
                    </a:lnTo>
                    <a:lnTo>
                      <a:pt x="1" y="1068"/>
                    </a:lnTo>
                    <a:lnTo>
                      <a:pt x="1" y="1169"/>
                    </a:lnTo>
                    <a:lnTo>
                      <a:pt x="1" y="1269"/>
                    </a:lnTo>
                    <a:lnTo>
                      <a:pt x="68" y="1335"/>
                    </a:lnTo>
                    <a:lnTo>
                      <a:pt x="134" y="1369"/>
                    </a:lnTo>
                    <a:lnTo>
                      <a:pt x="234" y="1402"/>
                    </a:lnTo>
                    <a:lnTo>
                      <a:pt x="301" y="1369"/>
                    </a:lnTo>
                    <a:lnTo>
                      <a:pt x="401" y="1335"/>
                    </a:lnTo>
                    <a:lnTo>
                      <a:pt x="1502" y="401"/>
                    </a:lnTo>
                    <a:lnTo>
                      <a:pt x="1569" y="334"/>
                    </a:lnTo>
                    <a:lnTo>
                      <a:pt x="1602" y="234"/>
                    </a:lnTo>
                    <a:lnTo>
                      <a:pt x="1569" y="134"/>
                    </a:lnTo>
                    <a:lnTo>
                      <a:pt x="1502" y="68"/>
                    </a:lnTo>
                    <a:lnTo>
                      <a:pt x="14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2"/>
              <p:cNvSpPr/>
              <p:nvPr/>
            </p:nvSpPr>
            <p:spPr>
              <a:xfrm>
                <a:off x="1299875" y="2126425"/>
                <a:ext cx="21700" cy="18375"/>
              </a:xfrm>
              <a:custGeom>
                <a:avLst/>
                <a:gdLst/>
                <a:ahLst/>
                <a:cxnLst/>
                <a:rect l="l" t="t" r="r" b="b"/>
                <a:pathLst>
                  <a:path w="868" h="735" extrusionOk="0">
                    <a:moveTo>
                      <a:pt x="601" y="0"/>
                    </a:moveTo>
                    <a:lnTo>
                      <a:pt x="501" y="34"/>
                    </a:lnTo>
                    <a:lnTo>
                      <a:pt x="134" y="267"/>
                    </a:lnTo>
                    <a:lnTo>
                      <a:pt x="67" y="334"/>
                    </a:lnTo>
                    <a:lnTo>
                      <a:pt x="0" y="434"/>
                    </a:lnTo>
                    <a:lnTo>
                      <a:pt x="0" y="501"/>
                    </a:lnTo>
                    <a:lnTo>
                      <a:pt x="34" y="601"/>
                    </a:lnTo>
                    <a:lnTo>
                      <a:pt x="101" y="668"/>
                    </a:lnTo>
                    <a:lnTo>
                      <a:pt x="167" y="734"/>
                    </a:lnTo>
                    <a:lnTo>
                      <a:pt x="267" y="734"/>
                    </a:lnTo>
                    <a:lnTo>
                      <a:pt x="367" y="701"/>
                    </a:lnTo>
                    <a:lnTo>
                      <a:pt x="734" y="434"/>
                    </a:lnTo>
                    <a:lnTo>
                      <a:pt x="801" y="367"/>
                    </a:lnTo>
                    <a:lnTo>
                      <a:pt x="835" y="301"/>
                    </a:lnTo>
                    <a:lnTo>
                      <a:pt x="868" y="200"/>
                    </a:lnTo>
                    <a:lnTo>
                      <a:pt x="835" y="100"/>
                    </a:lnTo>
                    <a:lnTo>
                      <a:pt x="768" y="34"/>
                    </a:lnTo>
                    <a:lnTo>
                      <a:pt x="6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2"/>
              <p:cNvSpPr/>
              <p:nvPr/>
            </p:nvSpPr>
            <p:spPr>
              <a:xfrm>
                <a:off x="1295700" y="2199825"/>
                <a:ext cx="22550" cy="13350"/>
              </a:xfrm>
              <a:custGeom>
                <a:avLst/>
                <a:gdLst/>
                <a:ahLst/>
                <a:cxnLst/>
                <a:rect l="l" t="t" r="r" b="b"/>
                <a:pathLst>
                  <a:path w="902" h="534" extrusionOk="0">
                    <a:moveTo>
                      <a:pt x="201" y="0"/>
                    </a:moveTo>
                    <a:lnTo>
                      <a:pt x="101" y="34"/>
                    </a:lnTo>
                    <a:lnTo>
                      <a:pt x="34" y="67"/>
                    </a:lnTo>
                    <a:lnTo>
                      <a:pt x="1" y="167"/>
                    </a:lnTo>
                    <a:lnTo>
                      <a:pt x="1" y="267"/>
                    </a:lnTo>
                    <a:lnTo>
                      <a:pt x="1" y="334"/>
                    </a:lnTo>
                    <a:lnTo>
                      <a:pt x="67" y="434"/>
                    </a:lnTo>
                    <a:lnTo>
                      <a:pt x="167" y="467"/>
                    </a:lnTo>
                    <a:lnTo>
                      <a:pt x="601" y="534"/>
                    </a:lnTo>
                    <a:lnTo>
                      <a:pt x="701" y="534"/>
                    </a:lnTo>
                    <a:lnTo>
                      <a:pt x="768" y="501"/>
                    </a:lnTo>
                    <a:lnTo>
                      <a:pt x="835" y="434"/>
                    </a:lnTo>
                    <a:lnTo>
                      <a:pt x="901" y="367"/>
                    </a:lnTo>
                    <a:lnTo>
                      <a:pt x="901" y="267"/>
                    </a:lnTo>
                    <a:lnTo>
                      <a:pt x="868" y="167"/>
                    </a:lnTo>
                    <a:lnTo>
                      <a:pt x="801" y="100"/>
                    </a:lnTo>
                    <a:lnTo>
                      <a:pt x="735" y="67"/>
                    </a:lnTo>
                    <a:lnTo>
                      <a:pt x="3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53" name="Google Shape;653;p42"/>
          <p:cNvSpPr/>
          <p:nvPr/>
        </p:nvSpPr>
        <p:spPr>
          <a:xfrm>
            <a:off x="357608" y="327384"/>
            <a:ext cx="185486" cy="172178"/>
          </a:xfrm>
          <a:prstGeom prst="flowChartManualInpu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2"/>
          <p:cNvSpPr/>
          <p:nvPr/>
        </p:nvSpPr>
        <p:spPr>
          <a:xfrm>
            <a:off x="581516" y="327384"/>
            <a:ext cx="185486" cy="172178"/>
          </a:xfrm>
          <a:prstGeom prst="flowChartManualInpu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itle 4">
            <a:extLst>
              <a:ext uri="{FF2B5EF4-FFF2-40B4-BE49-F238E27FC236}">
                <a16:creationId xmlns:a16="http://schemas.microsoft.com/office/drawing/2014/main" id="{6A3527D3-E6AA-0515-AF77-108841519388}"/>
              </a:ext>
            </a:extLst>
          </p:cNvPr>
          <p:cNvSpPr>
            <a:spLocks noGrp="1"/>
          </p:cNvSpPr>
          <p:nvPr>
            <p:ph type="title"/>
          </p:nvPr>
        </p:nvSpPr>
        <p:spPr>
          <a:xfrm>
            <a:off x="1422550" y="1229024"/>
            <a:ext cx="6298800" cy="2685452"/>
          </a:xfrm>
        </p:spPr>
        <p:txBody>
          <a:bodyPr/>
          <a:lstStyle/>
          <a:p>
            <a:pPr>
              <a:lnSpc>
                <a:spcPct val="150000"/>
              </a:lnSpc>
            </a:pPr>
            <a:r>
              <a:rPr lang="vi-VN" sz="4000" dirty="0">
                <a:solidFill>
                  <a:schemeClr val="accent3">
                    <a:lumMod val="50000"/>
                  </a:schemeClr>
                </a:solidFill>
                <a:latin typeface="Arial" panose="020B0604020202020204" pitchFamily="34" charset="0"/>
                <a:cs typeface="Arial" panose="020B0604020202020204" pitchFamily="34" charset="0"/>
              </a:rPr>
              <a:t>CHỦ ĐỀ 3:</a:t>
            </a:r>
            <a:br>
              <a:rPr lang="vi-VN" sz="4000" dirty="0">
                <a:solidFill>
                  <a:schemeClr val="accent3">
                    <a:lumMod val="50000"/>
                  </a:schemeClr>
                </a:solidFill>
                <a:latin typeface="Arial" panose="020B0604020202020204" pitchFamily="34" charset="0"/>
                <a:cs typeface="Arial" panose="020B0604020202020204" pitchFamily="34" charset="0"/>
              </a:rPr>
            </a:br>
            <a:r>
              <a:rPr lang="vi-VN" sz="4000" dirty="0">
                <a:solidFill>
                  <a:srgbClr val="FF0000"/>
                </a:solidFill>
                <a:latin typeface="Arial" panose="020B0604020202020204" pitchFamily="34" charset="0"/>
                <a:cs typeface="Arial" panose="020B0604020202020204" pitchFamily="34" charset="0"/>
              </a:rPr>
              <a:t>THIẾT KẾ MẠNG ĐIỆN TRONG NHÀ</a:t>
            </a:r>
          </a:p>
        </p:txBody>
      </p:sp>
      <p:pic>
        <p:nvPicPr>
          <p:cNvPr id="2" name="Picture 1"/>
          <p:cNvPicPr>
            <a:picLocks noChangeAspect="1"/>
          </p:cNvPicPr>
          <p:nvPr/>
        </p:nvPicPr>
        <p:blipFill>
          <a:blip r:embed="rId3"/>
          <a:stretch>
            <a:fillRect/>
          </a:stretch>
        </p:blipFill>
        <p:spPr>
          <a:xfrm>
            <a:off x="1" y="1"/>
            <a:ext cx="9144000" cy="51435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grpSp>
        <p:nvGrpSpPr>
          <p:cNvPr id="6" name="Group 5">
            <a:extLst>
              <a:ext uri="{FF2B5EF4-FFF2-40B4-BE49-F238E27FC236}">
                <a16:creationId xmlns:a16="http://schemas.microsoft.com/office/drawing/2014/main" id="{793E337A-7E08-7D63-17B2-FCE460763623}"/>
              </a:ext>
            </a:extLst>
          </p:cNvPr>
          <p:cNvGrpSpPr/>
          <p:nvPr/>
        </p:nvGrpSpPr>
        <p:grpSpPr>
          <a:xfrm>
            <a:off x="6298803" y="1988457"/>
            <a:ext cx="2057704" cy="2451059"/>
            <a:chOff x="6633522" y="1053263"/>
            <a:chExt cx="1608900" cy="1916461"/>
          </a:xfrm>
        </p:grpSpPr>
        <p:sp>
          <p:nvSpPr>
            <p:cNvPr id="319" name="Google Shape;319;p33"/>
            <p:cNvSpPr/>
            <p:nvPr/>
          </p:nvSpPr>
          <p:spPr>
            <a:xfrm>
              <a:off x="6633522" y="1226900"/>
              <a:ext cx="1608900" cy="1608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 name="Google Shape;341;p33"/>
            <p:cNvGrpSpPr/>
            <p:nvPr/>
          </p:nvGrpSpPr>
          <p:grpSpPr>
            <a:xfrm>
              <a:off x="6994307" y="1053263"/>
              <a:ext cx="1085636" cy="1916461"/>
              <a:chOff x="2880425" y="2998025"/>
              <a:chExt cx="597225" cy="1054275"/>
            </a:xfrm>
          </p:grpSpPr>
          <p:sp>
            <p:nvSpPr>
              <p:cNvPr id="342" name="Google Shape;342;p33"/>
              <p:cNvSpPr/>
              <p:nvPr/>
            </p:nvSpPr>
            <p:spPr>
              <a:xfrm>
                <a:off x="2961325" y="3082250"/>
                <a:ext cx="427075" cy="831600"/>
              </a:xfrm>
              <a:custGeom>
                <a:avLst/>
                <a:gdLst/>
                <a:ahLst/>
                <a:cxnLst/>
                <a:rect l="l" t="t" r="r" b="b"/>
                <a:pathLst>
                  <a:path w="17083" h="33264" extrusionOk="0">
                    <a:moveTo>
                      <a:pt x="8742" y="1"/>
                    </a:moveTo>
                    <a:lnTo>
                      <a:pt x="8208" y="34"/>
                    </a:lnTo>
                    <a:lnTo>
                      <a:pt x="7674" y="134"/>
                    </a:lnTo>
                    <a:lnTo>
                      <a:pt x="7140" y="268"/>
                    </a:lnTo>
                    <a:lnTo>
                      <a:pt x="6640" y="401"/>
                    </a:lnTo>
                    <a:lnTo>
                      <a:pt x="6139" y="601"/>
                    </a:lnTo>
                    <a:lnTo>
                      <a:pt x="5639" y="835"/>
                    </a:lnTo>
                    <a:lnTo>
                      <a:pt x="5138" y="1102"/>
                    </a:lnTo>
                    <a:lnTo>
                      <a:pt x="4671" y="1402"/>
                    </a:lnTo>
                    <a:lnTo>
                      <a:pt x="4204" y="1736"/>
                    </a:lnTo>
                    <a:lnTo>
                      <a:pt x="3771" y="2103"/>
                    </a:lnTo>
                    <a:lnTo>
                      <a:pt x="3337" y="2503"/>
                    </a:lnTo>
                    <a:lnTo>
                      <a:pt x="2937" y="2937"/>
                    </a:lnTo>
                    <a:lnTo>
                      <a:pt x="2570" y="3404"/>
                    </a:lnTo>
                    <a:lnTo>
                      <a:pt x="2236" y="3871"/>
                    </a:lnTo>
                    <a:lnTo>
                      <a:pt x="1936" y="4338"/>
                    </a:lnTo>
                    <a:lnTo>
                      <a:pt x="1635" y="4872"/>
                    </a:lnTo>
                    <a:lnTo>
                      <a:pt x="1369" y="5372"/>
                    </a:lnTo>
                    <a:lnTo>
                      <a:pt x="1135" y="5906"/>
                    </a:lnTo>
                    <a:lnTo>
                      <a:pt x="901" y="6473"/>
                    </a:lnTo>
                    <a:lnTo>
                      <a:pt x="701" y="7040"/>
                    </a:lnTo>
                    <a:lnTo>
                      <a:pt x="534" y="7607"/>
                    </a:lnTo>
                    <a:lnTo>
                      <a:pt x="401" y="8175"/>
                    </a:lnTo>
                    <a:lnTo>
                      <a:pt x="268" y="8742"/>
                    </a:lnTo>
                    <a:lnTo>
                      <a:pt x="167" y="9342"/>
                    </a:lnTo>
                    <a:lnTo>
                      <a:pt x="101" y="9909"/>
                    </a:lnTo>
                    <a:lnTo>
                      <a:pt x="34" y="10510"/>
                    </a:lnTo>
                    <a:lnTo>
                      <a:pt x="1" y="11411"/>
                    </a:lnTo>
                    <a:lnTo>
                      <a:pt x="1" y="12345"/>
                    </a:lnTo>
                    <a:lnTo>
                      <a:pt x="34" y="13279"/>
                    </a:lnTo>
                    <a:lnTo>
                      <a:pt x="134" y="14180"/>
                    </a:lnTo>
                    <a:lnTo>
                      <a:pt x="268" y="15081"/>
                    </a:lnTo>
                    <a:lnTo>
                      <a:pt x="468" y="15981"/>
                    </a:lnTo>
                    <a:lnTo>
                      <a:pt x="701" y="16882"/>
                    </a:lnTo>
                    <a:lnTo>
                      <a:pt x="968" y="17750"/>
                    </a:lnTo>
                    <a:lnTo>
                      <a:pt x="1202" y="18383"/>
                    </a:lnTo>
                    <a:lnTo>
                      <a:pt x="1435" y="19017"/>
                    </a:lnTo>
                    <a:lnTo>
                      <a:pt x="1969" y="20252"/>
                    </a:lnTo>
                    <a:lnTo>
                      <a:pt x="2503" y="21486"/>
                    </a:lnTo>
                    <a:lnTo>
                      <a:pt x="3037" y="22721"/>
                    </a:lnTo>
                    <a:lnTo>
                      <a:pt x="3370" y="23688"/>
                    </a:lnTo>
                    <a:lnTo>
                      <a:pt x="3671" y="24689"/>
                    </a:lnTo>
                    <a:lnTo>
                      <a:pt x="3937" y="25656"/>
                    </a:lnTo>
                    <a:lnTo>
                      <a:pt x="4171" y="26657"/>
                    </a:lnTo>
                    <a:lnTo>
                      <a:pt x="4338" y="27692"/>
                    </a:lnTo>
                    <a:lnTo>
                      <a:pt x="4471" y="28692"/>
                    </a:lnTo>
                    <a:lnTo>
                      <a:pt x="4571" y="29727"/>
                    </a:lnTo>
                    <a:lnTo>
                      <a:pt x="4605" y="30761"/>
                    </a:lnTo>
                    <a:lnTo>
                      <a:pt x="4638" y="31495"/>
                    </a:lnTo>
                    <a:lnTo>
                      <a:pt x="4705" y="31862"/>
                    </a:lnTo>
                    <a:lnTo>
                      <a:pt x="4771" y="32196"/>
                    </a:lnTo>
                    <a:lnTo>
                      <a:pt x="4938" y="32529"/>
                    </a:lnTo>
                    <a:lnTo>
                      <a:pt x="5038" y="32696"/>
                    </a:lnTo>
                    <a:lnTo>
                      <a:pt x="5138" y="32829"/>
                    </a:lnTo>
                    <a:lnTo>
                      <a:pt x="5272" y="32963"/>
                    </a:lnTo>
                    <a:lnTo>
                      <a:pt x="5439" y="33063"/>
                    </a:lnTo>
                    <a:lnTo>
                      <a:pt x="5572" y="33163"/>
                    </a:lnTo>
                    <a:lnTo>
                      <a:pt x="5739" y="33230"/>
                    </a:lnTo>
                    <a:lnTo>
                      <a:pt x="5939" y="33263"/>
                    </a:lnTo>
                    <a:lnTo>
                      <a:pt x="6106" y="33230"/>
                    </a:lnTo>
                    <a:lnTo>
                      <a:pt x="6306" y="33196"/>
                    </a:lnTo>
                    <a:lnTo>
                      <a:pt x="6473" y="33163"/>
                    </a:lnTo>
                    <a:lnTo>
                      <a:pt x="6640" y="33063"/>
                    </a:lnTo>
                    <a:lnTo>
                      <a:pt x="6807" y="32963"/>
                    </a:lnTo>
                    <a:lnTo>
                      <a:pt x="7107" y="32729"/>
                    </a:lnTo>
                    <a:lnTo>
                      <a:pt x="7274" y="32529"/>
                    </a:lnTo>
                    <a:lnTo>
                      <a:pt x="7407" y="32296"/>
                    </a:lnTo>
                    <a:lnTo>
                      <a:pt x="7541" y="32062"/>
                    </a:lnTo>
                    <a:lnTo>
                      <a:pt x="7674" y="31829"/>
                    </a:lnTo>
                    <a:lnTo>
                      <a:pt x="7841" y="31295"/>
                    </a:lnTo>
                    <a:lnTo>
                      <a:pt x="7974" y="30761"/>
                    </a:lnTo>
                    <a:lnTo>
                      <a:pt x="8174" y="29627"/>
                    </a:lnTo>
                    <a:lnTo>
                      <a:pt x="8275" y="29093"/>
                    </a:lnTo>
                    <a:lnTo>
                      <a:pt x="8408" y="28559"/>
                    </a:lnTo>
                    <a:lnTo>
                      <a:pt x="8642" y="28025"/>
                    </a:lnTo>
                    <a:lnTo>
                      <a:pt x="8842" y="27458"/>
                    </a:lnTo>
                    <a:lnTo>
                      <a:pt x="9376" y="26390"/>
                    </a:lnTo>
                    <a:lnTo>
                      <a:pt x="9943" y="25356"/>
                    </a:lnTo>
                    <a:lnTo>
                      <a:pt x="10543" y="24355"/>
                    </a:lnTo>
                    <a:lnTo>
                      <a:pt x="11377" y="23088"/>
                    </a:lnTo>
                    <a:lnTo>
                      <a:pt x="12211" y="21820"/>
                    </a:lnTo>
                    <a:lnTo>
                      <a:pt x="13045" y="20552"/>
                    </a:lnTo>
                    <a:lnTo>
                      <a:pt x="13879" y="19251"/>
                    </a:lnTo>
                    <a:lnTo>
                      <a:pt x="14647" y="17950"/>
                    </a:lnTo>
                    <a:lnTo>
                      <a:pt x="15014" y="17282"/>
                    </a:lnTo>
                    <a:lnTo>
                      <a:pt x="15347" y="16582"/>
                    </a:lnTo>
                    <a:lnTo>
                      <a:pt x="15648" y="15915"/>
                    </a:lnTo>
                    <a:lnTo>
                      <a:pt x="15948" y="15214"/>
                    </a:lnTo>
                    <a:lnTo>
                      <a:pt x="16181" y="14480"/>
                    </a:lnTo>
                    <a:lnTo>
                      <a:pt x="16415" y="13746"/>
                    </a:lnTo>
                    <a:lnTo>
                      <a:pt x="16649" y="12912"/>
                    </a:lnTo>
                    <a:lnTo>
                      <a:pt x="16815" y="12045"/>
                    </a:lnTo>
                    <a:lnTo>
                      <a:pt x="16949" y="11177"/>
                    </a:lnTo>
                    <a:lnTo>
                      <a:pt x="17049" y="10310"/>
                    </a:lnTo>
                    <a:lnTo>
                      <a:pt x="17082" y="9409"/>
                    </a:lnTo>
                    <a:lnTo>
                      <a:pt x="17049" y="8541"/>
                    </a:lnTo>
                    <a:lnTo>
                      <a:pt x="16982" y="7674"/>
                    </a:lnTo>
                    <a:lnTo>
                      <a:pt x="16849" y="6807"/>
                    </a:lnTo>
                    <a:lnTo>
                      <a:pt x="16749" y="6306"/>
                    </a:lnTo>
                    <a:lnTo>
                      <a:pt x="16615" y="5806"/>
                    </a:lnTo>
                    <a:lnTo>
                      <a:pt x="16448" y="5305"/>
                    </a:lnTo>
                    <a:lnTo>
                      <a:pt x="16248" y="4805"/>
                    </a:lnTo>
                    <a:lnTo>
                      <a:pt x="16048" y="4304"/>
                    </a:lnTo>
                    <a:lnTo>
                      <a:pt x="15814" y="3837"/>
                    </a:lnTo>
                    <a:lnTo>
                      <a:pt x="15548" y="3404"/>
                    </a:lnTo>
                    <a:lnTo>
                      <a:pt x="15247" y="2937"/>
                    </a:lnTo>
                    <a:lnTo>
                      <a:pt x="14947" y="2536"/>
                    </a:lnTo>
                    <a:lnTo>
                      <a:pt x="14580" y="2136"/>
                    </a:lnTo>
                    <a:lnTo>
                      <a:pt x="14213" y="1769"/>
                    </a:lnTo>
                    <a:lnTo>
                      <a:pt x="13846" y="1435"/>
                    </a:lnTo>
                    <a:lnTo>
                      <a:pt x="13412" y="1135"/>
                    </a:lnTo>
                    <a:lnTo>
                      <a:pt x="12979" y="868"/>
                    </a:lnTo>
                    <a:lnTo>
                      <a:pt x="12512" y="635"/>
                    </a:lnTo>
                    <a:lnTo>
                      <a:pt x="12011" y="434"/>
                    </a:lnTo>
                    <a:lnTo>
                      <a:pt x="11477" y="301"/>
                    </a:lnTo>
                    <a:lnTo>
                      <a:pt x="10910" y="168"/>
                    </a:lnTo>
                    <a:lnTo>
                      <a:pt x="10376" y="67"/>
                    </a:lnTo>
                    <a:lnTo>
                      <a:pt x="9843" y="1"/>
                    </a:lnTo>
                    <a:close/>
                  </a:path>
                </a:pathLst>
              </a:custGeom>
              <a:solidFill>
                <a:srgbClr val="E57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3"/>
              <p:cNvSpPr/>
              <p:nvPr/>
            </p:nvSpPr>
            <p:spPr>
              <a:xfrm>
                <a:off x="2880425" y="2998025"/>
                <a:ext cx="597225" cy="960025"/>
              </a:xfrm>
              <a:custGeom>
                <a:avLst/>
                <a:gdLst/>
                <a:ahLst/>
                <a:cxnLst/>
                <a:rect l="l" t="t" r="r" b="b"/>
                <a:pathLst>
                  <a:path w="23889" h="38401" extrusionOk="0">
                    <a:moveTo>
                      <a:pt x="11878" y="0"/>
                    </a:moveTo>
                    <a:lnTo>
                      <a:pt x="11344" y="33"/>
                    </a:lnTo>
                    <a:lnTo>
                      <a:pt x="10810" y="67"/>
                    </a:lnTo>
                    <a:lnTo>
                      <a:pt x="10276" y="134"/>
                    </a:lnTo>
                    <a:lnTo>
                      <a:pt x="9742" y="234"/>
                    </a:lnTo>
                    <a:lnTo>
                      <a:pt x="9209" y="334"/>
                    </a:lnTo>
                    <a:lnTo>
                      <a:pt x="8675" y="501"/>
                    </a:lnTo>
                    <a:lnTo>
                      <a:pt x="8141" y="667"/>
                    </a:lnTo>
                    <a:lnTo>
                      <a:pt x="7640" y="868"/>
                    </a:lnTo>
                    <a:lnTo>
                      <a:pt x="7140" y="1068"/>
                    </a:lnTo>
                    <a:lnTo>
                      <a:pt x="6640" y="1335"/>
                    </a:lnTo>
                    <a:lnTo>
                      <a:pt x="6139" y="1601"/>
                    </a:lnTo>
                    <a:lnTo>
                      <a:pt x="5672" y="1902"/>
                    </a:lnTo>
                    <a:lnTo>
                      <a:pt x="5238" y="2202"/>
                    </a:lnTo>
                    <a:lnTo>
                      <a:pt x="4805" y="2536"/>
                    </a:lnTo>
                    <a:lnTo>
                      <a:pt x="4371" y="2903"/>
                    </a:lnTo>
                    <a:lnTo>
                      <a:pt x="3971" y="3270"/>
                    </a:lnTo>
                    <a:lnTo>
                      <a:pt x="3604" y="3637"/>
                    </a:lnTo>
                    <a:lnTo>
                      <a:pt x="3237" y="4070"/>
                    </a:lnTo>
                    <a:lnTo>
                      <a:pt x="2870" y="4471"/>
                    </a:lnTo>
                    <a:lnTo>
                      <a:pt x="2569" y="4938"/>
                    </a:lnTo>
                    <a:lnTo>
                      <a:pt x="2236" y="5371"/>
                    </a:lnTo>
                    <a:lnTo>
                      <a:pt x="1969" y="5839"/>
                    </a:lnTo>
                    <a:lnTo>
                      <a:pt x="1702" y="6339"/>
                    </a:lnTo>
                    <a:lnTo>
                      <a:pt x="1468" y="6839"/>
                    </a:lnTo>
                    <a:lnTo>
                      <a:pt x="1235" y="7340"/>
                    </a:lnTo>
                    <a:lnTo>
                      <a:pt x="1001" y="7940"/>
                    </a:lnTo>
                    <a:lnTo>
                      <a:pt x="835" y="8508"/>
                    </a:lnTo>
                    <a:lnTo>
                      <a:pt x="634" y="9108"/>
                    </a:lnTo>
                    <a:lnTo>
                      <a:pt x="501" y="9709"/>
                    </a:lnTo>
                    <a:lnTo>
                      <a:pt x="367" y="10342"/>
                    </a:lnTo>
                    <a:lnTo>
                      <a:pt x="234" y="10943"/>
                    </a:lnTo>
                    <a:lnTo>
                      <a:pt x="167" y="11577"/>
                    </a:lnTo>
                    <a:lnTo>
                      <a:pt x="101" y="12177"/>
                    </a:lnTo>
                    <a:lnTo>
                      <a:pt x="0" y="13445"/>
                    </a:lnTo>
                    <a:lnTo>
                      <a:pt x="0" y="14680"/>
                    </a:lnTo>
                    <a:lnTo>
                      <a:pt x="34" y="15947"/>
                    </a:lnTo>
                    <a:lnTo>
                      <a:pt x="167" y="17182"/>
                    </a:lnTo>
                    <a:lnTo>
                      <a:pt x="334" y="18416"/>
                    </a:lnTo>
                    <a:lnTo>
                      <a:pt x="568" y="19617"/>
                    </a:lnTo>
                    <a:lnTo>
                      <a:pt x="835" y="20818"/>
                    </a:lnTo>
                    <a:lnTo>
                      <a:pt x="1168" y="22019"/>
                    </a:lnTo>
                    <a:lnTo>
                      <a:pt x="1535" y="23187"/>
                    </a:lnTo>
                    <a:lnTo>
                      <a:pt x="1969" y="24355"/>
                    </a:lnTo>
                    <a:lnTo>
                      <a:pt x="2403" y="25522"/>
                    </a:lnTo>
                    <a:lnTo>
                      <a:pt x="2903" y="26657"/>
                    </a:lnTo>
                    <a:lnTo>
                      <a:pt x="3437" y="27791"/>
                    </a:lnTo>
                    <a:lnTo>
                      <a:pt x="4004" y="28925"/>
                    </a:lnTo>
                    <a:lnTo>
                      <a:pt x="5172" y="31161"/>
                    </a:lnTo>
                    <a:lnTo>
                      <a:pt x="5705" y="32262"/>
                    </a:lnTo>
                    <a:lnTo>
                      <a:pt x="5972" y="32829"/>
                    </a:lnTo>
                    <a:lnTo>
                      <a:pt x="6206" y="33429"/>
                    </a:lnTo>
                    <a:lnTo>
                      <a:pt x="6406" y="33996"/>
                    </a:lnTo>
                    <a:lnTo>
                      <a:pt x="6573" y="34630"/>
                    </a:lnTo>
                    <a:lnTo>
                      <a:pt x="6673" y="35231"/>
                    </a:lnTo>
                    <a:lnTo>
                      <a:pt x="6740" y="35831"/>
                    </a:lnTo>
                    <a:lnTo>
                      <a:pt x="6773" y="36432"/>
                    </a:lnTo>
                    <a:lnTo>
                      <a:pt x="6706" y="36999"/>
                    </a:lnTo>
                    <a:lnTo>
                      <a:pt x="6573" y="37566"/>
                    </a:lnTo>
                    <a:lnTo>
                      <a:pt x="6406" y="38100"/>
                    </a:lnTo>
                    <a:lnTo>
                      <a:pt x="6373" y="38200"/>
                    </a:lnTo>
                    <a:lnTo>
                      <a:pt x="6406" y="38300"/>
                    </a:lnTo>
                    <a:lnTo>
                      <a:pt x="6473" y="38367"/>
                    </a:lnTo>
                    <a:lnTo>
                      <a:pt x="6540" y="38400"/>
                    </a:lnTo>
                    <a:lnTo>
                      <a:pt x="6706" y="38400"/>
                    </a:lnTo>
                    <a:lnTo>
                      <a:pt x="6806" y="38334"/>
                    </a:lnTo>
                    <a:lnTo>
                      <a:pt x="6840" y="38234"/>
                    </a:lnTo>
                    <a:lnTo>
                      <a:pt x="7040" y="37666"/>
                    </a:lnTo>
                    <a:lnTo>
                      <a:pt x="7173" y="37099"/>
                    </a:lnTo>
                    <a:lnTo>
                      <a:pt x="7240" y="36532"/>
                    </a:lnTo>
                    <a:lnTo>
                      <a:pt x="7240" y="35965"/>
                    </a:lnTo>
                    <a:lnTo>
                      <a:pt x="7207" y="35364"/>
                    </a:lnTo>
                    <a:lnTo>
                      <a:pt x="7107" y="34797"/>
                    </a:lnTo>
                    <a:lnTo>
                      <a:pt x="6973" y="34230"/>
                    </a:lnTo>
                    <a:lnTo>
                      <a:pt x="6806" y="33663"/>
                    </a:lnTo>
                    <a:lnTo>
                      <a:pt x="6606" y="33129"/>
                    </a:lnTo>
                    <a:lnTo>
                      <a:pt x="6373" y="32562"/>
                    </a:lnTo>
                    <a:lnTo>
                      <a:pt x="5872" y="31461"/>
                    </a:lnTo>
                    <a:lnTo>
                      <a:pt x="5338" y="30427"/>
                    </a:lnTo>
                    <a:lnTo>
                      <a:pt x="4805" y="29426"/>
                    </a:lnTo>
                    <a:lnTo>
                      <a:pt x="4238" y="28325"/>
                    </a:lnTo>
                    <a:lnTo>
                      <a:pt x="3670" y="27224"/>
                    </a:lnTo>
                    <a:lnTo>
                      <a:pt x="3170" y="26090"/>
                    </a:lnTo>
                    <a:lnTo>
                      <a:pt x="2703" y="24955"/>
                    </a:lnTo>
                    <a:lnTo>
                      <a:pt x="2269" y="23788"/>
                    </a:lnTo>
                    <a:lnTo>
                      <a:pt x="1869" y="22620"/>
                    </a:lnTo>
                    <a:lnTo>
                      <a:pt x="1502" y="21452"/>
                    </a:lnTo>
                    <a:lnTo>
                      <a:pt x="1202" y="20251"/>
                    </a:lnTo>
                    <a:lnTo>
                      <a:pt x="968" y="19117"/>
                    </a:lnTo>
                    <a:lnTo>
                      <a:pt x="768" y="17982"/>
                    </a:lnTo>
                    <a:lnTo>
                      <a:pt x="601" y="16781"/>
                    </a:lnTo>
                    <a:lnTo>
                      <a:pt x="501" y="15580"/>
                    </a:lnTo>
                    <a:lnTo>
                      <a:pt x="468" y="14346"/>
                    </a:lnTo>
                    <a:lnTo>
                      <a:pt x="501" y="13145"/>
                    </a:lnTo>
                    <a:lnTo>
                      <a:pt x="601" y="11944"/>
                    </a:lnTo>
                    <a:lnTo>
                      <a:pt x="768" y="10743"/>
                    </a:lnTo>
                    <a:lnTo>
                      <a:pt x="868" y="10142"/>
                    </a:lnTo>
                    <a:lnTo>
                      <a:pt x="1001" y="9575"/>
                    </a:lnTo>
                    <a:lnTo>
                      <a:pt x="1168" y="9008"/>
                    </a:lnTo>
                    <a:lnTo>
                      <a:pt x="1335" y="8441"/>
                    </a:lnTo>
                    <a:lnTo>
                      <a:pt x="1535" y="7874"/>
                    </a:lnTo>
                    <a:lnTo>
                      <a:pt x="1769" y="7340"/>
                    </a:lnTo>
                    <a:lnTo>
                      <a:pt x="2002" y="6806"/>
                    </a:lnTo>
                    <a:lnTo>
                      <a:pt x="2269" y="6272"/>
                    </a:lnTo>
                    <a:lnTo>
                      <a:pt x="2569" y="5772"/>
                    </a:lnTo>
                    <a:lnTo>
                      <a:pt x="2903" y="5271"/>
                    </a:lnTo>
                    <a:lnTo>
                      <a:pt x="3237" y="4804"/>
                    </a:lnTo>
                    <a:lnTo>
                      <a:pt x="3604" y="4337"/>
                    </a:lnTo>
                    <a:lnTo>
                      <a:pt x="4004" y="3903"/>
                    </a:lnTo>
                    <a:lnTo>
                      <a:pt x="4438" y="3470"/>
                    </a:lnTo>
                    <a:lnTo>
                      <a:pt x="4905" y="3069"/>
                    </a:lnTo>
                    <a:lnTo>
                      <a:pt x="5372" y="2669"/>
                    </a:lnTo>
                    <a:lnTo>
                      <a:pt x="5806" y="2369"/>
                    </a:lnTo>
                    <a:lnTo>
                      <a:pt x="6273" y="2069"/>
                    </a:lnTo>
                    <a:lnTo>
                      <a:pt x="6740" y="1802"/>
                    </a:lnTo>
                    <a:lnTo>
                      <a:pt x="7240" y="1568"/>
                    </a:lnTo>
                    <a:lnTo>
                      <a:pt x="7707" y="1335"/>
                    </a:lnTo>
                    <a:lnTo>
                      <a:pt x="8241" y="1134"/>
                    </a:lnTo>
                    <a:lnTo>
                      <a:pt x="8741" y="968"/>
                    </a:lnTo>
                    <a:lnTo>
                      <a:pt x="9242" y="834"/>
                    </a:lnTo>
                    <a:lnTo>
                      <a:pt x="9776" y="701"/>
                    </a:lnTo>
                    <a:lnTo>
                      <a:pt x="10309" y="601"/>
                    </a:lnTo>
                    <a:lnTo>
                      <a:pt x="10843" y="534"/>
                    </a:lnTo>
                    <a:lnTo>
                      <a:pt x="11377" y="501"/>
                    </a:lnTo>
                    <a:lnTo>
                      <a:pt x="11911" y="467"/>
                    </a:lnTo>
                    <a:lnTo>
                      <a:pt x="12445" y="501"/>
                    </a:lnTo>
                    <a:lnTo>
                      <a:pt x="13012" y="534"/>
                    </a:lnTo>
                    <a:lnTo>
                      <a:pt x="13546" y="601"/>
                    </a:lnTo>
                    <a:lnTo>
                      <a:pt x="14079" y="701"/>
                    </a:lnTo>
                    <a:lnTo>
                      <a:pt x="14613" y="801"/>
                    </a:lnTo>
                    <a:lnTo>
                      <a:pt x="15147" y="968"/>
                    </a:lnTo>
                    <a:lnTo>
                      <a:pt x="15647" y="1134"/>
                    </a:lnTo>
                    <a:lnTo>
                      <a:pt x="16148" y="1301"/>
                    </a:lnTo>
                    <a:lnTo>
                      <a:pt x="16648" y="1535"/>
                    </a:lnTo>
                    <a:lnTo>
                      <a:pt x="17149" y="1768"/>
                    </a:lnTo>
                    <a:lnTo>
                      <a:pt x="17616" y="2035"/>
                    </a:lnTo>
                    <a:lnTo>
                      <a:pt x="18050" y="2335"/>
                    </a:lnTo>
                    <a:lnTo>
                      <a:pt x="18517" y="2636"/>
                    </a:lnTo>
                    <a:lnTo>
                      <a:pt x="18950" y="2969"/>
                    </a:lnTo>
                    <a:lnTo>
                      <a:pt x="19351" y="3303"/>
                    </a:lnTo>
                    <a:lnTo>
                      <a:pt x="19751" y="3703"/>
                    </a:lnTo>
                    <a:lnTo>
                      <a:pt x="20118" y="4070"/>
                    </a:lnTo>
                    <a:lnTo>
                      <a:pt x="20485" y="4504"/>
                    </a:lnTo>
                    <a:lnTo>
                      <a:pt x="20819" y="4938"/>
                    </a:lnTo>
                    <a:lnTo>
                      <a:pt x="21119" y="5338"/>
                    </a:lnTo>
                    <a:lnTo>
                      <a:pt x="21386" y="5772"/>
                    </a:lnTo>
                    <a:lnTo>
                      <a:pt x="21619" y="6206"/>
                    </a:lnTo>
                    <a:lnTo>
                      <a:pt x="21886" y="6639"/>
                    </a:lnTo>
                    <a:lnTo>
                      <a:pt x="22287" y="7540"/>
                    </a:lnTo>
                    <a:lnTo>
                      <a:pt x="22654" y="8508"/>
                    </a:lnTo>
                    <a:lnTo>
                      <a:pt x="22921" y="9475"/>
                    </a:lnTo>
                    <a:lnTo>
                      <a:pt x="23154" y="10443"/>
                    </a:lnTo>
                    <a:lnTo>
                      <a:pt x="23288" y="11443"/>
                    </a:lnTo>
                    <a:lnTo>
                      <a:pt x="23388" y="12444"/>
                    </a:lnTo>
                    <a:lnTo>
                      <a:pt x="23421" y="13545"/>
                    </a:lnTo>
                    <a:lnTo>
                      <a:pt x="23388" y="14613"/>
                    </a:lnTo>
                    <a:lnTo>
                      <a:pt x="23254" y="15680"/>
                    </a:lnTo>
                    <a:lnTo>
                      <a:pt x="23087" y="16748"/>
                    </a:lnTo>
                    <a:lnTo>
                      <a:pt x="22854" y="17816"/>
                    </a:lnTo>
                    <a:lnTo>
                      <a:pt x="22554" y="18850"/>
                    </a:lnTo>
                    <a:lnTo>
                      <a:pt x="22187" y="19884"/>
                    </a:lnTo>
                    <a:lnTo>
                      <a:pt x="21786" y="20885"/>
                    </a:lnTo>
                    <a:lnTo>
                      <a:pt x="21319" y="21953"/>
                    </a:lnTo>
                    <a:lnTo>
                      <a:pt x="20785" y="22987"/>
                    </a:lnTo>
                    <a:lnTo>
                      <a:pt x="20185" y="24021"/>
                    </a:lnTo>
                    <a:lnTo>
                      <a:pt x="19584" y="24989"/>
                    </a:lnTo>
                    <a:lnTo>
                      <a:pt x="18917" y="25989"/>
                    </a:lnTo>
                    <a:lnTo>
                      <a:pt x="18250" y="26924"/>
                    </a:lnTo>
                    <a:lnTo>
                      <a:pt x="17549" y="27858"/>
                    </a:lnTo>
                    <a:lnTo>
                      <a:pt x="16815" y="28792"/>
                    </a:lnTo>
                    <a:lnTo>
                      <a:pt x="16081" y="29659"/>
                    </a:lnTo>
                    <a:lnTo>
                      <a:pt x="15314" y="30527"/>
                    </a:lnTo>
                    <a:lnTo>
                      <a:pt x="14580" y="31394"/>
                    </a:lnTo>
                    <a:lnTo>
                      <a:pt x="13846" y="32295"/>
                    </a:lnTo>
                    <a:lnTo>
                      <a:pt x="13212" y="33162"/>
                    </a:lnTo>
                    <a:lnTo>
                      <a:pt x="12912" y="33596"/>
                    </a:lnTo>
                    <a:lnTo>
                      <a:pt x="12645" y="34063"/>
                    </a:lnTo>
                    <a:lnTo>
                      <a:pt x="12378" y="34530"/>
                    </a:lnTo>
                    <a:lnTo>
                      <a:pt x="12144" y="35031"/>
                    </a:lnTo>
                    <a:lnTo>
                      <a:pt x="11944" y="35531"/>
                    </a:lnTo>
                    <a:lnTo>
                      <a:pt x="11777" y="36032"/>
                    </a:lnTo>
                    <a:lnTo>
                      <a:pt x="11677" y="36532"/>
                    </a:lnTo>
                    <a:lnTo>
                      <a:pt x="11611" y="37066"/>
                    </a:lnTo>
                    <a:lnTo>
                      <a:pt x="11611" y="37566"/>
                    </a:lnTo>
                    <a:lnTo>
                      <a:pt x="11611" y="38067"/>
                    </a:lnTo>
                    <a:lnTo>
                      <a:pt x="11644" y="38167"/>
                    </a:lnTo>
                    <a:lnTo>
                      <a:pt x="11711" y="38267"/>
                    </a:lnTo>
                    <a:lnTo>
                      <a:pt x="11811" y="38300"/>
                    </a:lnTo>
                    <a:lnTo>
                      <a:pt x="11978" y="38300"/>
                    </a:lnTo>
                    <a:lnTo>
                      <a:pt x="12044" y="38267"/>
                    </a:lnTo>
                    <a:lnTo>
                      <a:pt x="12111" y="38167"/>
                    </a:lnTo>
                    <a:lnTo>
                      <a:pt x="12111" y="38067"/>
                    </a:lnTo>
                    <a:lnTo>
                      <a:pt x="12078" y="37500"/>
                    </a:lnTo>
                    <a:lnTo>
                      <a:pt x="12111" y="36932"/>
                    </a:lnTo>
                    <a:lnTo>
                      <a:pt x="12211" y="36365"/>
                    </a:lnTo>
                    <a:lnTo>
                      <a:pt x="12345" y="35831"/>
                    </a:lnTo>
                    <a:lnTo>
                      <a:pt x="12545" y="35298"/>
                    </a:lnTo>
                    <a:lnTo>
                      <a:pt x="12778" y="34797"/>
                    </a:lnTo>
                    <a:lnTo>
                      <a:pt x="13045" y="34297"/>
                    </a:lnTo>
                    <a:lnTo>
                      <a:pt x="13345" y="33796"/>
                    </a:lnTo>
                    <a:lnTo>
                      <a:pt x="13679" y="33296"/>
                    </a:lnTo>
                    <a:lnTo>
                      <a:pt x="14013" y="32829"/>
                    </a:lnTo>
                    <a:lnTo>
                      <a:pt x="14747" y="31928"/>
                    </a:lnTo>
                    <a:lnTo>
                      <a:pt x="16248" y="30227"/>
                    </a:lnTo>
                    <a:lnTo>
                      <a:pt x="17015" y="29292"/>
                    </a:lnTo>
                    <a:lnTo>
                      <a:pt x="17749" y="28392"/>
                    </a:lnTo>
                    <a:lnTo>
                      <a:pt x="18483" y="27424"/>
                    </a:lnTo>
                    <a:lnTo>
                      <a:pt x="19184" y="26457"/>
                    </a:lnTo>
                    <a:lnTo>
                      <a:pt x="19851" y="25456"/>
                    </a:lnTo>
                    <a:lnTo>
                      <a:pt x="20485" y="24455"/>
                    </a:lnTo>
                    <a:lnTo>
                      <a:pt x="21086" y="23421"/>
                    </a:lnTo>
                    <a:lnTo>
                      <a:pt x="21619" y="22353"/>
                    </a:lnTo>
                    <a:lnTo>
                      <a:pt x="22120" y="21352"/>
                    </a:lnTo>
                    <a:lnTo>
                      <a:pt x="22520" y="20351"/>
                    </a:lnTo>
                    <a:lnTo>
                      <a:pt x="22921" y="19284"/>
                    </a:lnTo>
                    <a:lnTo>
                      <a:pt x="23221" y="18249"/>
                    </a:lnTo>
                    <a:lnTo>
                      <a:pt x="23488" y="17148"/>
                    </a:lnTo>
                    <a:lnTo>
                      <a:pt x="23688" y="16081"/>
                    </a:lnTo>
                    <a:lnTo>
                      <a:pt x="23821" y="14980"/>
                    </a:lnTo>
                    <a:lnTo>
                      <a:pt x="23888" y="13879"/>
                    </a:lnTo>
                    <a:lnTo>
                      <a:pt x="23888" y="12845"/>
                    </a:lnTo>
                    <a:lnTo>
                      <a:pt x="23821" y="11810"/>
                    </a:lnTo>
                    <a:lnTo>
                      <a:pt x="23688" y="10810"/>
                    </a:lnTo>
                    <a:lnTo>
                      <a:pt x="23488" y="9775"/>
                    </a:lnTo>
                    <a:lnTo>
                      <a:pt x="23254" y="8774"/>
                    </a:lnTo>
                    <a:lnTo>
                      <a:pt x="22921" y="7807"/>
                    </a:lnTo>
                    <a:lnTo>
                      <a:pt x="22520" y="6873"/>
                    </a:lnTo>
                    <a:lnTo>
                      <a:pt x="22287" y="6406"/>
                    </a:lnTo>
                    <a:lnTo>
                      <a:pt x="22053" y="5939"/>
                    </a:lnTo>
                    <a:lnTo>
                      <a:pt x="21786" y="5472"/>
                    </a:lnTo>
                    <a:lnTo>
                      <a:pt x="21486" y="5038"/>
                    </a:lnTo>
                    <a:lnTo>
                      <a:pt x="21152" y="4604"/>
                    </a:lnTo>
                    <a:lnTo>
                      <a:pt x="20852" y="4204"/>
                    </a:lnTo>
                    <a:lnTo>
                      <a:pt x="20485" y="3803"/>
                    </a:lnTo>
                    <a:lnTo>
                      <a:pt x="20118" y="3403"/>
                    </a:lnTo>
                    <a:lnTo>
                      <a:pt x="19751" y="3036"/>
                    </a:lnTo>
                    <a:lnTo>
                      <a:pt x="19351" y="2702"/>
                    </a:lnTo>
                    <a:lnTo>
                      <a:pt x="18917" y="2369"/>
                    </a:lnTo>
                    <a:lnTo>
                      <a:pt x="18517" y="2035"/>
                    </a:lnTo>
                    <a:lnTo>
                      <a:pt x="18050" y="1768"/>
                    </a:lnTo>
                    <a:lnTo>
                      <a:pt x="17616" y="1468"/>
                    </a:lnTo>
                    <a:lnTo>
                      <a:pt x="17149" y="1234"/>
                    </a:lnTo>
                    <a:lnTo>
                      <a:pt x="16648" y="1001"/>
                    </a:lnTo>
                    <a:lnTo>
                      <a:pt x="16148" y="801"/>
                    </a:lnTo>
                    <a:lnTo>
                      <a:pt x="15647" y="601"/>
                    </a:lnTo>
                    <a:lnTo>
                      <a:pt x="15114" y="434"/>
                    </a:lnTo>
                    <a:lnTo>
                      <a:pt x="14580" y="300"/>
                    </a:lnTo>
                    <a:lnTo>
                      <a:pt x="14046" y="200"/>
                    </a:lnTo>
                    <a:lnTo>
                      <a:pt x="13512" y="100"/>
                    </a:lnTo>
                    <a:lnTo>
                      <a:pt x="12978" y="67"/>
                    </a:lnTo>
                    <a:lnTo>
                      <a:pt x="1244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3"/>
              <p:cNvSpPr/>
              <p:nvPr/>
            </p:nvSpPr>
            <p:spPr>
              <a:xfrm>
                <a:off x="3023875" y="3263250"/>
                <a:ext cx="283625" cy="789050"/>
              </a:xfrm>
              <a:custGeom>
                <a:avLst/>
                <a:gdLst/>
                <a:ahLst/>
                <a:cxnLst/>
                <a:rect l="l" t="t" r="r" b="b"/>
                <a:pathLst>
                  <a:path w="11345" h="31562" extrusionOk="0">
                    <a:moveTo>
                      <a:pt x="2803" y="1468"/>
                    </a:moveTo>
                    <a:lnTo>
                      <a:pt x="2937" y="1668"/>
                    </a:lnTo>
                    <a:lnTo>
                      <a:pt x="3070" y="1835"/>
                    </a:lnTo>
                    <a:lnTo>
                      <a:pt x="3237" y="2002"/>
                    </a:lnTo>
                    <a:lnTo>
                      <a:pt x="3404" y="2136"/>
                    </a:lnTo>
                    <a:lnTo>
                      <a:pt x="3571" y="2236"/>
                    </a:lnTo>
                    <a:lnTo>
                      <a:pt x="3804" y="2336"/>
                    </a:lnTo>
                    <a:lnTo>
                      <a:pt x="4004" y="2369"/>
                    </a:lnTo>
                    <a:lnTo>
                      <a:pt x="4238" y="2402"/>
                    </a:lnTo>
                    <a:lnTo>
                      <a:pt x="4471" y="2369"/>
                    </a:lnTo>
                    <a:lnTo>
                      <a:pt x="4738" y="2269"/>
                    </a:lnTo>
                    <a:lnTo>
                      <a:pt x="4938" y="2169"/>
                    </a:lnTo>
                    <a:lnTo>
                      <a:pt x="5172" y="2002"/>
                    </a:lnTo>
                    <a:lnTo>
                      <a:pt x="5305" y="2169"/>
                    </a:lnTo>
                    <a:lnTo>
                      <a:pt x="5472" y="2369"/>
                    </a:lnTo>
                    <a:lnTo>
                      <a:pt x="5672" y="2503"/>
                    </a:lnTo>
                    <a:lnTo>
                      <a:pt x="5873" y="2669"/>
                    </a:lnTo>
                    <a:lnTo>
                      <a:pt x="6073" y="2769"/>
                    </a:lnTo>
                    <a:lnTo>
                      <a:pt x="6273" y="2870"/>
                    </a:lnTo>
                    <a:lnTo>
                      <a:pt x="6507" y="2970"/>
                    </a:lnTo>
                    <a:lnTo>
                      <a:pt x="6740" y="3003"/>
                    </a:lnTo>
                    <a:lnTo>
                      <a:pt x="6974" y="3036"/>
                    </a:lnTo>
                    <a:lnTo>
                      <a:pt x="7207" y="3036"/>
                    </a:lnTo>
                    <a:lnTo>
                      <a:pt x="7407" y="3003"/>
                    </a:lnTo>
                    <a:lnTo>
                      <a:pt x="7607" y="2936"/>
                    </a:lnTo>
                    <a:lnTo>
                      <a:pt x="7808" y="2836"/>
                    </a:lnTo>
                    <a:lnTo>
                      <a:pt x="7974" y="2736"/>
                    </a:lnTo>
                    <a:lnTo>
                      <a:pt x="8175" y="2603"/>
                    </a:lnTo>
                    <a:lnTo>
                      <a:pt x="8308" y="2436"/>
                    </a:lnTo>
                    <a:lnTo>
                      <a:pt x="8508" y="2703"/>
                    </a:lnTo>
                    <a:lnTo>
                      <a:pt x="8708" y="2903"/>
                    </a:lnTo>
                    <a:lnTo>
                      <a:pt x="8942" y="3070"/>
                    </a:lnTo>
                    <a:lnTo>
                      <a:pt x="9242" y="3203"/>
                    </a:lnTo>
                    <a:lnTo>
                      <a:pt x="9543" y="3270"/>
                    </a:lnTo>
                    <a:lnTo>
                      <a:pt x="9876" y="3303"/>
                    </a:lnTo>
                    <a:lnTo>
                      <a:pt x="10210" y="3237"/>
                    </a:lnTo>
                    <a:lnTo>
                      <a:pt x="10510" y="3136"/>
                    </a:lnTo>
                    <a:lnTo>
                      <a:pt x="9509" y="5438"/>
                    </a:lnTo>
                    <a:lnTo>
                      <a:pt x="9509" y="5372"/>
                    </a:lnTo>
                    <a:lnTo>
                      <a:pt x="9476" y="5305"/>
                    </a:lnTo>
                    <a:lnTo>
                      <a:pt x="9442" y="5272"/>
                    </a:lnTo>
                    <a:lnTo>
                      <a:pt x="9309" y="5205"/>
                    </a:lnTo>
                    <a:lnTo>
                      <a:pt x="9176" y="5238"/>
                    </a:lnTo>
                    <a:lnTo>
                      <a:pt x="9109" y="5272"/>
                    </a:lnTo>
                    <a:lnTo>
                      <a:pt x="9075" y="5338"/>
                    </a:lnTo>
                    <a:lnTo>
                      <a:pt x="8975" y="5472"/>
                    </a:lnTo>
                    <a:lnTo>
                      <a:pt x="8842" y="5605"/>
                    </a:lnTo>
                    <a:lnTo>
                      <a:pt x="8708" y="5705"/>
                    </a:lnTo>
                    <a:lnTo>
                      <a:pt x="8542" y="5805"/>
                    </a:lnTo>
                    <a:lnTo>
                      <a:pt x="8408" y="5839"/>
                    </a:lnTo>
                    <a:lnTo>
                      <a:pt x="8241" y="5872"/>
                    </a:lnTo>
                    <a:lnTo>
                      <a:pt x="7908" y="5872"/>
                    </a:lnTo>
                    <a:lnTo>
                      <a:pt x="7741" y="5805"/>
                    </a:lnTo>
                    <a:lnTo>
                      <a:pt x="7607" y="5739"/>
                    </a:lnTo>
                    <a:lnTo>
                      <a:pt x="7474" y="5672"/>
                    </a:lnTo>
                    <a:lnTo>
                      <a:pt x="7341" y="5539"/>
                    </a:lnTo>
                    <a:lnTo>
                      <a:pt x="7240" y="5405"/>
                    </a:lnTo>
                    <a:lnTo>
                      <a:pt x="7174" y="5272"/>
                    </a:lnTo>
                    <a:lnTo>
                      <a:pt x="7107" y="5105"/>
                    </a:lnTo>
                    <a:lnTo>
                      <a:pt x="7074" y="4905"/>
                    </a:lnTo>
                    <a:lnTo>
                      <a:pt x="7074" y="4838"/>
                    </a:lnTo>
                    <a:lnTo>
                      <a:pt x="7040" y="4771"/>
                    </a:lnTo>
                    <a:lnTo>
                      <a:pt x="6940" y="4671"/>
                    </a:lnTo>
                    <a:lnTo>
                      <a:pt x="6807" y="4671"/>
                    </a:lnTo>
                    <a:lnTo>
                      <a:pt x="6740" y="4704"/>
                    </a:lnTo>
                    <a:lnTo>
                      <a:pt x="6673" y="4738"/>
                    </a:lnTo>
                    <a:lnTo>
                      <a:pt x="6206" y="5138"/>
                    </a:lnTo>
                    <a:lnTo>
                      <a:pt x="5973" y="5372"/>
                    </a:lnTo>
                    <a:lnTo>
                      <a:pt x="5839" y="5472"/>
                    </a:lnTo>
                    <a:lnTo>
                      <a:pt x="5773" y="5472"/>
                    </a:lnTo>
                    <a:lnTo>
                      <a:pt x="5706" y="5505"/>
                    </a:lnTo>
                    <a:lnTo>
                      <a:pt x="5606" y="5438"/>
                    </a:lnTo>
                    <a:lnTo>
                      <a:pt x="5539" y="5338"/>
                    </a:lnTo>
                    <a:lnTo>
                      <a:pt x="5406" y="5105"/>
                    </a:lnTo>
                    <a:lnTo>
                      <a:pt x="5139" y="4471"/>
                    </a:lnTo>
                    <a:lnTo>
                      <a:pt x="5105" y="4404"/>
                    </a:lnTo>
                    <a:lnTo>
                      <a:pt x="5039" y="4371"/>
                    </a:lnTo>
                    <a:lnTo>
                      <a:pt x="4905" y="4371"/>
                    </a:lnTo>
                    <a:lnTo>
                      <a:pt x="4772" y="4404"/>
                    </a:lnTo>
                    <a:lnTo>
                      <a:pt x="4738" y="4471"/>
                    </a:lnTo>
                    <a:lnTo>
                      <a:pt x="4705" y="4538"/>
                    </a:lnTo>
                    <a:lnTo>
                      <a:pt x="4638" y="4671"/>
                    </a:lnTo>
                    <a:lnTo>
                      <a:pt x="4571" y="4805"/>
                    </a:lnTo>
                    <a:lnTo>
                      <a:pt x="4371" y="5005"/>
                    </a:lnTo>
                    <a:lnTo>
                      <a:pt x="4138" y="5138"/>
                    </a:lnTo>
                    <a:lnTo>
                      <a:pt x="3871" y="5205"/>
                    </a:lnTo>
                    <a:lnTo>
                      <a:pt x="3604" y="5238"/>
                    </a:lnTo>
                    <a:lnTo>
                      <a:pt x="3337" y="5172"/>
                    </a:lnTo>
                    <a:lnTo>
                      <a:pt x="3104" y="5038"/>
                    </a:lnTo>
                    <a:lnTo>
                      <a:pt x="3003" y="4938"/>
                    </a:lnTo>
                    <a:lnTo>
                      <a:pt x="2903" y="4805"/>
                    </a:lnTo>
                    <a:lnTo>
                      <a:pt x="2870" y="4805"/>
                    </a:lnTo>
                    <a:lnTo>
                      <a:pt x="2803" y="1468"/>
                    </a:lnTo>
                    <a:close/>
                    <a:moveTo>
                      <a:pt x="4872" y="5138"/>
                    </a:moveTo>
                    <a:lnTo>
                      <a:pt x="5005" y="5405"/>
                    </a:lnTo>
                    <a:lnTo>
                      <a:pt x="5172" y="5672"/>
                    </a:lnTo>
                    <a:lnTo>
                      <a:pt x="5272" y="5772"/>
                    </a:lnTo>
                    <a:lnTo>
                      <a:pt x="5372" y="5872"/>
                    </a:lnTo>
                    <a:lnTo>
                      <a:pt x="5506" y="5939"/>
                    </a:lnTo>
                    <a:lnTo>
                      <a:pt x="5639" y="5972"/>
                    </a:lnTo>
                    <a:lnTo>
                      <a:pt x="5806" y="5972"/>
                    </a:lnTo>
                    <a:lnTo>
                      <a:pt x="5939" y="5939"/>
                    </a:lnTo>
                    <a:lnTo>
                      <a:pt x="6106" y="5839"/>
                    </a:lnTo>
                    <a:lnTo>
                      <a:pt x="6240" y="5772"/>
                    </a:lnTo>
                    <a:lnTo>
                      <a:pt x="6707" y="5338"/>
                    </a:lnTo>
                    <a:lnTo>
                      <a:pt x="6773" y="5539"/>
                    </a:lnTo>
                    <a:lnTo>
                      <a:pt x="6874" y="5705"/>
                    </a:lnTo>
                    <a:lnTo>
                      <a:pt x="6974" y="5839"/>
                    </a:lnTo>
                    <a:lnTo>
                      <a:pt x="7107" y="5972"/>
                    </a:lnTo>
                    <a:lnTo>
                      <a:pt x="7274" y="6106"/>
                    </a:lnTo>
                    <a:lnTo>
                      <a:pt x="7407" y="6206"/>
                    </a:lnTo>
                    <a:lnTo>
                      <a:pt x="7607" y="6306"/>
                    </a:lnTo>
                    <a:lnTo>
                      <a:pt x="7774" y="6339"/>
                    </a:lnTo>
                    <a:lnTo>
                      <a:pt x="8108" y="6373"/>
                    </a:lnTo>
                    <a:lnTo>
                      <a:pt x="8308" y="6373"/>
                    </a:lnTo>
                    <a:lnTo>
                      <a:pt x="8475" y="6339"/>
                    </a:lnTo>
                    <a:lnTo>
                      <a:pt x="8642" y="6306"/>
                    </a:lnTo>
                    <a:lnTo>
                      <a:pt x="8809" y="6206"/>
                    </a:lnTo>
                    <a:lnTo>
                      <a:pt x="8942" y="6106"/>
                    </a:lnTo>
                    <a:lnTo>
                      <a:pt x="9075" y="5972"/>
                    </a:lnTo>
                    <a:lnTo>
                      <a:pt x="9009" y="6039"/>
                    </a:lnTo>
                    <a:lnTo>
                      <a:pt x="9009" y="6139"/>
                    </a:lnTo>
                    <a:lnTo>
                      <a:pt x="9042" y="6273"/>
                    </a:lnTo>
                    <a:lnTo>
                      <a:pt x="9075" y="6406"/>
                    </a:lnTo>
                    <a:lnTo>
                      <a:pt x="9075" y="6539"/>
                    </a:lnTo>
                    <a:lnTo>
                      <a:pt x="9042" y="6740"/>
                    </a:lnTo>
                    <a:lnTo>
                      <a:pt x="8942" y="6940"/>
                    </a:lnTo>
                    <a:lnTo>
                      <a:pt x="8742" y="7340"/>
                    </a:lnTo>
                    <a:lnTo>
                      <a:pt x="8141" y="8975"/>
                    </a:lnTo>
                    <a:lnTo>
                      <a:pt x="7974" y="8541"/>
                    </a:lnTo>
                    <a:lnTo>
                      <a:pt x="7774" y="8107"/>
                    </a:lnTo>
                    <a:lnTo>
                      <a:pt x="7741" y="8041"/>
                    </a:lnTo>
                    <a:lnTo>
                      <a:pt x="7674" y="8007"/>
                    </a:lnTo>
                    <a:lnTo>
                      <a:pt x="7574" y="7974"/>
                    </a:lnTo>
                    <a:lnTo>
                      <a:pt x="7441" y="8007"/>
                    </a:lnTo>
                    <a:lnTo>
                      <a:pt x="7374" y="8107"/>
                    </a:lnTo>
                    <a:lnTo>
                      <a:pt x="7207" y="8274"/>
                    </a:lnTo>
                    <a:lnTo>
                      <a:pt x="7040" y="8374"/>
                    </a:lnTo>
                    <a:lnTo>
                      <a:pt x="6974" y="8441"/>
                    </a:lnTo>
                    <a:lnTo>
                      <a:pt x="6874" y="8441"/>
                    </a:lnTo>
                    <a:lnTo>
                      <a:pt x="6773" y="8408"/>
                    </a:lnTo>
                    <a:lnTo>
                      <a:pt x="6673" y="8341"/>
                    </a:lnTo>
                    <a:lnTo>
                      <a:pt x="6573" y="8274"/>
                    </a:lnTo>
                    <a:lnTo>
                      <a:pt x="6540" y="8174"/>
                    </a:lnTo>
                    <a:lnTo>
                      <a:pt x="6440" y="7974"/>
                    </a:lnTo>
                    <a:lnTo>
                      <a:pt x="6406" y="7740"/>
                    </a:lnTo>
                    <a:lnTo>
                      <a:pt x="6373" y="7540"/>
                    </a:lnTo>
                    <a:lnTo>
                      <a:pt x="6340" y="7474"/>
                    </a:lnTo>
                    <a:lnTo>
                      <a:pt x="6306" y="7407"/>
                    </a:lnTo>
                    <a:lnTo>
                      <a:pt x="6173" y="7307"/>
                    </a:lnTo>
                    <a:lnTo>
                      <a:pt x="6039" y="7307"/>
                    </a:lnTo>
                    <a:lnTo>
                      <a:pt x="5973" y="7340"/>
                    </a:lnTo>
                    <a:lnTo>
                      <a:pt x="5939" y="7407"/>
                    </a:lnTo>
                    <a:lnTo>
                      <a:pt x="5839" y="7574"/>
                    </a:lnTo>
                    <a:lnTo>
                      <a:pt x="5773" y="7674"/>
                    </a:lnTo>
                    <a:lnTo>
                      <a:pt x="5639" y="7807"/>
                    </a:lnTo>
                    <a:lnTo>
                      <a:pt x="5539" y="7907"/>
                    </a:lnTo>
                    <a:lnTo>
                      <a:pt x="5372" y="7974"/>
                    </a:lnTo>
                    <a:lnTo>
                      <a:pt x="5239" y="8007"/>
                    </a:lnTo>
                    <a:lnTo>
                      <a:pt x="5072" y="8041"/>
                    </a:lnTo>
                    <a:lnTo>
                      <a:pt x="4938" y="8041"/>
                    </a:lnTo>
                    <a:lnTo>
                      <a:pt x="4772" y="8007"/>
                    </a:lnTo>
                    <a:lnTo>
                      <a:pt x="4605" y="7941"/>
                    </a:lnTo>
                    <a:lnTo>
                      <a:pt x="4471" y="7841"/>
                    </a:lnTo>
                    <a:lnTo>
                      <a:pt x="4371" y="7740"/>
                    </a:lnTo>
                    <a:lnTo>
                      <a:pt x="4271" y="7607"/>
                    </a:lnTo>
                    <a:lnTo>
                      <a:pt x="4171" y="7474"/>
                    </a:lnTo>
                    <a:lnTo>
                      <a:pt x="4138" y="7340"/>
                    </a:lnTo>
                    <a:lnTo>
                      <a:pt x="4104" y="7173"/>
                    </a:lnTo>
                    <a:lnTo>
                      <a:pt x="4038" y="7040"/>
                    </a:lnTo>
                    <a:lnTo>
                      <a:pt x="3938" y="6973"/>
                    </a:lnTo>
                    <a:lnTo>
                      <a:pt x="3871" y="6940"/>
                    </a:lnTo>
                    <a:lnTo>
                      <a:pt x="3804" y="6940"/>
                    </a:lnTo>
                    <a:lnTo>
                      <a:pt x="3737" y="6973"/>
                    </a:lnTo>
                    <a:lnTo>
                      <a:pt x="3704" y="7006"/>
                    </a:lnTo>
                    <a:lnTo>
                      <a:pt x="3337" y="7440"/>
                    </a:lnTo>
                    <a:lnTo>
                      <a:pt x="2937" y="7841"/>
                    </a:lnTo>
                    <a:lnTo>
                      <a:pt x="2903" y="6439"/>
                    </a:lnTo>
                    <a:lnTo>
                      <a:pt x="2870" y="5438"/>
                    </a:lnTo>
                    <a:lnTo>
                      <a:pt x="3137" y="5572"/>
                    </a:lnTo>
                    <a:lnTo>
                      <a:pt x="3404" y="5672"/>
                    </a:lnTo>
                    <a:lnTo>
                      <a:pt x="3671" y="5705"/>
                    </a:lnTo>
                    <a:lnTo>
                      <a:pt x="3938" y="5672"/>
                    </a:lnTo>
                    <a:lnTo>
                      <a:pt x="4205" y="5605"/>
                    </a:lnTo>
                    <a:lnTo>
                      <a:pt x="4471" y="5505"/>
                    </a:lnTo>
                    <a:lnTo>
                      <a:pt x="4672" y="5338"/>
                    </a:lnTo>
                    <a:lnTo>
                      <a:pt x="4872" y="5138"/>
                    </a:lnTo>
                    <a:close/>
                    <a:moveTo>
                      <a:pt x="3771" y="7674"/>
                    </a:moveTo>
                    <a:lnTo>
                      <a:pt x="3938" y="7974"/>
                    </a:lnTo>
                    <a:lnTo>
                      <a:pt x="4171" y="8208"/>
                    </a:lnTo>
                    <a:lnTo>
                      <a:pt x="4305" y="8308"/>
                    </a:lnTo>
                    <a:lnTo>
                      <a:pt x="4438" y="8408"/>
                    </a:lnTo>
                    <a:lnTo>
                      <a:pt x="4605" y="8441"/>
                    </a:lnTo>
                    <a:lnTo>
                      <a:pt x="4772" y="8508"/>
                    </a:lnTo>
                    <a:lnTo>
                      <a:pt x="5105" y="8508"/>
                    </a:lnTo>
                    <a:lnTo>
                      <a:pt x="5439" y="8441"/>
                    </a:lnTo>
                    <a:lnTo>
                      <a:pt x="5739" y="8308"/>
                    </a:lnTo>
                    <a:lnTo>
                      <a:pt x="6006" y="8141"/>
                    </a:lnTo>
                    <a:lnTo>
                      <a:pt x="6073" y="8341"/>
                    </a:lnTo>
                    <a:lnTo>
                      <a:pt x="6206" y="8541"/>
                    </a:lnTo>
                    <a:lnTo>
                      <a:pt x="6373" y="8708"/>
                    </a:lnTo>
                    <a:lnTo>
                      <a:pt x="6573" y="8841"/>
                    </a:lnTo>
                    <a:lnTo>
                      <a:pt x="6707" y="8908"/>
                    </a:lnTo>
                    <a:lnTo>
                      <a:pt x="7074" y="8908"/>
                    </a:lnTo>
                    <a:lnTo>
                      <a:pt x="7307" y="8808"/>
                    </a:lnTo>
                    <a:lnTo>
                      <a:pt x="7507" y="8641"/>
                    </a:lnTo>
                    <a:lnTo>
                      <a:pt x="7708" y="9175"/>
                    </a:lnTo>
                    <a:lnTo>
                      <a:pt x="7874" y="9742"/>
                    </a:lnTo>
                    <a:lnTo>
                      <a:pt x="7307" y="11377"/>
                    </a:lnTo>
                    <a:lnTo>
                      <a:pt x="6807" y="13012"/>
                    </a:lnTo>
                    <a:lnTo>
                      <a:pt x="6306" y="14646"/>
                    </a:lnTo>
                    <a:lnTo>
                      <a:pt x="5873" y="16315"/>
                    </a:lnTo>
                    <a:lnTo>
                      <a:pt x="5439" y="17983"/>
                    </a:lnTo>
                    <a:lnTo>
                      <a:pt x="5072" y="19651"/>
                    </a:lnTo>
                    <a:lnTo>
                      <a:pt x="4738" y="21352"/>
                    </a:lnTo>
                    <a:lnTo>
                      <a:pt x="4405" y="23020"/>
                    </a:lnTo>
                    <a:lnTo>
                      <a:pt x="4104" y="25022"/>
                    </a:lnTo>
                    <a:lnTo>
                      <a:pt x="3337" y="24956"/>
                    </a:lnTo>
                    <a:lnTo>
                      <a:pt x="2970" y="8508"/>
                    </a:lnTo>
                    <a:lnTo>
                      <a:pt x="3003" y="8474"/>
                    </a:lnTo>
                    <a:lnTo>
                      <a:pt x="3370" y="8074"/>
                    </a:lnTo>
                    <a:lnTo>
                      <a:pt x="3771" y="7674"/>
                    </a:lnTo>
                    <a:close/>
                    <a:moveTo>
                      <a:pt x="1502" y="28959"/>
                    </a:moveTo>
                    <a:lnTo>
                      <a:pt x="2036" y="29126"/>
                    </a:lnTo>
                    <a:lnTo>
                      <a:pt x="2536" y="29193"/>
                    </a:lnTo>
                    <a:lnTo>
                      <a:pt x="3637" y="29326"/>
                    </a:lnTo>
                    <a:lnTo>
                      <a:pt x="4238" y="29359"/>
                    </a:lnTo>
                    <a:lnTo>
                      <a:pt x="4872" y="29359"/>
                    </a:lnTo>
                    <a:lnTo>
                      <a:pt x="4772" y="29760"/>
                    </a:lnTo>
                    <a:lnTo>
                      <a:pt x="4605" y="30160"/>
                    </a:lnTo>
                    <a:lnTo>
                      <a:pt x="4505" y="30093"/>
                    </a:lnTo>
                    <a:lnTo>
                      <a:pt x="4405" y="30060"/>
                    </a:lnTo>
                    <a:lnTo>
                      <a:pt x="4138" y="29993"/>
                    </a:lnTo>
                    <a:lnTo>
                      <a:pt x="3370" y="29960"/>
                    </a:lnTo>
                    <a:lnTo>
                      <a:pt x="2503" y="29826"/>
                    </a:lnTo>
                    <a:lnTo>
                      <a:pt x="1636" y="29660"/>
                    </a:lnTo>
                    <a:lnTo>
                      <a:pt x="1536" y="29660"/>
                    </a:lnTo>
                    <a:lnTo>
                      <a:pt x="1502" y="29326"/>
                    </a:lnTo>
                    <a:lnTo>
                      <a:pt x="1502" y="28959"/>
                    </a:lnTo>
                    <a:close/>
                    <a:moveTo>
                      <a:pt x="2503" y="0"/>
                    </a:moveTo>
                    <a:lnTo>
                      <a:pt x="2403" y="34"/>
                    </a:lnTo>
                    <a:lnTo>
                      <a:pt x="2336" y="67"/>
                    </a:lnTo>
                    <a:lnTo>
                      <a:pt x="2303" y="134"/>
                    </a:lnTo>
                    <a:lnTo>
                      <a:pt x="2303" y="234"/>
                    </a:lnTo>
                    <a:lnTo>
                      <a:pt x="2770" y="22353"/>
                    </a:lnTo>
                    <a:lnTo>
                      <a:pt x="2837" y="24922"/>
                    </a:lnTo>
                    <a:lnTo>
                      <a:pt x="1402" y="24855"/>
                    </a:lnTo>
                    <a:lnTo>
                      <a:pt x="835" y="24789"/>
                    </a:lnTo>
                    <a:lnTo>
                      <a:pt x="635" y="24822"/>
                    </a:lnTo>
                    <a:lnTo>
                      <a:pt x="401" y="24855"/>
                    </a:lnTo>
                    <a:lnTo>
                      <a:pt x="334" y="24889"/>
                    </a:lnTo>
                    <a:lnTo>
                      <a:pt x="234" y="24956"/>
                    </a:lnTo>
                    <a:lnTo>
                      <a:pt x="168" y="25022"/>
                    </a:lnTo>
                    <a:lnTo>
                      <a:pt x="134" y="25122"/>
                    </a:lnTo>
                    <a:lnTo>
                      <a:pt x="101" y="25356"/>
                    </a:lnTo>
                    <a:lnTo>
                      <a:pt x="68" y="25589"/>
                    </a:lnTo>
                    <a:lnTo>
                      <a:pt x="68" y="26090"/>
                    </a:lnTo>
                    <a:lnTo>
                      <a:pt x="1" y="27224"/>
                    </a:lnTo>
                    <a:lnTo>
                      <a:pt x="1" y="27524"/>
                    </a:lnTo>
                    <a:lnTo>
                      <a:pt x="68" y="27758"/>
                    </a:lnTo>
                    <a:lnTo>
                      <a:pt x="168" y="27991"/>
                    </a:lnTo>
                    <a:lnTo>
                      <a:pt x="301" y="28192"/>
                    </a:lnTo>
                    <a:lnTo>
                      <a:pt x="435" y="28358"/>
                    </a:lnTo>
                    <a:lnTo>
                      <a:pt x="635" y="28525"/>
                    </a:lnTo>
                    <a:lnTo>
                      <a:pt x="835" y="28659"/>
                    </a:lnTo>
                    <a:lnTo>
                      <a:pt x="1035" y="28792"/>
                    </a:lnTo>
                    <a:lnTo>
                      <a:pt x="1002" y="29159"/>
                    </a:lnTo>
                    <a:lnTo>
                      <a:pt x="1035" y="29526"/>
                    </a:lnTo>
                    <a:lnTo>
                      <a:pt x="1102" y="29893"/>
                    </a:lnTo>
                    <a:lnTo>
                      <a:pt x="1235" y="30227"/>
                    </a:lnTo>
                    <a:lnTo>
                      <a:pt x="1435" y="30560"/>
                    </a:lnTo>
                    <a:lnTo>
                      <a:pt x="1669" y="30827"/>
                    </a:lnTo>
                    <a:lnTo>
                      <a:pt x="1936" y="31094"/>
                    </a:lnTo>
                    <a:lnTo>
                      <a:pt x="2269" y="31294"/>
                    </a:lnTo>
                    <a:lnTo>
                      <a:pt x="2636" y="31428"/>
                    </a:lnTo>
                    <a:lnTo>
                      <a:pt x="3037" y="31528"/>
                    </a:lnTo>
                    <a:lnTo>
                      <a:pt x="3404" y="31561"/>
                    </a:lnTo>
                    <a:lnTo>
                      <a:pt x="3804" y="31495"/>
                    </a:lnTo>
                    <a:lnTo>
                      <a:pt x="4038" y="31428"/>
                    </a:lnTo>
                    <a:lnTo>
                      <a:pt x="4238" y="31361"/>
                    </a:lnTo>
                    <a:lnTo>
                      <a:pt x="4405" y="31228"/>
                    </a:lnTo>
                    <a:lnTo>
                      <a:pt x="4571" y="31094"/>
                    </a:lnTo>
                    <a:lnTo>
                      <a:pt x="4705" y="30961"/>
                    </a:lnTo>
                    <a:lnTo>
                      <a:pt x="4838" y="30794"/>
                    </a:lnTo>
                    <a:lnTo>
                      <a:pt x="5039" y="30394"/>
                    </a:lnTo>
                    <a:lnTo>
                      <a:pt x="5239" y="29860"/>
                    </a:lnTo>
                    <a:lnTo>
                      <a:pt x="5372" y="29293"/>
                    </a:lnTo>
                    <a:lnTo>
                      <a:pt x="5773" y="29159"/>
                    </a:lnTo>
                    <a:lnTo>
                      <a:pt x="5939" y="29059"/>
                    </a:lnTo>
                    <a:lnTo>
                      <a:pt x="6106" y="28959"/>
                    </a:lnTo>
                    <a:lnTo>
                      <a:pt x="6306" y="28826"/>
                    </a:lnTo>
                    <a:lnTo>
                      <a:pt x="6473" y="28659"/>
                    </a:lnTo>
                    <a:lnTo>
                      <a:pt x="6640" y="28459"/>
                    </a:lnTo>
                    <a:lnTo>
                      <a:pt x="6773" y="28258"/>
                    </a:lnTo>
                    <a:lnTo>
                      <a:pt x="6907" y="28025"/>
                    </a:lnTo>
                    <a:lnTo>
                      <a:pt x="7007" y="27791"/>
                    </a:lnTo>
                    <a:lnTo>
                      <a:pt x="7174" y="27291"/>
                    </a:lnTo>
                    <a:lnTo>
                      <a:pt x="7274" y="26690"/>
                    </a:lnTo>
                    <a:lnTo>
                      <a:pt x="7341" y="26357"/>
                    </a:lnTo>
                    <a:lnTo>
                      <a:pt x="7341" y="26023"/>
                    </a:lnTo>
                    <a:lnTo>
                      <a:pt x="7274" y="25723"/>
                    </a:lnTo>
                    <a:lnTo>
                      <a:pt x="7207" y="25556"/>
                    </a:lnTo>
                    <a:lnTo>
                      <a:pt x="7140" y="25456"/>
                    </a:lnTo>
                    <a:lnTo>
                      <a:pt x="7040" y="25356"/>
                    </a:lnTo>
                    <a:lnTo>
                      <a:pt x="6907" y="25256"/>
                    </a:lnTo>
                    <a:lnTo>
                      <a:pt x="6773" y="25189"/>
                    </a:lnTo>
                    <a:lnTo>
                      <a:pt x="6573" y="25156"/>
                    </a:lnTo>
                    <a:lnTo>
                      <a:pt x="6173" y="25122"/>
                    </a:lnTo>
                    <a:lnTo>
                      <a:pt x="5739" y="25089"/>
                    </a:lnTo>
                    <a:lnTo>
                      <a:pt x="4872" y="25056"/>
                    </a:lnTo>
                    <a:lnTo>
                      <a:pt x="4571" y="25022"/>
                    </a:lnTo>
                    <a:lnTo>
                      <a:pt x="4938" y="22887"/>
                    </a:lnTo>
                    <a:lnTo>
                      <a:pt x="5339" y="20752"/>
                    </a:lnTo>
                    <a:lnTo>
                      <a:pt x="5806" y="18617"/>
                    </a:lnTo>
                    <a:lnTo>
                      <a:pt x="6306" y="16481"/>
                    </a:lnTo>
                    <a:lnTo>
                      <a:pt x="6907" y="14380"/>
                    </a:lnTo>
                    <a:lnTo>
                      <a:pt x="7507" y="12311"/>
                    </a:lnTo>
                    <a:lnTo>
                      <a:pt x="8208" y="10243"/>
                    </a:lnTo>
                    <a:lnTo>
                      <a:pt x="8942" y="8174"/>
                    </a:lnTo>
                    <a:lnTo>
                      <a:pt x="9509" y="6740"/>
                    </a:lnTo>
                    <a:lnTo>
                      <a:pt x="10076" y="5338"/>
                    </a:lnTo>
                    <a:lnTo>
                      <a:pt x="10677" y="3904"/>
                    </a:lnTo>
                    <a:lnTo>
                      <a:pt x="11311" y="2503"/>
                    </a:lnTo>
                    <a:lnTo>
                      <a:pt x="11344" y="2402"/>
                    </a:lnTo>
                    <a:lnTo>
                      <a:pt x="11344" y="2336"/>
                    </a:lnTo>
                    <a:lnTo>
                      <a:pt x="11277" y="2236"/>
                    </a:lnTo>
                    <a:lnTo>
                      <a:pt x="11211" y="2202"/>
                    </a:lnTo>
                    <a:lnTo>
                      <a:pt x="11144" y="2169"/>
                    </a:lnTo>
                    <a:lnTo>
                      <a:pt x="11077" y="2169"/>
                    </a:lnTo>
                    <a:lnTo>
                      <a:pt x="10977" y="2202"/>
                    </a:lnTo>
                    <a:lnTo>
                      <a:pt x="10910" y="2269"/>
                    </a:lnTo>
                    <a:lnTo>
                      <a:pt x="10744" y="2436"/>
                    </a:lnTo>
                    <a:lnTo>
                      <a:pt x="10577" y="2569"/>
                    </a:lnTo>
                    <a:lnTo>
                      <a:pt x="10410" y="2669"/>
                    </a:lnTo>
                    <a:lnTo>
                      <a:pt x="10210" y="2736"/>
                    </a:lnTo>
                    <a:lnTo>
                      <a:pt x="10010" y="2803"/>
                    </a:lnTo>
                    <a:lnTo>
                      <a:pt x="9576" y="2803"/>
                    </a:lnTo>
                    <a:lnTo>
                      <a:pt x="9376" y="2736"/>
                    </a:lnTo>
                    <a:lnTo>
                      <a:pt x="9142" y="2603"/>
                    </a:lnTo>
                    <a:lnTo>
                      <a:pt x="8942" y="2469"/>
                    </a:lnTo>
                    <a:lnTo>
                      <a:pt x="8775" y="2269"/>
                    </a:lnTo>
                    <a:lnTo>
                      <a:pt x="8642" y="2035"/>
                    </a:lnTo>
                    <a:lnTo>
                      <a:pt x="8775" y="1869"/>
                    </a:lnTo>
                    <a:lnTo>
                      <a:pt x="8809" y="1769"/>
                    </a:lnTo>
                    <a:lnTo>
                      <a:pt x="8775" y="1702"/>
                    </a:lnTo>
                    <a:lnTo>
                      <a:pt x="8742" y="1635"/>
                    </a:lnTo>
                    <a:lnTo>
                      <a:pt x="8675" y="1568"/>
                    </a:lnTo>
                    <a:lnTo>
                      <a:pt x="8575" y="1535"/>
                    </a:lnTo>
                    <a:lnTo>
                      <a:pt x="8508" y="1535"/>
                    </a:lnTo>
                    <a:lnTo>
                      <a:pt x="8408" y="1568"/>
                    </a:lnTo>
                    <a:lnTo>
                      <a:pt x="8341" y="1635"/>
                    </a:lnTo>
                    <a:lnTo>
                      <a:pt x="8208" y="1835"/>
                    </a:lnTo>
                    <a:lnTo>
                      <a:pt x="8041" y="2035"/>
                    </a:lnTo>
                    <a:lnTo>
                      <a:pt x="7874" y="2202"/>
                    </a:lnTo>
                    <a:lnTo>
                      <a:pt x="7674" y="2369"/>
                    </a:lnTo>
                    <a:lnTo>
                      <a:pt x="7474" y="2469"/>
                    </a:lnTo>
                    <a:lnTo>
                      <a:pt x="7240" y="2536"/>
                    </a:lnTo>
                    <a:lnTo>
                      <a:pt x="7007" y="2569"/>
                    </a:lnTo>
                    <a:lnTo>
                      <a:pt x="6740" y="2536"/>
                    </a:lnTo>
                    <a:lnTo>
                      <a:pt x="6507" y="2469"/>
                    </a:lnTo>
                    <a:lnTo>
                      <a:pt x="6273" y="2336"/>
                    </a:lnTo>
                    <a:lnTo>
                      <a:pt x="6073" y="2202"/>
                    </a:lnTo>
                    <a:lnTo>
                      <a:pt x="5873" y="2069"/>
                    </a:lnTo>
                    <a:lnTo>
                      <a:pt x="5706" y="1902"/>
                    </a:lnTo>
                    <a:lnTo>
                      <a:pt x="5539" y="1702"/>
                    </a:lnTo>
                    <a:lnTo>
                      <a:pt x="5406" y="1468"/>
                    </a:lnTo>
                    <a:lnTo>
                      <a:pt x="5272" y="1268"/>
                    </a:lnTo>
                    <a:lnTo>
                      <a:pt x="5205" y="1168"/>
                    </a:lnTo>
                    <a:lnTo>
                      <a:pt x="5139" y="1135"/>
                    </a:lnTo>
                    <a:lnTo>
                      <a:pt x="5039" y="1135"/>
                    </a:lnTo>
                    <a:lnTo>
                      <a:pt x="4972" y="1168"/>
                    </a:lnTo>
                    <a:lnTo>
                      <a:pt x="4905" y="1235"/>
                    </a:lnTo>
                    <a:lnTo>
                      <a:pt x="4838" y="1301"/>
                    </a:lnTo>
                    <a:lnTo>
                      <a:pt x="4838" y="1402"/>
                    </a:lnTo>
                    <a:lnTo>
                      <a:pt x="4872" y="1502"/>
                    </a:lnTo>
                    <a:lnTo>
                      <a:pt x="4905" y="1568"/>
                    </a:lnTo>
                    <a:lnTo>
                      <a:pt x="4705" y="1735"/>
                    </a:lnTo>
                    <a:lnTo>
                      <a:pt x="4471" y="1835"/>
                    </a:lnTo>
                    <a:lnTo>
                      <a:pt x="4238" y="1902"/>
                    </a:lnTo>
                    <a:lnTo>
                      <a:pt x="4038" y="1902"/>
                    </a:lnTo>
                    <a:lnTo>
                      <a:pt x="3771" y="1769"/>
                    </a:lnTo>
                    <a:lnTo>
                      <a:pt x="3537" y="1635"/>
                    </a:lnTo>
                    <a:lnTo>
                      <a:pt x="3337" y="1435"/>
                    </a:lnTo>
                    <a:lnTo>
                      <a:pt x="3170" y="1201"/>
                    </a:lnTo>
                    <a:lnTo>
                      <a:pt x="3037" y="935"/>
                    </a:lnTo>
                    <a:lnTo>
                      <a:pt x="2937" y="701"/>
                    </a:lnTo>
                    <a:lnTo>
                      <a:pt x="2770" y="167"/>
                    </a:lnTo>
                    <a:lnTo>
                      <a:pt x="2737" y="67"/>
                    </a:lnTo>
                    <a:lnTo>
                      <a:pt x="2670" y="34"/>
                    </a:lnTo>
                    <a:lnTo>
                      <a:pt x="257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p:nvPr/>
            </p:nvSpPr>
            <p:spPr>
              <a:xfrm>
                <a:off x="2952150" y="3371675"/>
                <a:ext cx="71750" cy="20050"/>
              </a:xfrm>
              <a:custGeom>
                <a:avLst/>
                <a:gdLst/>
                <a:ahLst/>
                <a:cxnLst/>
                <a:rect l="l" t="t" r="r" b="b"/>
                <a:pathLst>
                  <a:path w="2870" h="802" extrusionOk="0">
                    <a:moveTo>
                      <a:pt x="201" y="0"/>
                    </a:moveTo>
                    <a:lnTo>
                      <a:pt x="134" y="34"/>
                    </a:lnTo>
                    <a:lnTo>
                      <a:pt x="67" y="101"/>
                    </a:lnTo>
                    <a:lnTo>
                      <a:pt x="1" y="167"/>
                    </a:lnTo>
                    <a:lnTo>
                      <a:pt x="1" y="267"/>
                    </a:lnTo>
                    <a:lnTo>
                      <a:pt x="34" y="367"/>
                    </a:lnTo>
                    <a:lnTo>
                      <a:pt x="101" y="434"/>
                    </a:lnTo>
                    <a:lnTo>
                      <a:pt x="167" y="468"/>
                    </a:lnTo>
                    <a:lnTo>
                      <a:pt x="2570" y="801"/>
                    </a:lnTo>
                    <a:lnTo>
                      <a:pt x="2670" y="801"/>
                    </a:lnTo>
                    <a:lnTo>
                      <a:pt x="2770" y="768"/>
                    </a:lnTo>
                    <a:lnTo>
                      <a:pt x="2836" y="734"/>
                    </a:lnTo>
                    <a:lnTo>
                      <a:pt x="2870" y="634"/>
                    </a:lnTo>
                    <a:lnTo>
                      <a:pt x="2870" y="534"/>
                    </a:lnTo>
                    <a:lnTo>
                      <a:pt x="2836" y="468"/>
                    </a:lnTo>
                    <a:lnTo>
                      <a:pt x="2803" y="367"/>
                    </a:lnTo>
                    <a:lnTo>
                      <a:pt x="2703" y="334"/>
                    </a:lnTo>
                    <a:lnTo>
                      <a:pt x="3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3"/>
              <p:cNvSpPr/>
              <p:nvPr/>
            </p:nvSpPr>
            <p:spPr>
              <a:xfrm>
                <a:off x="2958825" y="3281600"/>
                <a:ext cx="67575" cy="26700"/>
              </a:xfrm>
              <a:custGeom>
                <a:avLst/>
                <a:gdLst/>
                <a:ahLst/>
                <a:cxnLst/>
                <a:rect l="l" t="t" r="r" b="b"/>
                <a:pathLst>
                  <a:path w="2703" h="1068" extrusionOk="0">
                    <a:moveTo>
                      <a:pt x="167" y="0"/>
                    </a:moveTo>
                    <a:lnTo>
                      <a:pt x="101" y="34"/>
                    </a:lnTo>
                    <a:lnTo>
                      <a:pt x="34" y="100"/>
                    </a:lnTo>
                    <a:lnTo>
                      <a:pt x="1" y="201"/>
                    </a:lnTo>
                    <a:lnTo>
                      <a:pt x="1" y="267"/>
                    </a:lnTo>
                    <a:lnTo>
                      <a:pt x="1" y="367"/>
                    </a:lnTo>
                    <a:lnTo>
                      <a:pt x="67" y="434"/>
                    </a:lnTo>
                    <a:lnTo>
                      <a:pt x="167" y="467"/>
                    </a:lnTo>
                    <a:lnTo>
                      <a:pt x="2403" y="1068"/>
                    </a:lnTo>
                    <a:lnTo>
                      <a:pt x="2503" y="1068"/>
                    </a:lnTo>
                    <a:lnTo>
                      <a:pt x="2603" y="1035"/>
                    </a:lnTo>
                    <a:lnTo>
                      <a:pt x="2636" y="968"/>
                    </a:lnTo>
                    <a:lnTo>
                      <a:pt x="2703" y="868"/>
                    </a:lnTo>
                    <a:lnTo>
                      <a:pt x="2703" y="801"/>
                    </a:lnTo>
                    <a:lnTo>
                      <a:pt x="2670" y="701"/>
                    </a:lnTo>
                    <a:lnTo>
                      <a:pt x="2603" y="634"/>
                    </a:lnTo>
                    <a:lnTo>
                      <a:pt x="2536" y="601"/>
                    </a:lnTo>
                    <a:lnTo>
                      <a:pt x="267" y="34"/>
                    </a:lnTo>
                    <a:lnTo>
                      <a:pt x="16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3"/>
              <p:cNvSpPr/>
              <p:nvPr/>
            </p:nvSpPr>
            <p:spPr>
              <a:xfrm>
                <a:off x="2989675" y="3228225"/>
                <a:ext cx="45075" cy="30875"/>
              </a:xfrm>
              <a:custGeom>
                <a:avLst/>
                <a:gdLst/>
                <a:ahLst/>
                <a:cxnLst/>
                <a:rect l="l" t="t" r="r" b="b"/>
                <a:pathLst>
                  <a:path w="1803" h="1235" extrusionOk="0">
                    <a:moveTo>
                      <a:pt x="168" y="0"/>
                    </a:moveTo>
                    <a:lnTo>
                      <a:pt x="101" y="33"/>
                    </a:lnTo>
                    <a:lnTo>
                      <a:pt x="34" y="100"/>
                    </a:lnTo>
                    <a:lnTo>
                      <a:pt x="1" y="200"/>
                    </a:lnTo>
                    <a:lnTo>
                      <a:pt x="1" y="267"/>
                    </a:lnTo>
                    <a:lnTo>
                      <a:pt x="34" y="367"/>
                    </a:lnTo>
                    <a:lnTo>
                      <a:pt x="101" y="434"/>
                    </a:lnTo>
                    <a:lnTo>
                      <a:pt x="1436" y="1201"/>
                    </a:lnTo>
                    <a:lnTo>
                      <a:pt x="1502" y="1235"/>
                    </a:lnTo>
                    <a:lnTo>
                      <a:pt x="1602" y="1201"/>
                    </a:lnTo>
                    <a:lnTo>
                      <a:pt x="1702" y="1168"/>
                    </a:lnTo>
                    <a:lnTo>
                      <a:pt x="1769" y="1101"/>
                    </a:lnTo>
                    <a:lnTo>
                      <a:pt x="1803" y="1001"/>
                    </a:lnTo>
                    <a:lnTo>
                      <a:pt x="1769" y="934"/>
                    </a:lnTo>
                    <a:lnTo>
                      <a:pt x="1736" y="834"/>
                    </a:lnTo>
                    <a:lnTo>
                      <a:pt x="1669" y="767"/>
                    </a:lnTo>
                    <a:lnTo>
                      <a:pt x="3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3"/>
              <p:cNvSpPr/>
              <p:nvPr/>
            </p:nvSpPr>
            <p:spPr>
              <a:xfrm>
                <a:off x="3024725" y="3194850"/>
                <a:ext cx="32550" cy="38400"/>
              </a:xfrm>
              <a:custGeom>
                <a:avLst/>
                <a:gdLst/>
                <a:ahLst/>
                <a:cxnLst/>
                <a:rect l="l" t="t" r="r" b="b"/>
                <a:pathLst>
                  <a:path w="1302" h="1536" extrusionOk="0">
                    <a:moveTo>
                      <a:pt x="134" y="1"/>
                    </a:moveTo>
                    <a:lnTo>
                      <a:pt x="67" y="67"/>
                    </a:lnTo>
                    <a:lnTo>
                      <a:pt x="0" y="134"/>
                    </a:lnTo>
                    <a:lnTo>
                      <a:pt x="0" y="234"/>
                    </a:lnTo>
                    <a:lnTo>
                      <a:pt x="0" y="334"/>
                    </a:lnTo>
                    <a:lnTo>
                      <a:pt x="67" y="401"/>
                    </a:lnTo>
                    <a:lnTo>
                      <a:pt x="901" y="1469"/>
                    </a:lnTo>
                    <a:lnTo>
                      <a:pt x="968" y="1535"/>
                    </a:lnTo>
                    <a:lnTo>
                      <a:pt x="1168" y="1535"/>
                    </a:lnTo>
                    <a:lnTo>
                      <a:pt x="1235" y="1469"/>
                    </a:lnTo>
                    <a:lnTo>
                      <a:pt x="1301" y="1402"/>
                    </a:lnTo>
                    <a:lnTo>
                      <a:pt x="1301" y="1302"/>
                    </a:lnTo>
                    <a:lnTo>
                      <a:pt x="1301" y="1235"/>
                    </a:lnTo>
                    <a:lnTo>
                      <a:pt x="1235" y="1135"/>
                    </a:lnTo>
                    <a:lnTo>
                      <a:pt x="401" y="67"/>
                    </a:lnTo>
                    <a:lnTo>
                      <a:pt x="3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3"/>
              <p:cNvSpPr/>
              <p:nvPr/>
            </p:nvSpPr>
            <p:spPr>
              <a:xfrm>
                <a:off x="3149000" y="3144800"/>
                <a:ext cx="13350" cy="70100"/>
              </a:xfrm>
              <a:custGeom>
                <a:avLst/>
                <a:gdLst/>
                <a:ahLst/>
                <a:cxnLst/>
                <a:rect l="l" t="t" r="r" b="b"/>
                <a:pathLst>
                  <a:path w="534" h="2804" extrusionOk="0">
                    <a:moveTo>
                      <a:pt x="167" y="1"/>
                    </a:moveTo>
                    <a:lnTo>
                      <a:pt x="67" y="68"/>
                    </a:lnTo>
                    <a:lnTo>
                      <a:pt x="34" y="134"/>
                    </a:lnTo>
                    <a:lnTo>
                      <a:pt x="0" y="234"/>
                    </a:lnTo>
                    <a:lnTo>
                      <a:pt x="67" y="802"/>
                    </a:lnTo>
                    <a:lnTo>
                      <a:pt x="67" y="1402"/>
                    </a:lnTo>
                    <a:lnTo>
                      <a:pt x="34" y="1969"/>
                    </a:lnTo>
                    <a:lnTo>
                      <a:pt x="0" y="2570"/>
                    </a:lnTo>
                    <a:lnTo>
                      <a:pt x="0" y="2637"/>
                    </a:lnTo>
                    <a:lnTo>
                      <a:pt x="67" y="2737"/>
                    </a:lnTo>
                    <a:lnTo>
                      <a:pt x="134" y="2770"/>
                    </a:lnTo>
                    <a:lnTo>
                      <a:pt x="234" y="2803"/>
                    </a:lnTo>
                    <a:lnTo>
                      <a:pt x="334" y="2770"/>
                    </a:lnTo>
                    <a:lnTo>
                      <a:pt x="401" y="2737"/>
                    </a:lnTo>
                    <a:lnTo>
                      <a:pt x="467" y="2637"/>
                    </a:lnTo>
                    <a:lnTo>
                      <a:pt x="467" y="2570"/>
                    </a:lnTo>
                    <a:lnTo>
                      <a:pt x="534" y="1969"/>
                    </a:lnTo>
                    <a:lnTo>
                      <a:pt x="534" y="1402"/>
                    </a:lnTo>
                    <a:lnTo>
                      <a:pt x="534" y="802"/>
                    </a:lnTo>
                    <a:lnTo>
                      <a:pt x="501" y="234"/>
                    </a:lnTo>
                    <a:lnTo>
                      <a:pt x="467" y="134"/>
                    </a:lnTo>
                    <a:lnTo>
                      <a:pt x="401" y="68"/>
                    </a:lnTo>
                    <a:lnTo>
                      <a:pt x="3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3"/>
              <p:cNvSpPr/>
              <p:nvPr/>
            </p:nvSpPr>
            <p:spPr>
              <a:xfrm>
                <a:off x="3194875" y="3159000"/>
                <a:ext cx="15875" cy="57575"/>
              </a:xfrm>
              <a:custGeom>
                <a:avLst/>
                <a:gdLst/>
                <a:ahLst/>
                <a:cxnLst/>
                <a:rect l="l" t="t" r="r" b="b"/>
                <a:pathLst>
                  <a:path w="635" h="2303" extrusionOk="0">
                    <a:moveTo>
                      <a:pt x="367" y="0"/>
                    </a:moveTo>
                    <a:lnTo>
                      <a:pt x="300" y="33"/>
                    </a:lnTo>
                    <a:lnTo>
                      <a:pt x="234" y="100"/>
                    </a:lnTo>
                    <a:lnTo>
                      <a:pt x="167" y="200"/>
                    </a:lnTo>
                    <a:lnTo>
                      <a:pt x="67" y="1134"/>
                    </a:lnTo>
                    <a:lnTo>
                      <a:pt x="0" y="2069"/>
                    </a:lnTo>
                    <a:lnTo>
                      <a:pt x="0" y="2169"/>
                    </a:lnTo>
                    <a:lnTo>
                      <a:pt x="67" y="2235"/>
                    </a:lnTo>
                    <a:lnTo>
                      <a:pt x="134" y="2302"/>
                    </a:lnTo>
                    <a:lnTo>
                      <a:pt x="334" y="2302"/>
                    </a:lnTo>
                    <a:lnTo>
                      <a:pt x="400" y="2235"/>
                    </a:lnTo>
                    <a:lnTo>
                      <a:pt x="467" y="2169"/>
                    </a:lnTo>
                    <a:lnTo>
                      <a:pt x="467" y="2069"/>
                    </a:lnTo>
                    <a:lnTo>
                      <a:pt x="534" y="1201"/>
                    </a:lnTo>
                    <a:lnTo>
                      <a:pt x="634" y="300"/>
                    </a:lnTo>
                    <a:lnTo>
                      <a:pt x="634" y="200"/>
                    </a:lnTo>
                    <a:lnTo>
                      <a:pt x="634" y="133"/>
                    </a:lnTo>
                    <a:lnTo>
                      <a:pt x="567" y="67"/>
                    </a:lnTo>
                    <a:lnTo>
                      <a:pt x="46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3"/>
              <p:cNvSpPr/>
              <p:nvPr/>
            </p:nvSpPr>
            <p:spPr>
              <a:xfrm>
                <a:off x="3252425" y="3179850"/>
                <a:ext cx="29200" cy="45050"/>
              </a:xfrm>
              <a:custGeom>
                <a:avLst/>
                <a:gdLst/>
                <a:ahLst/>
                <a:cxnLst/>
                <a:rect l="l" t="t" r="r" b="b"/>
                <a:pathLst>
                  <a:path w="1168" h="1802" extrusionOk="0">
                    <a:moveTo>
                      <a:pt x="868" y="0"/>
                    </a:moveTo>
                    <a:lnTo>
                      <a:pt x="767" y="67"/>
                    </a:lnTo>
                    <a:lnTo>
                      <a:pt x="734" y="134"/>
                    </a:lnTo>
                    <a:lnTo>
                      <a:pt x="34" y="1435"/>
                    </a:lnTo>
                    <a:lnTo>
                      <a:pt x="0" y="1535"/>
                    </a:lnTo>
                    <a:lnTo>
                      <a:pt x="0" y="1635"/>
                    </a:lnTo>
                    <a:lnTo>
                      <a:pt x="67" y="1702"/>
                    </a:lnTo>
                    <a:lnTo>
                      <a:pt x="134" y="1768"/>
                    </a:lnTo>
                    <a:lnTo>
                      <a:pt x="200" y="1802"/>
                    </a:lnTo>
                    <a:lnTo>
                      <a:pt x="300" y="1802"/>
                    </a:lnTo>
                    <a:lnTo>
                      <a:pt x="401" y="1768"/>
                    </a:lnTo>
                    <a:lnTo>
                      <a:pt x="467" y="1668"/>
                    </a:lnTo>
                    <a:lnTo>
                      <a:pt x="1134" y="367"/>
                    </a:lnTo>
                    <a:lnTo>
                      <a:pt x="1168" y="267"/>
                    </a:lnTo>
                    <a:lnTo>
                      <a:pt x="1168" y="167"/>
                    </a:lnTo>
                    <a:lnTo>
                      <a:pt x="1134" y="100"/>
                    </a:lnTo>
                    <a:lnTo>
                      <a:pt x="1034" y="33"/>
                    </a:lnTo>
                    <a:lnTo>
                      <a:pt x="9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3"/>
              <p:cNvSpPr/>
              <p:nvPr/>
            </p:nvSpPr>
            <p:spPr>
              <a:xfrm>
                <a:off x="3352500" y="3254900"/>
                <a:ext cx="28375" cy="25875"/>
              </a:xfrm>
              <a:custGeom>
                <a:avLst/>
                <a:gdLst/>
                <a:ahLst/>
                <a:cxnLst/>
                <a:rect l="l" t="t" r="r" b="b"/>
                <a:pathLst>
                  <a:path w="1135" h="1035" extrusionOk="0">
                    <a:moveTo>
                      <a:pt x="835" y="1"/>
                    </a:moveTo>
                    <a:lnTo>
                      <a:pt x="735" y="67"/>
                    </a:lnTo>
                    <a:lnTo>
                      <a:pt x="67" y="635"/>
                    </a:lnTo>
                    <a:lnTo>
                      <a:pt x="34" y="701"/>
                    </a:lnTo>
                    <a:lnTo>
                      <a:pt x="1" y="801"/>
                    </a:lnTo>
                    <a:lnTo>
                      <a:pt x="34" y="902"/>
                    </a:lnTo>
                    <a:lnTo>
                      <a:pt x="67" y="968"/>
                    </a:lnTo>
                    <a:lnTo>
                      <a:pt x="167" y="1035"/>
                    </a:lnTo>
                    <a:lnTo>
                      <a:pt x="334" y="1035"/>
                    </a:lnTo>
                    <a:lnTo>
                      <a:pt x="401" y="968"/>
                    </a:lnTo>
                    <a:lnTo>
                      <a:pt x="1068" y="401"/>
                    </a:lnTo>
                    <a:lnTo>
                      <a:pt x="1135" y="334"/>
                    </a:lnTo>
                    <a:lnTo>
                      <a:pt x="1135" y="234"/>
                    </a:lnTo>
                    <a:lnTo>
                      <a:pt x="1135" y="134"/>
                    </a:lnTo>
                    <a:lnTo>
                      <a:pt x="1068" y="67"/>
                    </a:lnTo>
                    <a:lnTo>
                      <a:pt x="1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3"/>
              <p:cNvSpPr/>
              <p:nvPr/>
            </p:nvSpPr>
            <p:spPr>
              <a:xfrm>
                <a:off x="3327475" y="3354150"/>
                <a:ext cx="39225" cy="15875"/>
              </a:xfrm>
              <a:custGeom>
                <a:avLst/>
                <a:gdLst/>
                <a:ahLst/>
                <a:cxnLst/>
                <a:rect l="l" t="t" r="r" b="b"/>
                <a:pathLst>
                  <a:path w="1569" h="635" extrusionOk="0">
                    <a:moveTo>
                      <a:pt x="234" y="1"/>
                    </a:moveTo>
                    <a:lnTo>
                      <a:pt x="134" y="34"/>
                    </a:lnTo>
                    <a:lnTo>
                      <a:pt x="68" y="101"/>
                    </a:lnTo>
                    <a:lnTo>
                      <a:pt x="34" y="168"/>
                    </a:lnTo>
                    <a:lnTo>
                      <a:pt x="1" y="268"/>
                    </a:lnTo>
                    <a:lnTo>
                      <a:pt x="34" y="368"/>
                    </a:lnTo>
                    <a:lnTo>
                      <a:pt x="101" y="435"/>
                    </a:lnTo>
                    <a:lnTo>
                      <a:pt x="201" y="468"/>
                    </a:lnTo>
                    <a:lnTo>
                      <a:pt x="1269" y="635"/>
                    </a:lnTo>
                    <a:lnTo>
                      <a:pt x="1369" y="635"/>
                    </a:lnTo>
                    <a:lnTo>
                      <a:pt x="1435" y="601"/>
                    </a:lnTo>
                    <a:lnTo>
                      <a:pt x="1502" y="568"/>
                    </a:lnTo>
                    <a:lnTo>
                      <a:pt x="1569" y="468"/>
                    </a:lnTo>
                    <a:lnTo>
                      <a:pt x="1569" y="368"/>
                    </a:lnTo>
                    <a:lnTo>
                      <a:pt x="1535" y="301"/>
                    </a:lnTo>
                    <a:lnTo>
                      <a:pt x="1469" y="201"/>
                    </a:lnTo>
                    <a:lnTo>
                      <a:pt x="1402" y="168"/>
                    </a:lnTo>
                    <a:lnTo>
                      <a:pt x="3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3"/>
              <p:cNvSpPr/>
              <p:nvPr/>
            </p:nvSpPr>
            <p:spPr>
              <a:xfrm>
                <a:off x="3300800" y="3433400"/>
                <a:ext cx="55075" cy="21700"/>
              </a:xfrm>
              <a:custGeom>
                <a:avLst/>
                <a:gdLst/>
                <a:ahLst/>
                <a:cxnLst/>
                <a:rect l="l" t="t" r="r" b="b"/>
                <a:pathLst>
                  <a:path w="2203" h="868" extrusionOk="0">
                    <a:moveTo>
                      <a:pt x="200" y="0"/>
                    </a:moveTo>
                    <a:lnTo>
                      <a:pt x="100" y="34"/>
                    </a:lnTo>
                    <a:lnTo>
                      <a:pt x="34" y="100"/>
                    </a:lnTo>
                    <a:lnTo>
                      <a:pt x="0" y="167"/>
                    </a:lnTo>
                    <a:lnTo>
                      <a:pt x="0" y="267"/>
                    </a:lnTo>
                    <a:lnTo>
                      <a:pt x="34" y="367"/>
                    </a:lnTo>
                    <a:lnTo>
                      <a:pt x="100" y="434"/>
                    </a:lnTo>
                    <a:lnTo>
                      <a:pt x="167" y="467"/>
                    </a:lnTo>
                    <a:lnTo>
                      <a:pt x="1902" y="868"/>
                    </a:lnTo>
                    <a:lnTo>
                      <a:pt x="2102" y="868"/>
                    </a:lnTo>
                    <a:lnTo>
                      <a:pt x="2169" y="801"/>
                    </a:lnTo>
                    <a:lnTo>
                      <a:pt x="2202" y="701"/>
                    </a:lnTo>
                    <a:lnTo>
                      <a:pt x="2202" y="601"/>
                    </a:lnTo>
                    <a:lnTo>
                      <a:pt x="2202" y="534"/>
                    </a:lnTo>
                    <a:lnTo>
                      <a:pt x="2135" y="467"/>
                    </a:lnTo>
                    <a:lnTo>
                      <a:pt x="2035" y="401"/>
                    </a:lnTo>
                    <a:lnTo>
                      <a:pt x="3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6" name="Google Shape;356;p33"/>
          <p:cNvSpPr/>
          <p:nvPr/>
        </p:nvSpPr>
        <p:spPr>
          <a:xfrm>
            <a:off x="357608" y="327384"/>
            <a:ext cx="185486" cy="172178"/>
          </a:xfrm>
          <a:prstGeom prst="flowChartManualInpu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3"/>
          <p:cNvSpPr/>
          <p:nvPr/>
        </p:nvSpPr>
        <p:spPr>
          <a:xfrm>
            <a:off x="581516" y="327384"/>
            <a:ext cx="185486" cy="172178"/>
          </a:xfrm>
          <a:prstGeom prst="flowChartManualInpu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itle 4">
            <a:extLst>
              <a:ext uri="{FF2B5EF4-FFF2-40B4-BE49-F238E27FC236}">
                <a16:creationId xmlns:a16="http://schemas.microsoft.com/office/drawing/2014/main" id="{FE49E5E7-CA8D-B13B-066B-35C489C94A8B}"/>
              </a:ext>
            </a:extLst>
          </p:cNvPr>
          <p:cNvSpPr>
            <a:spLocks noGrp="1"/>
          </p:cNvSpPr>
          <p:nvPr>
            <p:ph type="title"/>
          </p:nvPr>
        </p:nvSpPr>
        <p:spPr>
          <a:xfrm>
            <a:off x="2181179" y="853092"/>
            <a:ext cx="4771164" cy="771067"/>
          </a:xfrm>
        </p:spPr>
        <p:txBody>
          <a:bodyPr anchor="ctr"/>
          <a:lstStyle/>
          <a:p>
            <a:pPr algn="ctr"/>
            <a:r>
              <a:rPr lang="vi-VN" sz="3200" dirty="0">
                <a:solidFill>
                  <a:srgbClr val="C00000"/>
                </a:solidFill>
                <a:latin typeface="Arial" panose="020B0604020202020204" pitchFamily="34" charset="0"/>
                <a:cs typeface="Arial" panose="020B0604020202020204" pitchFamily="34" charset="0"/>
              </a:rPr>
              <a:t>NỘI DUNG BÀI HỌC</a:t>
            </a:r>
          </a:p>
        </p:txBody>
      </p:sp>
      <p:sp>
        <p:nvSpPr>
          <p:cNvPr id="44" name="Google Shape;342;p26">
            <a:extLst>
              <a:ext uri="{FF2B5EF4-FFF2-40B4-BE49-F238E27FC236}">
                <a16:creationId xmlns:a16="http://schemas.microsoft.com/office/drawing/2014/main" id="{A3DDC562-40B3-2A7D-A500-1A66DF72B219}"/>
              </a:ext>
            </a:extLst>
          </p:cNvPr>
          <p:cNvSpPr txBox="1">
            <a:spLocks/>
          </p:cNvSpPr>
          <p:nvPr/>
        </p:nvSpPr>
        <p:spPr>
          <a:xfrm>
            <a:off x="803307" y="1958566"/>
            <a:ext cx="813775" cy="867600"/>
          </a:xfrm>
          <a:prstGeom prst="rect">
            <a:avLst/>
          </a:prstGeom>
          <a:solidFill>
            <a:schemeClr val="accent5"/>
          </a:solidFill>
          <a:ln w="12700">
            <a:solidFill>
              <a:schemeClr val="tx2">
                <a:lumMod val="75000"/>
              </a:schemeClr>
            </a:solidFill>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DB2AD"/>
              </a:buClr>
              <a:buSzPts val="4800"/>
              <a:buFont typeface="Hammersmith One"/>
              <a:buNone/>
              <a:defRPr sz="4800" b="1" i="0" u="none" strike="noStrike" cap="none">
                <a:solidFill>
                  <a:schemeClr val="dk2"/>
                </a:solidFill>
                <a:latin typeface="Hammersmith One"/>
                <a:ea typeface="Hammersmith One"/>
                <a:cs typeface="Hammersmith One"/>
                <a:sym typeface="Hammersmith One"/>
              </a:defRPr>
            </a:lvl1pPr>
            <a:lvl2pPr marR="0" lvl="1"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9pPr>
          </a:lstStyle>
          <a:p>
            <a:pPr algn="ctr"/>
            <a:r>
              <a:rPr lang="en" sz="2400" dirty="0">
                <a:solidFill>
                  <a:sysClr val="windowText" lastClr="000000"/>
                </a:solidFill>
                <a:latin typeface="Arial" panose="020B0604020202020204" pitchFamily="34" charset="0"/>
                <a:cs typeface="Arial" panose="020B0604020202020204" pitchFamily="34" charset="0"/>
              </a:rPr>
              <a:t>01</a:t>
            </a:r>
          </a:p>
        </p:txBody>
      </p:sp>
      <p:sp>
        <p:nvSpPr>
          <p:cNvPr id="45" name="Google Shape;343;p26">
            <a:extLst>
              <a:ext uri="{FF2B5EF4-FFF2-40B4-BE49-F238E27FC236}">
                <a16:creationId xmlns:a16="http://schemas.microsoft.com/office/drawing/2014/main" id="{C02A8A5B-0F2D-A39A-1B9D-B51A6B2062E6}"/>
              </a:ext>
            </a:extLst>
          </p:cNvPr>
          <p:cNvSpPr txBox="1">
            <a:spLocks/>
          </p:cNvSpPr>
          <p:nvPr/>
        </p:nvSpPr>
        <p:spPr>
          <a:xfrm>
            <a:off x="1833986" y="1958566"/>
            <a:ext cx="3645176" cy="8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
              <a:buFont typeface="Hammersmith One"/>
              <a:buNone/>
              <a:defRPr sz="2000" b="1"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1200"/>
              <a:buFont typeface="Hammersmith One"/>
              <a:buNone/>
              <a:defRPr sz="1200" b="1"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1200"/>
              <a:buFont typeface="Hammersmith One"/>
              <a:buNone/>
              <a:defRPr sz="1200" b="1"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1200"/>
              <a:buFont typeface="Hammersmith One"/>
              <a:buNone/>
              <a:defRPr sz="1200" b="1"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1200"/>
              <a:buFont typeface="Hammersmith One"/>
              <a:buNone/>
              <a:defRPr sz="1200" b="1"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1200"/>
              <a:buFont typeface="Hammersmith One"/>
              <a:buNone/>
              <a:defRPr sz="1200" b="1"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1200"/>
              <a:buFont typeface="Hammersmith One"/>
              <a:buNone/>
              <a:defRPr sz="1200" b="1"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1200"/>
              <a:buFont typeface="Hammersmith One"/>
              <a:buNone/>
              <a:defRPr sz="1200" b="1"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1200"/>
              <a:buFont typeface="Hammersmith One"/>
              <a:buNone/>
              <a:defRPr sz="1200" b="1" i="0" u="none" strike="noStrike" cap="none">
                <a:solidFill>
                  <a:schemeClr val="dk1"/>
                </a:solidFill>
                <a:latin typeface="Hammersmith One"/>
                <a:ea typeface="Hammersmith One"/>
                <a:cs typeface="Hammersmith One"/>
                <a:sym typeface="Hammersmith One"/>
              </a:defRPr>
            </a:lvl9pPr>
          </a:lstStyle>
          <a:p>
            <a:pPr lvl="0"/>
            <a:r>
              <a:rPr lang="vi-VN" dirty="0">
                <a:latin typeface="Arial" panose="020B0604020202020204" pitchFamily="34" charset="0"/>
                <a:cs typeface="Arial" panose="020B0604020202020204" pitchFamily="34" charset="0"/>
              </a:rPr>
              <a:t>Sơ đồ mạng điện trong nhà</a:t>
            </a:r>
          </a:p>
        </p:txBody>
      </p:sp>
      <p:sp>
        <p:nvSpPr>
          <p:cNvPr id="46" name="Google Shape;351;p26">
            <a:extLst>
              <a:ext uri="{FF2B5EF4-FFF2-40B4-BE49-F238E27FC236}">
                <a16:creationId xmlns:a16="http://schemas.microsoft.com/office/drawing/2014/main" id="{6B00345E-1B1D-FC71-C232-2F9EF201A363}"/>
              </a:ext>
            </a:extLst>
          </p:cNvPr>
          <p:cNvSpPr txBox="1">
            <a:spLocks/>
          </p:cNvSpPr>
          <p:nvPr/>
        </p:nvSpPr>
        <p:spPr>
          <a:xfrm>
            <a:off x="803307" y="3303159"/>
            <a:ext cx="813775" cy="867600"/>
          </a:xfrm>
          <a:prstGeom prst="rect">
            <a:avLst/>
          </a:prstGeom>
          <a:solidFill>
            <a:schemeClr val="accent5"/>
          </a:solidFill>
          <a:ln w="12700">
            <a:solidFill>
              <a:schemeClr val="tx2">
                <a:lumMod val="75000"/>
              </a:schemeClr>
            </a:solidFill>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DB2AD"/>
              </a:buClr>
              <a:buSzPts val="4800"/>
              <a:buFont typeface="Hammersmith One"/>
              <a:buNone/>
              <a:defRPr sz="4800" b="1" i="0" u="none" strike="noStrike" cap="none">
                <a:solidFill>
                  <a:schemeClr val="dk2"/>
                </a:solidFill>
                <a:latin typeface="Hammersmith One"/>
                <a:ea typeface="Hammersmith One"/>
                <a:cs typeface="Hammersmith One"/>
                <a:sym typeface="Hammersmith One"/>
              </a:defRPr>
            </a:lvl1pPr>
            <a:lvl2pPr marR="0" lvl="1"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9pPr>
          </a:lstStyle>
          <a:p>
            <a:pPr algn="ctr"/>
            <a:r>
              <a:rPr lang="vi-VN" sz="2400" dirty="0">
                <a:solidFill>
                  <a:sysClr val="windowText" lastClr="000000"/>
                </a:solidFill>
                <a:latin typeface="Arial" panose="020B0604020202020204" pitchFamily="34" charset="0"/>
                <a:cs typeface="Arial" panose="020B0604020202020204" pitchFamily="34" charset="0"/>
              </a:rPr>
              <a:t>02</a:t>
            </a:r>
            <a:endParaRPr lang="en" sz="2400" dirty="0">
              <a:solidFill>
                <a:sysClr val="windowText" lastClr="000000"/>
              </a:solidFill>
              <a:latin typeface="Arial" panose="020B0604020202020204" pitchFamily="34" charset="0"/>
              <a:cs typeface="Arial" panose="020B0604020202020204" pitchFamily="34" charset="0"/>
            </a:endParaRPr>
          </a:p>
        </p:txBody>
      </p:sp>
      <p:cxnSp>
        <p:nvCxnSpPr>
          <p:cNvPr id="47" name="Google Shape;354;p26">
            <a:extLst>
              <a:ext uri="{FF2B5EF4-FFF2-40B4-BE49-F238E27FC236}">
                <a16:creationId xmlns:a16="http://schemas.microsoft.com/office/drawing/2014/main" id="{A8D4B9F2-DE61-83F6-BDCD-527C5E58CF58}"/>
              </a:ext>
            </a:extLst>
          </p:cNvPr>
          <p:cNvCxnSpPr>
            <a:cxnSpLocks/>
            <a:stCxn id="44" idx="3"/>
            <a:endCxn id="45" idx="1"/>
          </p:cNvCxnSpPr>
          <p:nvPr/>
        </p:nvCxnSpPr>
        <p:spPr>
          <a:xfrm>
            <a:off x="1617082" y="2392366"/>
            <a:ext cx="216904" cy="2550"/>
          </a:xfrm>
          <a:prstGeom prst="straightConnector1">
            <a:avLst/>
          </a:prstGeom>
          <a:noFill/>
          <a:ln w="9525" cap="flat" cmpd="sng">
            <a:solidFill>
              <a:schemeClr val="dk1"/>
            </a:solidFill>
            <a:prstDash val="solid"/>
            <a:round/>
            <a:headEnd type="none" w="med" len="med"/>
            <a:tailEnd type="none" w="med" len="med"/>
          </a:ln>
        </p:spPr>
      </p:cxnSp>
      <p:cxnSp>
        <p:nvCxnSpPr>
          <p:cNvPr id="48" name="Google Shape;355;p26">
            <a:extLst>
              <a:ext uri="{FF2B5EF4-FFF2-40B4-BE49-F238E27FC236}">
                <a16:creationId xmlns:a16="http://schemas.microsoft.com/office/drawing/2014/main" id="{288AB4CD-C306-9DFA-DB71-5E757E6B947A}"/>
              </a:ext>
            </a:extLst>
          </p:cNvPr>
          <p:cNvCxnSpPr>
            <a:cxnSpLocks/>
            <a:stCxn id="46" idx="3"/>
            <a:endCxn id="51" idx="1"/>
          </p:cNvCxnSpPr>
          <p:nvPr/>
        </p:nvCxnSpPr>
        <p:spPr>
          <a:xfrm>
            <a:off x="1617082" y="3736959"/>
            <a:ext cx="216904" cy="7696"/>
          </a:xfrm>
          <a:prstGeom prst="straightConnector1">
            <a:avLst/>
          </a:prstGeom>
          <a:noFill/>
          <a:ln w="9525" cap="flat" cmpd="sng">
            <a:solidFill>
              <a:schemeClr val="dk1"/>
            </a:solidFill>
            <a:prstDash val="solid"/>
            <a:round/>
            <a:headEnd type="none" w="med" len="med"/>
            <a:tailEnd type="none" w="med" len="med"/>
          </a:ln>
        </p:spPr>
      </p:cxnSp>
      <p:sp>
        <p:nvSpPr>
          <p:cNvPr id="51" name="Google Shape;343;p26">
            <a:extLst>
              <a:ext uri="{FF2B5EF4-FFF2-40B4-BE49-F238E27FC236}">
                <a16:creationId xmlns:a16="http://schemas.microsoft.com/office/drawing/2014/main" id="{FEE2CB54-CB45-C397-A29B-6EE0D6C65F59}"/>
              </a:ext>
            </a:extLst>
          </p:cNvPr>
          <p:cNvSpPr txBox="1">
            <a:spLocks/>
          </p:cNvSpPr>
          <p:nvPr/>
        </p:nvSpPr>
        <p:spPr>
          <a:xfrm>
            <a:off x="1833986" y="3308305"/>
            <a:ext cx="3645176" cy="8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
              <a:buFont typeface="Hammersmith One"/>
              <a:buNone/>
              <a:defRPr sz="2000" b="1"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1200"/>
              <a:buFont typeface="Hammersmith One"/>
              <a:buNone/>
              <a:defRPr sz="1200" b="1"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1200"/>
              <a:buFont typeface="Hammersmith One"/>
              <a:buNone/>
              <a:defRPr sz="1200" b="1"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1200"/>
              <a:buFont typeface="Hammersmith One"/>
              <a:buNone/>
              <a:defRPr sz="1200" b="1"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1200"/>
              <a:buFont typeface="Hammersmith One"/>
              <a:buNone/>
              <a:defRPr sz="1200" b="1"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1200"/>
              <a:buFont typeface="Hammersmith One"/>
              <a:buNone/>
              <a:defRPr sz="1200" b="1"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1200"/>
              <a:buFont typeface="Hammersmith One"/>
              <a:buNone/>
              <a:defRPr sz="1200" b="1"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1200"/>
              <a:buFont typeface="Hammersmith One"/>
              <a:buNone/>
              <a:defRPr sz="1200" b="1"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1200"/>
              <a:buFont typeface="Hammersmith One"/>
              <a:buNone/>
              <a:defRPr sz="1200" b="1" i="0" u="none" strike="noStrike" cap="none">
                <a:solidFill>
                  <a:schemeClr val="dk1"/>
                </a:solidFill>
                <a:latin typeface="Hammersmith One"/>
                <a:ea typeface="Hammersmith One"/>
                <a:cs typeface="Hammersmith One"/>
                <a:sym typeface="Hammersmith One"/>
              </a:defRPr>
            </a:lvl9pPr>
          </a:lstStyle>
          <a:p>
            <a:pPr lvl="0">
              <a:lnSpc>
                <a:spcPct val="150000"/>
              </a:lnSpc>
            </a:pPr>
            <a:r>
              <a:rPr lang="vi-VN" dirty="0">
                <a:latin typeface="Arial" panose="020B0604020202020204" pitchFamily="34" charset="0"/>
                <a:cs typeface="Arial" panose="020B0604020202020204" pitchFamily="34" charset="0"/>
              </a:rPr>
              <a:t>Thực hành thiết kế mạng điện trong nhà</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heel(1)">
                                      <p:cBhvr>
                                        <p:cTn id="7" dur="500"/>
                                        <p:tgtEl>
                                          <p:spTgt spid="4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wipe(left)">
                                      <p:cBhvr>
                                        <p:cTn id="14" dur="500"/>
                                        <p:tgtEl>
                                          <p:spTgt spid="45">
                                            <p:txEl>
                                              <p:pRg st="0" end="0"/>
                                            </p:txEl>
                                          </p:spTgt>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heel(1)">
                                      <p:cBhvr>
                                        <p:cTn id="18" dur="500"/>
                                        <p:tgtEl>
                                          <p:spTgt spid="46"/>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1">
                                            <p:txEl>
                                              <p:pRg st="0" end="0"/>
                                            </p:txEl>
                                          </p:spTgt>
                                        </p:tgtEl>
                                        <p:attrNameLst>
                                          <p:attrName>style.visibility</p:attrName>
                                        </p:attrNameLst>
                                      </p:cBhvr>
                                      <p:to>
                                        <p:strVal val="visible"/>
                                      </p:to>
                                    </p:set>
                                    <p:animEffect transition="in" filter="wipe(left)">
                                      <p:cBhvr>
                                        <p:cTn id="25"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animBg="1"/>
      <p:bldP spid="5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9" name="Google Shape;459;p37"/>
          <p:cNvSpPr/>
          <p:nvPr/>
        </p:nvSpPr>
        <p:spPr>
          <a:xfrm>
            <a:off x="6191077" y="1954125"/>
            <a:ext cx="2144100" cy="214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37"/>
          <p:cNvGrpSpPr/>
          <p:nvPr/>
        </p:nvGrpSpPr>
        <p:grpSpPr>
          <a:xfrm rot="515481">
            <a:off x="7418562" y="1806042"/>
            <a:ext cx="1114624" cy="2673480"/>
            <a:chOff x="294000" y="2956300"/>
            <a:chExt cx="485450" cy="1164375"/>
          </a:xfrm>
        </p:grpSpPr>
        <p:sp>
          <p:nvSpPr>
            <p:cNvPr id="463" name="Google Shape;463;p37"/>
            <p:cNvSpPr/>
            <p:nvPr/>
          </p:nvSpPr>
          <p:spPr>
            <a:xfrm>
              <a:off x="354050" y="3063900"/>
              <a:ext cx="350325" cy="956700"/>
            </a:xfrm>
            <a:custGeom>
              <a:avLst/>
              <a:gdLst/>
              <a:ahLst/>
              <a:cxnLst/>
              <a:rect l="l" t="t" r="r" b="b"/>
              <a:pathLst>
                <a:path w="14013" h="38268" extrusionOk="0">
                  <a:moveTo>
                    <a:pt x="6973" y="1"/>
                  </a:moveTo>
                  <a:lnTo>
                    <a:pt x="6473" y="34"/>
                  </a:lnTo>
                  <a:lnTo>
                    <a:pt x="5972" y="134"/>
                  </a:lnTo>
                  <a:lnTo>
                    <a:pt x="5605" y="234"/>
                  </a:lnTo>
                  <a:lnTo>
                    <a:pt x="5238" y="368"/>
                  </a:lnTo>
                  <a:lnTo>
                    <a:pt x="4871" y="535"/>
                  </a:lnTo>
                  <a:lnTo>
                    <a:pt x="4538" y="735"/>
                  </a:lnTo>
                  <a:lnTo>
                    <a:pt x="4204" y="935"/>
                  </a:lnTo>
                  <a:lnTo>
                    <a:pt x="3870" y="1168"/>
                  </a:lnTo>
                  <a:lnTo>
                    <a:pt x="3237" y="1669"/>
                  </a:lnTo>
                  <a:lnTo>
                    <a:pt x="2703" y="2203"/>
                  </a:lnTo>
                  <a:lnTo>
                    <a:pt x="2202" y="2770"/>
                  </a:lnTo>
                  <a:lnTo>
                    <a:pt x="1735" y="3370"/>
                  </a:lnTo>
                  <a:lnTo>
                    <a:pt x="1302" y="4004"/>
                  </a:lnTo>
                  <a:lnTo>
                    <a:pt x="935" y="4705"/>
                  </a:lnTo>
                  <a:lnTo>
                    <a:pt x="634" y="5372"/>
                  </a:lnTo>
                  <a:lnTo>
                    <a:pt x="401" y="6106"/>
                  </a:lnTo>
                  <a:lnTo>
                    <a:pt x="201" y="6840"/>
                  </a:lnTo>
                  <a:lnTo>
                    <a:pt x="100" y="7441"/>
                  </a:lnTo>
                  <a:lnTo>
                    <a:pt x="34" y="8074"/>
                  </a:lnTo>
                  <a:lnTo>
                    <a:pt x="0" y="8675"/>
                  </a:lnTo>
                  <a:lnTo>
                    <a:pt x="0" y="9275"/>
                  </a:lnTo>
                  <a:lnTo>
                    <a:pt x="34" y="9909"/>
                  </a:lnTo>
                  <a:lnTo>
                    <a:pt x="67" y="10510"/>
                  </a:lnTo>
                  <a:lnTo>
                    <a:pt x="201" y="11744"/>
                  </a:lnTo>
                  <a:lnTo>
                    <a:pt x="434" y="13246"/>
                  </a:lnTo>
                  <a:lnTo>
                    <a:pt x="701" y="14747"/>
                  </a:lnTo>
                  <a:lnTo>
                    <a:pt x="1001" y="16248"/>
                  </a:lnTo>
                  <a:lnTo>
                    <a:pt x="1368" y="17716"/>
                  </a:lnTo>
                  <a:lnTo>
                    <a:pt x="1769" y="19184"/>
                  </a:lnTo>
                  <a:lnTo>
                    <a:pt x="2236" y="20652"/>
                  </a:lnTo>
                  <a:lnTo>
                    <a:pt x="2736" y="22087"/>
                  </a:lnTo>
                  <a:lnTo>
                    <a:pt x="3270" y="23521"/>
                  </a:lnTo>
                  <a:lnTo>
                    <a:pt x="3604" y="24322"/>
                  </a:lnTo>
                  <a:lnTo>
                    <a:pt x="3904" y="25156"/>
                  </a:lnTo>
                  <a:lnTo>
                    <a:pt x="4171" y="25990"/>
                  </a:lnTo>
                  <a:lnTo>
                    <a:pt x="4271" y="26390"/>
                  </a:lnTo>
                  <a:lnTo>
                    <a:pt x="4371" y="26824"/>
                  </a:lnTo>
                  <a:lnTo>
                    <a:pt x="4438" y="27558"/>
                  </a:lnTo>
                  <a:lnTo>
                    <a:pt x="4438" y="28292"/>
                  </a:lnTo>
                  <a:lnTo>
                    <a:pt x="4438" y="29026"/>
                  </a:lnTo>
                  <a:lnTo>
                    <a:pt x="4371" y="29760"/>
                  </a:lnTo>
                  <a:lnTo>
                    <a:pt x="3870" y="37700"/>
                  </a:lnTo>
                  <a:lnTo>
                    <a:pt x="7407" y="38268"/>
                  </a:lnTo>
                  <a:lnTo>
                    <a:pt x="7474" y="35832"/>
                  </a:lnTo>
                  <a:lnTo>
                    <a:pt x="7574" y="33363"/>
                  </a:lnTo>
                  <a:lnTo>
                    <a:pt x="7707" y="30894"/>
                  </a:lnTo>
                  <a:lnTo>
                    <a:pt x="7874" y="28459"/>
                  </a:lnTo>
                  <a:lnTo>
                    <a:pt x="7941" y="27725"/>
                  </a:lnTo>
                  <a:lnTo>
                    <a:pt x="8041" y="26958"/>
                  </a:lnTo>
                  <a:lnTo>
                    <a:pt x="8107" y="26591"/>
                  </a:lnTo>
                  <a:lnTo>
                    <a:pt x="8174" y="26257"/>
                  </a:lnTo>
                  <a:lnTo>
                    <a:pt x="8308" y="25890"/>
                  </a:lnTo>
                  <a:lnTo>
                    <a:pt x="8441" y="25556"/>
                  </a:lnTo>
                  <a:lnTo>
                    <a:pt x="8708" y="25023"/>
                  </a:lnTo>
                  <a:lnTo>
                    <a:pt x="9042" y="24556"/>
                  </a:lnTo>
                  <a:lnTo>
                    <a:pt x="9709" y="23588"/>
                  </a:lnTo>
                  <a:lnTo>
                    <a:pt x="10176" y="22954"/>
                  </a:lnTo>
                  <a:lnTo>
                    <a:pt x="10610" y="22254"/>
                  </a:lnTo>
                  <a:lnTo>
                    <a:pt x="11010" y="21553"/>
                  </a:lnTo>
                  <a:lnTo>
                    <a:pt x="11377" y="20852"/>
                  </a:lnTo>
                  <a:lnTo>
                    <a:pt x="11744" y="20118"/>
                  </a:lnTo>
                  <a:lnTo>
                    <a:pt x="12044" y="19384"/>
                  </a:lnTo>
                  <a:lnTo>
                    <a:pt x="12345" y="18617"/>
                  </a:lnTo>
                  <a:lnTo>
                    <a:pt x="12611" y="17850"/>
                  </a:lnTo>
                  <a:lnTo>
                    <a:pt x="12878" y="17082"/>
                  </a:lnTo>
                  <a:lnTo>
                    <a:pt x="13079" y="16315"/>
                  </a:lnTo>
                  <a:lnTo>
                    <a:pt x="13279" y="15514"/>
                  </a:lnTo>
                  <a:lnTo>
                    <a:pt x="13445" y="14714"/>
                  </a:lnTo>
                  <a:lnTo>
                    <a:pt x="13579" y="13913"/>
                  </a:lnTo>
                  <a:lnTo>
                    <a:pt x="13712" y="13112"/>
                  </a:lnTo>
                  <a:lnTo>
                    <a:pt x="13812" y="12311"/>
                  </a:lnTo>
                  <a:lnTo>
                    <a:pt x="13913" y="11511"/>
                  </a:lnTo>
                  <a:lnTo>
                    <a:pt x="13979" y="10477"/>
                  </a:lnTo>
                  <a:lnTo>
                    <a:pt x="14013" y="9442"/>
                  </a:lnTo>
                  <a:lnTo>
                    <a:pt x="13979" y="8441"/>
                  </a:lnTo>
                  <a:lnTo>
                    <a:pt x="13913" y="7407"/>
                  </a:lnTo>
                  <a:lnTo>
                    <a:pt x="13846" y="6907"/>
                  </a:lnTo>
                  <a:lnTo>
                    <a:pt x="13746" y="6406"/>
                  </a:lnTo>
                  <a:lnTo>
                    <a:pt x="13646" y="5906"/>
                  </a:lnTo>
                  <a:lnTo>
                    <a:pt x="13512" y="5439"/>
                  </a:lnTo>
                  <a:lnTo>
                    <a:pt x="13345" y="4938"/>
                  </a:lnTo>
                  <a:lnTo>
                    <a:pt x="13179" y="4471"/>
                  </a:lnTo>
                  <a:lnTo>
                    <a:pt x="12945" y="4004"/>
                  </a:lnTo>
                  <a:lnTo>
                    <a:pt x="12712" y="3571"/>
                  </a:lnTo>
                  <a:lnTo>
                    <a:pt x="12478" y="3137"/>
                  </a:lnTo>
                  <a:lnTo>
                    <a:pt x="12178" y="2703"/>
                  </a:lnTo>
                  <a:lnTo>
                    <a:pt x="11844" y="2303"/>
                  </a:lnTo>
                  <a:lnTo>
                    <a:pt x="11477" y="1936"/>
                  </a:lnTo>
                  <a:lnTo>
                    <a:pt x="11110" y="1569"/>
                  </a:lnTo>
                  <a:lnTo>
                    <a:pt x="10710" y="1268"/>
                  </a:lnTo>
                  <a:lnTo>
                    <a:pt x="10276" y="968"/>
                  </a:lnTo>
                  <a:lnTo>
                    <a:pt x="9842" y="701"/>
                  </a:lnTo>
                  <a:lnTo>
                    <a:pt x="9375" y="468"/>
                  </a:lnTo>
                  <a:lnTo>
                    <a:pt x="8908" y="301"/>
                  </a:lnTo>
                  <a:lnTo>
                    <a:pt x="8441" y="168"/>
                  </a:lnTo>
                  <a:lnTo>
                    <a:pt x="7941" y="34"/>
                  </a:lnTo>
                  <a:lnTo>
                    <a:pt x="7474" y="1"/>
                  </a:lnTo>
                  <a:close/>
                </a:path>
              </a:pathLst>
            </a:custGeom>
            <a:solidFill>
              <a:srgbClr val="E57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7"/>
            <p:cNvSpPr/>
            <p:nvPr/>
          </p:nvSpPr>
          <p:spPr>
            <a:xfrm>
              <a:off x="354050" y="3063900"/>
              <a:ext cx="350325" cy="956700"/>
            </a:xfrm>
            <a:custGeom>
              <a:avLst/>
              <a:gdLst/>
              <a:ahLst/>
              <a:cxnLst/>
              <a:rect l="l" t="t" r="r" b="b"/>
              <a:pathLst>
                <a:path w="14013" h="38268" fill="none" extrusionOk="0">
                  <a:moveTo>
                    <a:pt x="3870" y="37700"/>
                  </a:moveTo>
                  <a:lnTo>
                    <a:pt x="3870" y="37700"/>
                  </a:lnTo>
                  <a:lnTo>
                    <a:pt x="4371" y="29760"/>
                  </a:lnTo>
                  <a:lnTo>
                    <a:pt x="4371" y="29760"/>
                  </a:lnTo>
                  <a:lnTo>
                    <a:pt x="4438" y="29026"/>
                  </a:lnTo>
                  <a:lnTo>
                    <a:pt x="4438" y="28292"/>
                  </a:lnTo>
                  <a:lnTo>
                    <a:pt x="4438" y="27558"/>
                  </a:lnTo>
                  <a:lnTo>
                    <a:pt x="4371" y="26824"/>
                  </a:lnTo>
                  <a:lnTo>
                    <a:pt x="4371" y="26824"/>
                  </a:lnTo>
                  <a:lnTo>
                    <a:pt x="4271" y="26390"/>
                  </a:lnTo>
                  <a:lnTo>
                    <a:pt x="4171" y="25990"/>
                  </a:lnTo>
                  <a:lnTo>
                    <a:pt x="3904" y="25156"/>
                  </a:lnTo>
                  <a:lnTo>
                    <a:pt x="3604" y="24322"/>
                  </a:lnTo>
                  <a:lnTo>
                    <a:pt x="3270" y="23521"/>
                  </a:lnTo>
                  <a:lnTo>
                    <a:pt x="3270" y="23521"/>
                  </a:lnTo>
                  <a:lnTo>
                    <a:pt x="2736" y="22087"/>
                  </a:lnTo>
                  <a:lnTo>
                    <a:pt x="2236" y="20652"/>
                  </a:lnTo>
                  <a:lnTo>
                    <a:pt x="1769" y="19184"/>
                  </a:lnTo>
                  <a:lnTo>
                    <a:pt x="1368" y="17716"/>
                  </a:lnTo>
                  <a:lnTo>
                    <a:pt x="1001" y="16248"/>
                  </a:lnTo>
                  <a:lnTo>
                    <a:pt x="701" y="14747"/>
                  </a:lnTo>
                  <a:lnTo>
                    <a:pt x="434" y="13246"/>
                  </a:lnTo>
                  <a:lnTo>
                    <a:pt x="201" y="11744"/>
                  </a:lnTo>
                  <a:lnTo>
                    <a:pt x="201" y="11744"/>
                  </a:lnTo>
                  <a:lnTo>
                    <a:pt x="67" y="10510"/>
                  </a:lnTo>
                  <a:lnTo>
                    <a:pt x="34" y="9909"/>
                  </a:lnTo>
                  <a:lnTo>
                    <a:pt x="0" y="9275"/>
                  </a:lnTo>
                  <a:lnTo>
                    <a:pt x="0" y="8675"/>
                  </a:lnTo>
                  <a:lnTo>
                    <a:pt x="34" y="8074"/>
                  </a:lnTo>
                  <a:lnTo>
                    <a:pt x="100" y="7441"/>
                  </a:lnTo>
                  <a:lnTo>
                    <a:pt x="201" y="6840"/>
                  </a:lnTo>
                  <a:lnTo>
                    <a:pt x="201" y="6840"/>
                  </a:lnTo>
                  <a:lnTo>
                    <a:pt x="401" y="6106"/>
                  </a:lnTo>
                  <a:lnTo>
                    <a:pt x="634" y="5372"/>
                  </a:lnTo>
                  <a:lnTo>
                    <a:pt x="935" y="4705"/>
                  </a:lnTo>
                  <a:lnTo>
                    <a:pt x="1302" y="4004"/>
                  </a:lnTo>
                  <a:lnTo>
                    <a:pt x="1735" y="3370"/>
                  </a:lnTo>
                  <a:lnTo>
                    <a:pt x="2202" y="2770"/>
                  </a:lnTo>
                  <a:lnTo>
                    <a:pt x="2703" y="2203"/>
                  </a:lnTo>
                  <a:lnTo>
                    <a:pt x="3237" y="1669"/>
                  </a:lnTo>
                  <a:lnTo>
                    <a:pt x="3237" y="1669"/>
                  </a:lnTo>
                  <a:lnTo>
                    <a:pt x="3870" y="1168"/>
                  </a:lnTo>
                  <a:lnTo>
                    <a:pt x="4204" y="935"/>
                  </a:lnTo>
                  <a:lnTo>
                    <a:pt x="4538" y="735"/>
                  </a:lnTo>
                  <a:lnTo>
                    <a:pt x="4871" y="535"/>
                  </a:lnTo>
                  <a:lnTo>
                    <a:pt x="5238" y="368"/>
                  </a:lnTo>
                  <a:lnTo>
                    <a:pt x="5605" y="234"/>
                  </a:lnTo>
                  <a:lnTo>
                    <a:pt x="5972" y="134"/>
                  </a:lnTo>
                  <a:lnTo>
                    <a:pt x="5972" y="134"/>
                  </a:lnTo>
                  <a:lnTo>
                    <a:pt x="6473" y="34"/>
                  </a:lnTo>
                  <a:lnTo>
                    <a:pt x="6973" y="1"/>
                  </a:lnTo>
                  <a:lnTo>
                    <a:pt x="7474" y="1"/>
                  </a:lnTo>
                  <a:lnTo>
                    <a:pt x="7941" y="34"/>
                  </a:lnTo>
                  <a:lnTo>
                    <a:pt x="8441" y="168"/>
                  </a:lnTo>
                  <a:lnTo>
                    <a:pt x="8908" y="301"/>
                  </a:lnTo>
                  <a:lnTo>
                    <a:pt x="9375" y="468"/>
                  </a:lnTo>
                  <a:lnTo>
                    <a:pt x="9842" y="701"/>
                  </a:lnTo>
                  <a:lnTo>
                    <a:pt x="10276" y="968"/>
                  </a:lnTo>
                  <a:lnTo>
                    <a:pt x="10710" y="1268"/>
                  </a:lnTo>
                  <a:lnTo>
                    <a:pt x="11110" y="1569"/>
                  </a:lnTo>
                  <a:lnTo>
                    <a:pt x="11477" y="1936"/>
                  </a:lnTo>
                  <a:lnTo>
                    <a:pt x="11844" y="2303"/>
                  </a:lnTo>
                  <a:lnTo>
                    <a:pt x="12178" y="2703"/>
                  </a:lnTo>
                  <a:lnTo>
                    <a:pt x="12478" y="3137"/>
                  </a:lnTo>
                  <a:lnTo>
                    <a:pt x="12712" y="3571"/>
                  </a:lnTo>
                  <a:lnTo>
                    <a:pt x="12712" y="3571"/>
                  </a:lnTo>
                  <a:lnTo>
                    <a:pt x="12945" y="4004"/>
                  </a:lnTo>
                  <a:lnTo>
                    <a:pt x="13179" y="4471"/>
                  </a:lnTo>
                  <a:lnTo>
                    <a:pt x="13345" y="4938"/>
                  </a:lnTo>
                  <a:lnTo>
                    <a:pt x="13512" y="5439"/>
                  </a:lnTo>
                  <a:lnTo>
                    <a:pt x="13646" y="5906"/>
                  </a:lnTo>
                  <a:lnTo>
                    <a:pt x="13746" y="6406"/>
                  </a:lnTo>
                  <a:lnTo>
                    <a:pt x="13846" y="6907"/>
                  </a:lnTo>
                  <a:lnTo>
                    <a:pt x="13913" y="7407"/>
                  </a:lnTo>
                  <a:lnTo>
                    <a:pt x="13979" y="8441"/>
                  </a:lnTo>
                  <a:lnTo>
                    <a:pt x="14013" y="9442"/>
                  </a:lnTo>
                  <a:lnTo>
                    <a:pt x="13979" y="10477"/>
                  </a:lnTo>
                  <a:lnTo>
                    <a:pt x="13913" y="11511"/>
                  </a:lnTo>
                  <a:lnTo>
                    <a:pt x="13913" y="11511"/>
                  </a:lnTo>
                  <a:lnTo>
                    <a:pt x="13812" y="12311"/>
                  </a:lnTo>
                  <a:lnTo>
                    <a:pt x="13712" y="13112"/>
                  </a:lnTo>
                  <a:lnTo>
                    <a:pt x="13579" y="13913"/>
                  </a:lnTo>
                  <a:lnTo>
                    <a:pt x="13445" y="14714"/>
                  </a:lnTo>
                  <a:lnTo>
                    <a:pt x="13279" y="15514"/>
                  </a:lnTo>
                  <a:lnTo>
                    <a:pt x="13079" y="16315"/>
                  </a:lnTo>
                  <a:lnTo>
                    <a:pt x="12878" y="17082"/>
                  </a:lnTo>
                  <a:lnTo>
                    <a:pt x="12611" y="17850"/>
                  </a:lnTo>
                  <a:lnTo>
                    <a:pt x="12345" y="18617"/>
                  </a:lnTo>
                  <a:lnTo>
                    <a:pt x="12044" y="19384"/>
                  </a:lnTo>
                  <a:lnTo>
                    <a:pt x="11744" y="20118"/>
                  </a:lnTo>
                  <a:lnTo>
                    <a:pt x="11377" y="20852"/>
                  </a:lnTo>
                  <a:lnTo>
                    <a:pt x="11010" y="21553"/>
                  </a:lnTo>
                  <a:lnTo>
                    <a:pt x="10610" y="22254"/>
                  </a:lnTo>
                  <a:lnTo>
                    <a:pt x="10176" y="22954"/>
                  </a:lnTo>
                  <a:lnTo>
                    <a:pt x="9709" y="23588"/>
                  </a:lnTo>
                  <a:lnTo>
                    <a:pt x="9709" y="23588"/>
                  </a:lnTo>
                  <a:lnTo>
                    <a:pt x="9042" y="24556"/>
                  </a:lnTo>
                  <a:lnTo>
                    <a:pt x="8708" y="25023"/>
                  </a:lnTo>
                  <a:lnTo>
                    <a:pt x="8441" y="25556"/>
                  </a:lnTo>
                  <a:lnTo>
                    <a:pt x="8441" y="25556"/>
                  </a:lnTo>
                  <a:lnTo>
                    <a:pt x="8308" y="25890"/>
                  </a:lnTo>
                  <a:lnTo>
                    <a:pt x="8174" y="26257"/>
                  </a:lnTo>
                  <a:lnTo>
                    <a:pt x="8107" y="26591"/>
                  </a:lnTo>
                  <a:lnTo>
                    <a:pt x="8041" y="26958"/>
                  </a:lnTo>
                  <a:lnTo>
                    <a:pt x="7941" y="27725"/>
                  </a:lnTo>
                  <a:lnTo>
                    <a:pt x="7874" y="28459"/>
                  </a:lnTo>
                  <a:lnTo>
                    <a:pt x="7874" y="28459"/>
                  </a:lnTo>
                  <a:lnTo>
                    <a:pt x="7707" y="30894"/>
                  </a:lnTo>
                  <a:lnTo>
                    <a:pt x="7574" y="33363"/>
                  </a:lnTo>
                  <a:lnTo>
                    <a:pt x="7474" y="35832"/>
                  </a:lnTo>
                  <a:lnTo>
                    <a:pt x="7407" y="382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7"/>
            <p:cNvSpPr/>
            <p:nvPr/>
          </p:nvSpPr>
          <p:spPr>
            <a:xfrm>
              <a:off x="294000" y="2956300"/>
              <a:ext cx="485450" cy="1065125"/>
            </a:xfrm>
            <a:custGeom>
              <a:avLst/>
              <a:gdLst/>
              <a:ahLst/>
              <a:cxnLst/>
              <a:rect l="l" t="t" r="r" b="b"/>
              <a:pathLst>
                <a:path w="19418" h="42605" extrusionOk="0">
                  <a:moveTo>
                    <a:pt x="8708" y="1"/>
                  </a:moveTo>
                  <a:lnTo>
                    <a:pt x="8174" y="68"/>
                  </a:lnTo>
                  <a:lnTo>
                    <a:pt x="7674" y="168"/>
                  </a:lnTo>
                  <a:lnTo>
                    <a:pt x="7140" y="335"/>
                  </a:lnTo>
                  <a:lnTo>
                    <a:pt x="6639" y="501"/>
                  </a:lnTo>
                  <a:lnTo>
                    <a:pt x="6172" y="702"/>
                  </a:lnTo>
                  <a:lnTo>
                    <a:pt x="5705" y="935"/>
                  </a:lnTo>
                  <a:lnTo>
                    <a:pt x="5238" y="1235"/>
                  </a:lnTo>
                  <a:lnTo>
                    <a:pt x="4771" y="1536"/>
                  </a:lnTo>
                  <a:lnTo>
                    <a:pt x="4337" y="1903"/>
                  </a:lnTo>
                  <a:lnTo>
                    <a:pt x="3904" y="2270"/>
                  </a:lnTo>
                  <a:lnTo>
                    <a:pt x="3503" y="2670"/>
                  </a:lnTo>
                  <a:lnTo>
                    <a:pt x="3136" y="3104"/>
                  </a:lnTo>
                  <a:lnTo>
                    <a:pt x="2769" y="3537"/>
                  </a:lnTo>
                  <a:lnTo>
                    <a:pt x="2436" y="4004"/>
                  </a:lnTo>
                  <a:lnTo>
                    <a:pt x="2135" y="4472"/>
                  </a:lnTo>
                  <a:lnTo>
                    <a:pt x="1869" y="4972"/>
                  </a:lnTo>
                  <a:lnTo>
                    <a:pt x="1602" y="5472"/>
                  </a:lnTo>
                  <a:lnTo>
                    <a:pt x="1368" y="6006"/>
                  </a:lnTo>
                  <a:lnTo>
                    <a:pt x="1135" y="6507"/>
                  </a:lnTo>
                  <a:lnTo>
                    <a:pt x="934" y="7040"/>
                  </a:lnTo>
                  <a:lnTo>
                    <a:pt x="768" y="7574"/>
                  </a:lnTo>
                  <a:lnTo>
                    <a:pt x="601" y="8141"/>
                  </a:lnTo>
                  <a:lnTo>
                    <a:pt x="467" y="8675"/>
                  </a:lnTo>
                  <a:lnTo>
                    <a:pt x="334" y="9309"/>
                  </a:lnTo>
                  <a:lnTo>
                    <a:pt x="234" y="9943"/>
                  </a:lnTo>
                  <a:lnTo>
                    <a:pt x="134" y="10544"/>
                  </a:lnTo>
                  <a:lnTo>
                    <a:pt x="67" y="11177"/>
                  </a:lnTo>
                  <a:lnTo>
                    <a:pt x="34" y="11811"/>
                  </a:lnTo>
                  <a:lnTo>
                    <a:pt x="0" y="12445"/>
                  </a:lnTo>
                  <a:lnTo>
                    <a:pt x="34" y="13713"/>
                  </a:lnTo>
                  <a:lnTo>
                    <a:pt x="100" y="14981"/>
                  </a:lnTo>
                  <a:lnTo>
                    <a:pt x="267" y="16248"/>
                  </a:lnTo>
                  <a:lnTo>
                    <a:pt x="467" y="17483"/>
                  </a:lnTo>
                  <a:lnTo>
                    <a:pt x="734" y="18751"/>
                  </a:lnTo>
                  <a:lnTo>
                    <a:pt x="1035" y="20052"/>
                  </a:lnTo>
                  <a:lnTo>
                    <a:pt x="1402" y="21386"/>
                  </a:lnTo>
                  <a:lnTo>
                    <a:pt x="1769" y="22687"/>
                  </a:lnTo>
                  <a:lnTo>
                    <a:pt x="2169" y="23989"/>
                  </a:lnTo>
                  <a:lnTo>
                    <a:pt x="2536" y="25190"/>
                  </a:lnTo>
                  <a:lnTo>
                    <a:pt x="2970" y="26357"/>
                  </a:lnTo>
                  <a:lnTo>
                    <a:pt x="3203" y="26924"/>
                  </a:lnTo>
                  <a:lnTo>
                    <a:pt x="3470" y="27492"/>
                  </a:lnTo>
                  <a:lnTo>
                    <a:pt x="3770" y="28025"/>
                  </a:lnTo>
                  <a:lnTo>
                    <a:pt x="4071" y="28559"/>
                  </a:lnTo>
                  <a:lnTo>
                    <a:pt x="4804" y="29627"/>
                  </a:lnTo>
                  <a:lnTo>
                    <a:pt x="5105" y="30194"/>
                  </a:lnTo>
                  <a:lnTo>
                    <a:pt x="5238" y="30461"/>
                  </a:lnTo>
                  <a:lnTo>
                    <a:pt x="5338" y="30795"/>
                  </a:lnTo>
                  <a:lnTo>
                    <a:pt x="5405" y="31095"/>
                  </a:lnTo>
                  <a:lnTo>
                    <a:pt x="5472" y="31428"/>
                  </a:lnTo>
                  <a:lnTo>
                    <a:pt x="5505" y="32096"/>
                  </a:lnTo>
                  <a:lnTo>
                    <a:pt x="5505" y="32763"/>
                  </a:lnTo>
                  <a:lnTo>
                    <a:pt x="5472" y="33430"/>
                  </a:lnTo>
                  <a:lnTo>
                    <a:pt x="5438" y="39135"/>
                  </a:lnTo>
                  <a:lnTo>
                    <a:pt x="5405" y="41904"/>
                  </a:lnTo>
                  <a:lnTo>
                    <a:pt x="5405" y="42004"/>
                  </a:lnTo>
                  <a:lnTo>
                    <a:pt x="5472" y="42071"/>
                  </a:lnTo>
                  <a:lnTo>
                    <a:pt x="5538" y="42104"/>
                  </a:lnTo>
                  <a:lnTo>
                    <a:pt x="5639" y="42138"/>
                  </a:lnTo>
                  <a:lnTo>
                    <a:pt x="5705" y="42104"/>
                  </a:lnTo>
                  <a:lnTo>
                    <a:pt x="5772" y="42071"/>
                  </a:lnTo>
                  <a:lnTo>
                    <a:pt x="5839" y="42004"/>
                  </a:lnTo>
                  <a:lnTo>
                    <a:pt x="5872" y="41904"/>
                  </a:lnTo>
                  <a:lnTo>
                    <a:pt x="5905" y="36299"/>
                  </a:lnTo>
                  <a:lnTo>
                    <a:pt x="5939" y="33530"/>
                  </a:lnTo>
                  <a:lnTo>
                    <a:pt x="5939" y="32229"/>
                  </a:lnTo>
                  <a:lnTo>
                    <a:pt x="5939" y="31595"/>
                  </a:lnTo>
                  <a:lnTo>
                    <a:pt x="5839" y="30961"/>
                  </a:lnTo>
                  <a:lnTo>
                    <a:pt x="5772" y="30661"/>
                  </a:lnTo>
                  <a:lnTo>
                    <a:pt x="5672" y="30394"/>
                  </a:lnTo>
                  <a:lnTo>
                    <a:pt x="5572" y="30127"/>
                  </a:lnTo>
                  <a:lnTo>
                    <a:pt x="5438" y="29860"/>
                  </a:lnTo>
                  <a:lnTo>
                    <a:pt x="5138" y="29327"/>
                  </a:lnTo>
                  <a:lnTo>
                    <a:pt x="4804" y="28826"/>
                  </a:lnTo>
                  <a:lnTo>
                    <a:pt x="4471" y="28326"/>
                  </a:lnTo>
                  <a:lnTo>
                    <a:pt x="4171" y="27792"/>
                  </a:lnTo>
                  <a:lnTo>
                    <a:pt x="3904" y="27258"/>
                  </a:lnTo>
                  <a:lnTo>
                    <a:pt x="3637" y="26724"/>
                  </a:lnTo>
                  <a:lnTo>
                    <a:pt x="3370" y="26124"/>
                  </a:lnTo>
                  <a:lnTo>
                    <a:pt x="3170" y="25523"/>
                  </a:lnTo>
                  <a:lnTo>
                    <a:pt x="2736" y="24322"/>
                  </a:lnTo>
                  <a:lnTo>
                    <a:pt x="2369" y="23121"/>
                  </a:lnTo>
                  <a:lnTo>
                    <a:pt x="2002" y="21920"/>
                  </a:lnTo>
                  <a:lnTo>
                    <a:pt x="1668" y="20652"/>
                  </a:lnTo>
                  <a:lnTo>
                    <a:pt x="1335" y="19385"/>
                  </a:lnTo>
                  <a:lnTo>
                    <a:pt x="1068" y="18117"/>
                  </a:lnTo>
                  <a:lnTo>
                    <a:pt x="801" y="16816"/>
                  </a:lnTo>
                  <a:lnTo>
                    <a:pt x="634" y="15548"/>
                  </a:lnTo>
                  <a:lnTo>
                    <a:pt x="501" y="14247"/>
                  </a:lnTo>
                  <a:lnTo>
                    <a:pt x="467" y="12946"/>
                  </a:lnTo>
                  <a:lnTo>
                    <a:pt x="467" y="12278"/>
                  </a:lnTo>
                  <a:lnTo>
                    <a:pt x="501" y="11611"/>
                  </a:lnTo>
                  <a:lnTo>
                    <a:pt x="601" y="10477"/>
                  </a:lnTo>
                  <a:lnTo>
                    <a:pt x="701" y="9876"/>
                  </a:lnTo>
                  <a:lnTo>
                    <a:pt x="801" y="9309"/>
                  </a:lnTo>
                  <a:lnTo>
                    <a:pt x="934" y="8742"/>
                  </a:lnTo>
                  <a:lnTo>
                    <a:pt x="1068" y="8175"/>
                  </a:lnTo>
                  <a:lnTo>
                    <a:pt x="1235" y="7608"/>
                  </a:lnTo>
                  <a:lnTo>
                    <a:pt x="1435" y="7040"/>
                  </a:lnTo>
                  <a:lnTo>
                    <a:pt x="1635" y="6507"/>
                  </a:lnTo>
                  <a:lnTo>
                    <a:pt x="1869" y="5973"/>
                  </a:lnTo>
                  <a:lnTo>
                    <a:pt x="2135" y="5439"/>
                  </a:lnTo>
                  <a:lnTo>
                    <a:pt x="2402" y="4939"/>
                  </a:lnTo>
                  <a:lnTo>
                    <a:pt x="2703" y="4438"/>
                  </a:lnTo>
                  <a:lnTo>
                    <a:pt x="3036" y="3938"/>
                  </a:lnTo>
                  <a:lnTo>
                    <a:pt x="3403" y="3471"/>
                  </a:lnTo>
                  <a:lnTo>
                    <a:pt x="3804" y="3037"/>
                  </a:lnTo>
                  <a:lnTo>
                    <a:pt x="4171" y="2670"/>
                  </a:lnTo>
                  <a:lnTo>
                    <a:pt x="4571" y="2303"/>
                  </a:lnTo>
                  <a:lnTo>
                    <a:pt x="4971" y="1969"/>
                  </a:lnTo>
                  <a:lnTo>
                    <a:pt x="5405" y="1669"/>
                  </a:lnTo>
                  <a:lnTo>
                    <a:pt x="5839" y="1402"/>
                  </a:lnTo>
                  <a:lnTo>
                    <a:pt x="6306" y="1135"/>
                  </a:lnTo>
                  <a:lnTo>
                    <a:pt x="6773" y="935"/>
                  </a:lnTo>
                  <a:lnTo>
                    <a:pt x="7273" y="768"/>
                  </a:lnTo>
                  <a:lnTo>
                    <a:pt x="7807" y="601"/>
                  </a:lnTo>
                  <a:lnTo>
                    <a:pt x="8374" y="535"/>
                  </a:lnTo>
                  <a:lnTo>
                    <a:pt x="8908" y="468"/>
                  </a:lnTo>
                  <a:lnTo>
                    <a:pt x="9475" y="468"/>
                  </a:lnTo>
                  <a:lnTo>
                    <a:pt x="10009" y="501"/>
                  </a:lnTo>
                  <a:lnTo>
                    <a:pt x="10576" y="601"/>
                  </a:lnTo>
                  <a:lnTo>
                    <a:pt x="11110" y="735"/>
                  </a:lnTo>
                  <a:lnTo>
                    <a:pt x="11644" y="868"/>
                  </a:lnTo>
                  <a:lnTo>
                    <a:pt x="12211" y="1102"/>
                  </a:lnTo>
                  <a:lnTo>
                    <a:pt x="12711" y="1335"/>
                  </a:lnTo>
                  <a:lnTo>
                    <a:pt x="13212" y="1636"/>
                  </a:lnTo>
                  <a:lnTo>
                    <a:pt x="13712" y="1936"/>
                  </a:lnTo>
                  <a:lnTo>
                    <a:pt x="14179" y="2303"/>
                  </a:lnTo>
                  <a:lnTo>
                    <a:pt x="14613" y="2670"/>
                  </a:lnTo>
                  <a:lnTo>
                    <a:pt x="15013" y="3070"/>
                  </a:lnTo>
                  <a:lnTo>
                    <a:pt x="15414" y="3471"/>
                  </a:lnTo>
                  <a:lnTo>
                    <a:pt x="15781" y="3904"/>
                  </a:lnTo>
                  <a:lnTo>
                    <a:pt x="16114" y="4371"/>
                  </a:lnTo>
                  <a:lnTo>
                    <a:pt x="16448" y="4872"/>
                  </a:lnTo>
                  <a:lnTo>
                    <a:pt x="16748" y="5339"/>
                  </a:lnTo>
                  <a:lnTo>
                    <a:pt x="17049" y="5873"/>
                  </a:lnTo>
                  <a:lnTo>
                    <a:pt x="17282" y="6373"/>
                  </a:lnTo>
                  <a:lnTo>
                    <a:pt x="17549" y="6907"/>
                  </a:lnTo>
                  <a:lnTo>
                    <a:pt x="17749" y="7441"/>
                  </a:lnTo>
                  <a:lnTo>
                    <a:pt x="18083" y="8408"/>
                  </a:lnTo>
                  <a:lnTo>
                    <a:pt x="18383" y="9376"/>
                  </a:lnTo>
                  <a:lnTo>
                    <a:pt x="18617" y="10377"/>
                  </a:lnTo>
                  <a:lnTo>
                    <a:pt x="18783" y="11378"/>
                  </a:lnTo>
                  <a:lnTo>
                    <a:pt x="18883" y="12412"/>
                  </a:lnTo>
                  <a:lnTo>
                    <a:pt x="18950" y="13413"/>
                  </a:lnTo>
                  <a:lnTo>
                    <a:pt x="18950" y="14447"/>
                  </a:lnTo>
                  <a:lnTo>
                    <a:pt x="18917" y="15448"/>
                  </a:lnTo>
                  <a:lnTo>
                    <a:pt x="18817" y="16482"/>
                  </a:lnTo>
                  <a:lnTo>
                    <a:pt x="18650" y="17483"/>
                  </a:lnTo>
                  <a:lnTo>
                    <a:pt x="18450" y="18484"/>
                  </a:lnTo>
                  <a:lnTo>
                    <a:pt x="18183" y="19485"/>
                  </a:lnTo>
                  <a:lnTo>
                    <a:pt x="17883" y="20452"/>
                  </a:lnTo>
                  <a:lnTo>
                    <a:pt x="17549" y="21420"/>
                  </a:lnTo>
                  <a:lnTo>
                    <a:pt x="17149" y="22354"/>
                  </a:lnTo>
                  <a:lnTo>
                    <a:pt x="16682" y="23288"/>
                  </a:lnTo>
                  <a:lnTo>
                    <a:pt x="16214" y="24155"/>
                  </a:lnTo>
                  <a:lnTo>
                    <a:pt x="15681" y="25023"/>
                  </a:lnTo>
                  <a:lnTo>
                    <a:pt x="15114" y="25824"/>
                  </a:lnTo>
                  <a:lnTo>
                    <a:pt x="14480" y="26624"/>
                  </a:lnTo>
                  <a:lnTo>
                    <a:pt x="13846" y="27392"/>
                  </a:lnTo>
                  <a:lnTo>
                    <a:pt x="13145" y="28126"/>
                  </a:lnTo>
                  <a:lnTo>
                    <a:pt x="12411" y="28793"/>
                  </a:lnTo>
                  <a:lnTo>
                    <a:pt x="11644" y="29460"/>
                  </a:lnTo>
                  <a:lnTo>
                    <a:pt x="11410" y="29627"/>
                  </a:lnTo>
                  <a:lnTo>
                    <a:pt x="11210" y="29827"/>
                  </a:lnTo>
                  <a:lnTo>
                    <a:pt x="11043" y="30027"/>
                  </a:lnTo>
                  <a:lnTo>
                    <a:pt x="10910" y="30261"/>
                  </a:lnTo>
                  <a:lnTo>
                    <a:pt x="10843" y="30528"/>
                  </a:lnTo>
                  <a:lnTo>
                    <a:pt x="10810" y="30795"/>
                  </a:lnTo>
                  <a:lnTo>
                    <a:pt x="10776" y="31328"/>
                  </a:lnTo>
                  <a:lnTo>
                    <a:pt x="10676" y="34097"/>
                  </a:lnTo>
                  <a:lnTo>
                    <a:pt x="10509" y="39636"/>
                  </a:lnTo>
                  <a:lnTo>
                    <a:pt x="10443" y="42371"/>
                  </a:lnTo>
                  <a:lnTo>
                    <a:pt x="10443" y="42471"/>
                  </a:lnTo>
                  <a:lnTo>
                    <a:pt x="10509" y="42538"/>
                  </a:lnTo>
                  <a:lnTo>
                    <a:pt x="10576" y="42572"/>
                  </a:lnTo>
                  <a:lnTo>
                    <a:pt x="10643" y="42605"/>
                  </a:lnTo>
                  <a:lnTo>
                    <a:pt x="10743" y="42572"/>
                  </a:lnTo>
                  <a:lnTo>
                    <a:pt x="10810" y="42538"/>
                  </a:lnTo>
                  <a:lnTo>
                    <a:pt x="10876" y="42471"/>
                  </a:lnTo>
                  <a:lnTo>
                    <a:pt x="10876" y="42371"/>
                  </a:lnTo>
                  <a:lnTo>
                    <a:pt x="11043" y="36700"/>
                  </a:lnTo>
                  <a:lnTo>
                    <a:pt x="11143" y="33864"/>
                  </a:lnTo>
                  <a:lnTo>
                    <a:pt x="11243" y="31028"/>
                  </a:lnTo>
                  <a:lnTo>
                    <a:pt x="11277" y="30694"/>
                  </a:lnTo>
                  <a:lnTo>
                    <a:pt x="11377" y="30428"/>
                  </a:lnTo>
                  <a:lnTo>
                    <a:pt x="11510" y="30194"/>
                  </a:lnTo>
                  <a:lnTo>
                    <a:pt x="11744" y="29960"/>
                  </a:lnTo>
                  <a:lnTo>
                    <a:pt x="12611" y="29260"/>
                  </a:lnTo>
                  <a:lnTo>
                    <a:pt x="13379" y="28526"/>
                  </a:lnTo>
                  <a:lnTo>
                    <a:pt x="14113" y="27792"/>
                  </a:lnTo>
                  <a:lnTo>
                    <a:pt x="14780" y="27025"/>
                  </a:lnTo>
                  <a:lnTo>
                    <a:pt x="15414" y="26224"/>
                  </a:lnTo>
                  <a:lnTo>
                    <a:pt x="15981" y="25390"/>
                  </a:lnTo>
                  <a:lnTo>
                    <a:pt x="16515" y="24522"/>
                  </a:lnTo>
                  <a:lnTo>
                    <a:pt x="17015" y="23622"/>
                  </a:lnTo>
                  <a:lnTo>
                    <a:pt x="17482" y="22721"/>
                  </a:lnTo>
                  <a:lnTo>
                    <a:pt x="17883" y="21787"/>
                  </a:lnTo>
                  <a:lnTo>
                    <a:pt x="18250" y="20819"/>
                  </a:lnTo>
                  <a:lnTo>
                    <a:pt x="18583" y="19852"/>
                  </a:lnTo>
                  <a:lnTo>
                    <a:pt x="18850" y="18851"/>
                  </a:lnTo>
                  <a:lnTo>
                    <a:pt x="19050" y="17850"/>
                  </a:lnTo>
                  <a:lnTo>
                    <a:pt x="19217" y="16816"/>
                  </a:lnTo>
                  <a:lnTo>
                    <a:pt x="19351" y="15815"/>
                  </a:lnTo>
                  <a:lnTo>
                    <a:pt x="19417" y="14781"/>
                  </a:lnTo>
                  <a:lnTo>
                    <a:pt x="19417" y="13746"/>
                  </a:lnTo>
                  <a:lnTo>
                    <a:pt x="19384" y="12745"/>
                  </a:lnTo>
                  <a:lnTo>
                    <a:pt x="19284" y="11711"/>
                  </a:lnTo>
                  <a:lnTo>
                    <a:pt x="19117" y="10710"/>
                  </a:lnTo>
                  <a:lnTo>
                    <a:pt x="18917" y="9709"/>
                  </a:lnTo>
                  <a:lnTo>
                    <a:pt x="18650" y="8709"/>
                  </a:lnTo>
                  <a:lnTo>
                    <a:pt x="18316" y="7608"/>
                  </a:lnTo>
                  <a:lnTo>
                    <a:pt x="17883" y="6540"/>
                  </a:lnTo>
                  <a:lnTo>
                    <a:pt x="17649" y="6040"/>
                  </a:lnTo>
                  <a:lnTo>
                    <a:pt x="17382" y="5539"/>
                  </a:lnTo>
                  <a:lnTo>
                    <a:pt x="17115" y="5039"/>
                  </a:lnTo>
                  <a:lnTo>
                    <a:pt x="16782" y="4538"/>
                  </a:lnTo>
                  <a:lnTo>
                    <a:pt x="16481" y="4071"/>
                  </a:lnTo>
                  <a:lnTo>
                    <a:pt x="16148" y="3604"/>
                  </a:lnTo>
                  <a:lnTo>
                    <a:pt x="15781" y="3170"/>
                  </a:lnTo>
                  <a:lnTo>
                    <a:pt x="15380" y="2770"/>
                  </a:lnTo>
                  <a:lnTo>
                    <a:pt x="14980" y="2370"/>
                  </a:lnTo>
                  <a:lnTo>
                    <a:pt x="14546" y="2003"/>
                  </a:lnTo>
                  <a:lnTo>
                    <a:pt x="14079" y="1636"/>
                  </a:lnTo>
                  <a:lnTo>
                    <a:pt x="13612" y="1335"/>
                  </a:lnTo>
                  <a:lnTo>
                    <a:pt x="13112" y="1035"/>
                  </a:lnTo>
                  <a:lnTo>
                    <a:pt x="12578" y="768"/>
                  </a:lnTo>
                  <a:lnTo>
                    <a:pt x="12078" y="535"/>
                  </a:lnTo>
                  <a:lnTo>
                    <a:pt x="11510" y="368"/>
                  </a:lnTo>
                  <a:lnTo>
                    <a:pt x="10943" y="201"/>
                  </a:lnTo>
                  <a:lnTo>
                    <a:pt x="10376" y="101"/>
                  </a:lnTo>
                  <a:lnTo>
                    <a:pt x="9809" y="34"/>
                  </a:lnTo>
                  <a:lnTo>
                    <a:pt x="924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7"/>
            <p:cNvSpPr/>
            <p:nvPr/>
          </p:nvSpPr>
          <p:spPr>
            <a:xfrm>
              <a:off x="469150" y="3417550"/>
              <a:ext cx="34225" cy="600550"/>
            </a:xfrm>
            <a:custGeom>
              <a:avLst/>
              <a:gdLst/>
              <a:ahLst/>
              <a:cxnLst/>
              <a:rect l="l" t="t" r="r" b="b"/>
              <a:pathLst>
                <a:path w="1369" h="24022" extrusionOk="0">
                  <a:moveTo>
                    <a:pt x="134" y="0"/>
                  </a:moveTo>
                  <a:lnTo>
                    <a:pt x="67" y="34"/>
                  </a:lnTo>
                  <a:lnTo>
                    <a:pt x="0" y="101"/>
                  </a:lnTo>
                  <a:lnTo>
                    <a:pt x="0" y="201"/>
                  </a:lnTo>
                  <a:lnTo>
                    <a:pt x="234" y="2503"/>
                  </a:lnTo>
                  <a:lnTo>
                    <a:pt x="434" y="4771"/>
                  </a:lnTo>
                  <a:lnTo>
                    <a:pt x="601" y="7073"/>
                  </a:lnTo>
                  <a:lnTo>
                    <a:pt x="701" y="9375"/>
                  </a:lnTo>
                  <a:lnTo>
                    <a:pt x="801" y="11677"/>
                  </a:lnTo>
                  <a:lnTo>
                    <a:pt x="868" y="13979"/>
                  </a:lnTo>
                  <a:lnTo>
                    <a:pt x="901" y="16248"/>
                  </a:lnTo>
                  <a:lnTo>
                    <a:pt x="901" y="18550"/>
                  </a:lnTo>
                  <a:lnTo>
                    <a:pt x="868" y="21186"/>
                  </a:lnTo>
                  <a:lnTo>
                    <a:pt x="768" y="23821"/>
                  </a:lnTo>
                  <a:lnTo>
                    <a:pt x="801" y="23921"/>
                  </a:lnTo>
                  <a:lnTo>
                    <a:pt x="834" y="23988"/>
                  </a:lnTo>
                  <a:lnTo>
                    <a:pt x="901" y="24021"/>
                  </a:lnTo>
                  <a:lnTo>
                    <a:pt x="1101" y="24021"/>
                  </a:lnTo>
                  <a:lnTo>
                    <a:pt x="1168" y="23988"/>
                  </a:lnTo>
                  <a:lnTo>
                    <a:pt x="1201" y="23921"/>
                  </a:lnTo>
                  <a:lnTo>
                    <a:pt x="1235" y="23821"/>
                  </a:lnTo>
                  <a:lnTo>
                    <a:pt x="1302" y="21519"/>
                  </a:lnTo>
                  <a:lnTo>
                    <a:pt x="1368" y="19217"/>
                  </a:lnTo>
                  <a:lnTo>
                    <a:pt x="1368" y="16915"/>
                  </a:lnTo>
                  <a:lnTo>
                    <a:pt x="1335" y="14613"/>
                  </a:lnTo>
                  <a:lnTo>
                    <a:pt x="1302" y="12311"/>
                  </a:lnTo>
                  <a:lnTo>
                    <a:pt x="1201" y="10043"/>
                  </a:lnTo>
                  <a:lnTo>
                    <a:pt x="1101" y="7741"/>
                  </a:lnTo>
                  <a:lnTo>
                    <a:pt x="935" y="5439"/>
                  </a:lnTo>
                  <a:lnTo>
                    <a:pt x="734" y="2836"/>
                  </a:lnTo>
                  <a:lnTo>
                    <a:pt x="467" y="201"/>
                  </a:lnTo>
                  <a:lnTo>
                    <a:pt x="434" y="101"/>
                  </a:lnTo>
                  <a:lnTo>
                    <a:pt x="367" y="34"/>
                  </a:lnTo>
                  <a:lnTo>
                    <a:pt x="3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7"/>
            <p:cNvSpPr/>
            <p:nvPr/>
          </p:nvSpPr>
          <p:spPr>
            <a:xfrm>
              <a:off x="377400" y="3194025"/>
              <a:ext cx="308625" cy="833250"/>
            </a:xfrm>
            <a:custGeom>
              <a:avLst/>
              <a:gdLst/>
              <a:ahLst/>
              <a:cxnLst/>
              <a:rect l="l" t="t" r="r" b="b"/>
              <a:pathLst>
                <a:path w="12345" h="33330" extrusionOk="0">
                  <a:moveTo>
                    <a:pt x="5172" y="467"/>
                  </a:moveTo>
                  <a:lnTo>
                    <a:pt x="5472" y="534"/>
                  </a:lnTo>
                  <a:lnTo>
                    <a:pt x="5739" y="668"/>
                  </a:lnTo>
                  <a:lnTo>
                    <a:pt x="5972" y="834"/>
                  </a:lnTo>
                  <a:lnTo>
                    <a:pt x="6139" y="1035"/>
                  </a:lnTo>
                  <a:lnTo>
                    <a:pt x="6306" y="1301"/>
                  </a:lnTo>
                  <a:lnTo>
                    <a:pt x="6373" y="1568"/>
                  </a:lnTo>
                  <a:lnTo>
                    <a:pt x="6406" y="1668"/>
                  </a:lnTo>
                  <a:lnTo>
                    <a:pt x="6440" y="1702"/>
                  </a:lnTo>
                  <a:lnTo>
                    <a:pt x="6239" y="2102"/>
                  </a:lnTo>
                  <a:lnTo>
                    <a:pt x="6173" y="2302"/>
                  </a:lnTo>
                  <a:lnTo>
                    <a:pt x="6106" y="2536"/>
                  </a:lnTo>
                  <a:lnTo>
                    <a:pt x="6106" y="2636"/>
                  </a:lnTo>
                  <a:lnTo>
                    <a:pt x="6139" y="2703"/>
                  </a:lnTo>
                  <a:lnTo>
                    <a:pt x="6206" y="2769"/>
                  </a:lnTo>
                  <a:lnTo>
                    <a:pt x="6273" y="2803"/>
                  </a:lnTo>
                  <a:lnTo>
                    <a:pt x="6440" y="2803"/>
                  </a:lnTo>
                  <a:lnTo>
                    <a:pt x="6506" y="2736"/>
                  </a:lnTo>
                  <a:lnTo>
                    <a:pt x="6540" y="2636"/>
                  </a:lnTo>
                  <a:lnTo>
                    <a:pt x="6673" y="2302"/>
                  </a:lnTo>
                  <a:lnTo>
                    <a:pt x="6806" y="2002"/>
                  </a:lnTo>
                  <a:lnTo>
                    <a:pt x="7040" y="1702"/>
                  </a:lnTo>
                  <a:lnTo>
                    <a:pt x="7274" y="1435"/>
                  </a:lnTo>
                  <a:lnTo>
                    <a:pt x="7574" y="1235"/>
                  </a:lnTo>
                  <a:lnTo>
                    <a:pt x="7907" y="1068"/>
                  </a:lnTo>
                  <a:lnTo>
                    <a:pt x="8241" y="1001"/>
                  </a:lnTo>
                  <a:lnTo>
                    <a:pt x="8608" y="1001"/>
                  </a:lnTo>
                  <a:lnTo>
                    <a:pt x="8808" y="1035"/>
                  </a:lnTo>
                  <a:lnTo>
                    <a:pt x="9008" y="1135"/>
                  </a:lnTo>
                  <a:lnTo>
                    <a:pt x="9142" y="1268"/>
                  </a:lnTo>
                  <a:lnTo>
                    <a:pt x="9242" y="1435"/>
                  </a:lnTo>
                  <a:lnTo>
                    <a:pt x="9309" y="1602"/>
                  </a:lnTo>
                  <a:lnTo>
                    <a:pt x="9342" y="1802"/>
                  </a:lnTo>
                  <a:lnTo>
                    <a:pt x="9375" y="2202"/>
                  </a:lnTo>
                  <a:lnTo>
                    <a:pt x="9342" y="2636"/>
                  </a:lnTo>
                  <a:lnTo>
                    <a:pt x="9242" y="3036"/>
                  </a:lnTo>
                  <a:lnTo>
                    <a:pt x="9075" y="3403"/>
                  </a:lnTo>
                  <a:lnTo>
                    <a:pt x="8842" y="3737"/>
                  </a:lnTo>
                  <a:lnTo>
                    <a:pt x="8775" y="3837"/>
                  </a:lnTo>
                  <a:lnTo>
                    <a:pt x="8775" y="3904"/>
                  </a:lnTo>
                  <a:lnTo>
                    <a:pt x="8775" y="4004"/>
                  </a:lnTo>
                  <a:lnTo>
                    <a:pt x="8842" y="4070"/>
                  </a:lnTo>
                  <a:lnTo>
                    <a:pt x="8908" y="4104"/>
                  </a:lnTo>
                  <a:lnTo>
                    <a:pt x="8975" y="4137"/>
                  </a:lnTo>
                  <a:lnTo>
                    <a:pt x="9075" y="4104"/>
                  </a:lnTo>
                  <a:lnTo>
                    <a:pt x="9142" y="4070"/>
                  </a:lnTo>
                  <a:lnTo>
                    <a:pt x="9275" y="3970"/>
                  </a:lnTo>
                  <a:lnTo>
                    <a:pt x="9442" y="3870"/>
                  </a:lnTo>
                  <a:lnTo>
                    <a:pt x="9742" y="3770"/>
                  </a:lnTo>
                  <a:lnTo>
                    <a:pt x="10076" y="3737"/>
                  </a:lnTo>
                  <a:lnTo>
                    <a:pt x="10376" y="3770"/>
                  </a:lnTo>
                  <a:lnTo>
                    <a:pt x="10710" y="3870"/>
                  </a:lnTo>
                  <a:lnTo>
                    <a:pt x="11010" y="4004"/>
                  </a:lnTo>
                  <a:lnTo>
                    <a:pt x="11277" y="4204"/>
                  </a:lnTo>
                  <a:lnTo>
                    <a:pt x="11477" y="4471"/>
                  </a:lnTo>
                  <a:lnTo>
                    <a:pt x="11677" y="4771"/>
                  </a:lnTo>
                  <a:lnTo>
                    <a:pt x="11778" y="5071"/>
                  </a:lnTo>
                  <a:lnTo>
                    <a:pt x="11878" y="5405"/>
                  </a:lnTo>
                  <a:lnTo>
                    <a:pt x="11911" y="5772"/>
                  </a:lnTo>
                  <a:lnTo>
                    <a:pt x="11878" y="6106"/>
                  </a:lnTo>
                  <a:lnTo>
                    <a:pt x="11844" y="6473"/>
                  </a:lnTo>
                  <a:lnTo>
                    <a:pt x="11744" y="6773"/>
                  </a:lnTo>
                  <a:lnTo>
                    <a:pt x="11611" y="7106"/>
                  </a:lnTo>
                  <a:lnTo>
                    <a:pt x="11477" y="7307"/>
                  </a:lnTo>
                  <a:lnTo>
                    <a:pt x="11344" y="7507"/>
                  </a:lnTo>
                  <a:lnTo>
                    <a:pt x="11177" y="7674"/>
                  </a:lnTo>
                  <a:lnTo>
                    <a:pt x="10977" y="7807"/>
                  </a:lnTo>
                  <a:lnTo>
                    <a:pt x="10777" y="7941"/>
                  </a:lnTo>
                  <a:lnTo>
                    <a:pt x="10576" y="8007"/>
                  </a:lnTo>
                  <a:lnTo>
                    <a:pt x="10343" y="8074"/>
                  </a:lnTo>
                  <a:lnTo>
                    <a:pt x="10143" y="8074"/>
                  </a:lnTo>
                  <a:lnTo>
                    <a:pt x="9876" y="8007"/>
                  </a:lnTo>
                  <a:lnTo>
                    <a:pt x="9642" y="7907"/>
                  </a:lnTo>
                  <a:lnTo>
                    <a:pt x="9442" y="7774"/>
                  </a:lnTo>
                  <a:lnTo>
                    <a:pt x="9242" y="7607"/>
                  </a:lnTo>
                  <a:lnTo>
                    <a:pt x="9042" y="7440"/>
                  </a:lnTo>
                  <a:lnTo>
                    <a:pt x="8875" y="7240"/>
                  </a:lnTo>
                  <a:lnTo>
                    <a:pt x="8708" y="7040"/>
                  </a:lnTo>
                  <a:lnTo>
                    <a:pt x="8575" y="6806"/>
                  </a:lnTo>
                  <a:lnTo>
                    <a:pt x="8541" y="6739"/>
                  </a:lnTo>
                  <a:lnTo>
                    <a:pt x="8441" y="6706"/>
                  </a:lnTo>
                  <a:lnTo>
                    <a:pt x="8375" y="6673"/>
                  </a:lnTo>
                  <a:lnTo>
                    <a:pt x="8274" y="6706"/>
                  </a:lnTo>
                  <a:lnTo>
                    <a:pt x="8208" y="6773"/>
                  </a:lnTo>
                  <a:lnTo>
                    <a:pt x="8174" y="6873"/>
                  </a:lnTo>
                  <a:lnTo>
                    <a:pt x="8174" y="6940"/>
                  </a:lnTo>
                  <a:lnTo>
                    <a:pt x="8208" y="7040"/>
                  </a:lnTo>
                  <a:lnTo>
                    <a:pt x="8308" y="7240"/>
                  </a:lnTo>
                  <a:lnTo>
                    <a:pt x="8441" y="7440"/>
                  </a:lnTo>
                  <a:lnTo>
                    <a:pt x="8341" y="7507"/>
                  </a:lnTo>
                  <a:lnTo>
                    <a:pt x="8241" y="7607"/>
                  </a:lnTo>
                  <a:lnTo>
                    <a:pt x="8174" y="7740"/>
                  </a:lnTo>
                  <a:lnTo>
                    <a:pt x="8074" y="7974"/>
                  </a:lnTo>
                  <a:lnTo>
                    <a:pt x="7974" y="8107"/>
                  </a:lnTo>
                  <a:lnTo>
                    <a:pt x="7841" y="8241"/>
                  </a:lnTo>
                  <a:lnTo>
                    <a:pt x="7707" y="8341"/>
                  </a:lnTo>
                  <a:lnTo>
                    <a:pt x="7574" y="8408"/>
                  </a:lnTo>
                  <a:lnTo>
                    <a:pt x="7374" y="8474"/>
                  </a:lnTo>
                  <a:lnTo>
                    <a:pt x="7207" y="8541"/>
                  </a:lnTo>
                  <a:lnTo>
                    <a:pt x="6806" y="8541"/>
                  </a:lnTo>
                  <a:lnTo>
                    <a:pt x="6640" y="8508"/>
                  </a:lnTo>
                  <a:lnTo>
                    <a:pt x="6473" y="8474"/>
                  </a:lnTo>
                  <a:lnTo>
                    <a:pt x="6306" y="8408"/>
                  </a:lnTo>
                  <a:lnTo>
                    <a:pt x="6139" y="8308"/>
                  </a:lnTo>
                  <a:lnTo>
                    <a:pt x="5839" y="8074"/>
                  </a:lnTo>
                  <a:lnTo>
                    <a:pt x="5572" y="7774"/>
                  </a:lnTo>
                  <a:lnTo>
                    <a:pt x="5372" y="7440"/>
                  </a:lnTo>
                  <a:lnTo>
                    <a:pt x="5205" y="7106"/>
                  </a:lnTo>
                  <a:lnTo>
                    <a:pt x="5138" y="7006"/>
                  </a:lnTo>
                  <a:lnTo>
                    <a:pt x="5005" y="6940"/>
                  </a:lnTo>
                  <a:lnTo>
                    <a:pt x="4871" y="6973"/>
                  </a:lnTo>
                  <a:lnTo>
                    <a:pt x="4838" y="7006"/>
                  </a:lnTo>
                  <a:lnTo>
                    <a:pt x="4771" y="7040"/>
                  </a:lnTo>
                  <a:lnTo>
                    <a:pt x="4538" y="7440"/>
                  </a:lnTo>
                  <a:lnTo>
                    <a:pt x="4271" y="7774"/>
                  </a:lnTo>
                  <a:lnTo>
                    <a:pt x="3971" y="8107"/>
                  </a:lnTo>
                  <a:lnTo>
                    <a:pt x="3604" y="8341"/>
                  </a:lnTo>
                  <a:lnTo>
                    <a:pt x="3237" y="8541"/>
                  </a:lnTo>
                  <a:lnTo>
                    <a:pt x="3003" y="8641"/>
                  </a:lnTo>
                  <a:lnTo>
                    <a:pt x="2803" y="8675"/>
                  </a:lnTo>
                  <a:lnTo>
                    <a:pt x="2603" y="8708"/>
                  </a:lnTo>
                  <a:lnTo>
                    <a:pt x="2369" y="8708"/>
                  </a:lnTo>
                  <a:lnTo>
                    <a:pt x="2136" y="8675"/>
                  </a:lnTo>
                  <a:lnTo>
                    <a:pt x="1902" y="8608"/>
                  </a:lnTo>
                  <a:lnTo>
                    <a:pt x="1735" y="8541"/>
                  </a:lnTo>
                  <a:lnTo>
                    <a:pt x="1569" y="8441"/>
                  </a:lnTo>
                  <a:lnTo>
                    <a:pt x="1402" y="8341"/>
                  </a:lnTo>
                  <a:lnTo>
                    <a:pt x="1268" y="8207"/>
                  </a:lnTo>
                  <a:lnTo>
                    <a:pt x="1135" y="8074"/>
                  </a:lnTo>
                  <a:lnTo>
                    <a:pt x="1035" y="7907"/>
                  </a:lnTo>
                  <a:lnTo>
                    <a:pt x="968" y="7707"/>
                  </a:lnTo>
                  <a:lnTo>
                    <a:pt x="935" y="7507"/>
                  </a:lnTo>
                  <a:lnTo>
                    <a:pt x="935" y="7340"/>
                  </a:lnTo>
                  <a:lnTo>
                    <a:pt x="935" y="7140"/>
                  </a:lnTo>
                  <a:lnTo>
                    <a:pt x="1001" y="6973"/>
                  </a:lnTo>
                  <a:lnTo>
                    <a:pt x="1068" y="6806"/>
                  </a:lnTo>
                  <a:lnTo>
                    <a:pt x="1168" y="6639"/>
                  </a:lnTo>
                  <a:lnTo>
                    <a:pt x="1268" y="6506"/>
                  </a:lnTo>
                  <a:lnTo>
                    <a:pt x="1402" y="6373"/>
                  </a:lnTo>
                  <a:lnTo>
                    <a:pt x="1569" y="6306"/>
                  </a:lnTo>
                  <a:lnTo>
                    <a:pt x="1635" y="6272"/>
                  </a:lnTo>
                  <a:lnTo>
                    <a:pt x="1702" y="6206"/>
                  </a:lnTo>
                  <a:lnTo>
                    <a:pt x="1735" y="6139"/>
                  </a:lnTo>
                  <a:lnTo>
                    <a:pt x="1735" y="6072"/>
                  </a:lnTo>
                  <a:lnTo>
                    <a:pt x="1735" y="6006"/>
                  </a:lnTo>
                  <a:lnTo>
                    <a:pt x="1702" y="5939"/>
                  </a:lnTo>
                  <a:lnTo>
                    <a:pt x="1669" y="5905"/>
                  </a:lnTo>
                  <a:lnTo>
                    <a:pt x="1569" y="5872"/>
                  </a:lnTo>
                  <a:lnTo>
                    <a:pt x="1402" y="5772"/>
                  </a:lnTo>
                  <a:lnTo>
                    <a:pt x="1235" y="5672"/>
                  </a:lnTo>
                  <a:lnTo>
                    <a:pt x="1102" y="5572"/>
                  </a:lnTo>
                  <a:lnTo>
                    <a:pt x="968" y="5438"/>
                  </a:lnTo>
                  <a:lnTo>
                    <a:pt x="735" y="5138"/>
                  </a:lnTo>
                  <a:lnTo>
                    <a:pt x="568" y="4804"/>
                  </a:lnTo>
                  <a:lnTo>
                    <a:pt x="468" y="4437"/>
                  </a:lnTo>
                  <a:lnTo>
                    <a:pt x="434" y="4237"/>
                  </a:lnTo>
                  <a:lnTo>
                    <a:pt x="434" y="4037"/>
                  </a:lnTo>
                  <a:lnTo>
                    <a:pt x="468" y="3870"/>
                  </a:lnTo>
                  <a:lnTo>
                    <a:pt x="501" y="3670"/>
                  </a:lnTo>
                  <a:lnTo>
                    <a:pt x="568" y="3503"/>
                  </a:lnTo>
                  <a:lnTo>
                    <a:pt x="668" y="3337"/>
                  </a:lnTo>
                  <a:lnTo>
                    <a:pt x="768" y="3170"/>
                  </a:lnTo>
                  <a:lnTo>
                    <a:pt x="901" y="3036"/>
                  </a:lnTo>
                  <a:lnTo>
                    <a:pt x="1035" y="2903"/>
                  </a:lnTo>
                  <a:lnTo>
                    <a:pt x="1168" y="2803"/>
                  </a:lnTo>
                  <a:lnTo>
                    <a:pt x="1502" y="2636"/>
                  </a:lnTo>
                  <a:lnTo>
                    <a:pt x="1869" y="2569"/>
                  </a:lnTo>
                  <a:lnTo>
                    <a:pt x="2236" y="2536"/>
                  </a:lnTo>
                  <a:lnTo>
                    <a:pt x="2603" y="2569"/>
                  </a:lnTo>
                  <a:lnTo>
                    <a:pt x="2936" y="2703"/>
                  </a:lnTo>
                  <a:lnTo>
                    <a:pt x="3103" y="2769"/>
                  </a:lnTo>
                  <a:lnTo>
                    <a:pt x="3270" y="2869"/>
                  </a:lnTo>
                  <a:lnTo>
                    <a:pt x="3337" y="2903"/>
                  </a:lnTo>
                  <a:lnTo>
                    <a:pt x="3437" y="2903"/>
                  </a:lnTo>
                  <a:lnTo>
                    <a:pt x="3504" y="2869"/>
                  </a:lnTo>
                  <a:lnTo>
                    <a:pt x="3570" y="2736"/>
                  </a:lnTo>
                  <a:lnTo>
                    <a:pt x="3604" y="2669"/>
                  </a:lnTo>
                  <a:lnTo>
                    <a:pt x="3604" y="2603"/>
                  </a:lnTo>
                  <a:lnTo>
                    <a:pt x="3537" y="2302"/>
                  </a:lnTo>
                  <a:lnTo>
                    <a:pt x="3537" y="2002"/>
                  </a:lnTo>
                  <a:lnTo>
                    <a:pt x="3604" y="1668"/>
                  </a:lnTo>
                  <a:lnTo>
                    <a:pt x="3704" y="1368"/>
                  </a:lnTo>
                  <a:lnTo>
                    <a:pt x="3871" y="1101"/>
                  </a:lnTo>
                  <a:lnTo>
                    <a:pt x="4071" y="868"/>
                  </a:lnTo>
                  <a:lnTo>
                    <a:pt x="4304" y="668"/>
                  </a:lnTo>
                  <a:lnTo>
                    <a:pt x="4571" y="534"/>
                  </a:lnTo>
                  <a:lnTo>
                    <a:pt x="4871" y="467"/>
                  </a:lnTo>
                  <a:close/>
                  <a:moveTo>
                    <a:pt x="4805" y="0"/>
                  </a:moveTo>
                  <a:lnTo>
                    <a:pt x="4638" y="34"/>
                  </a:lnTo>
                  <a:lnTo>
                    <a:pt x="4471" y="67"/>
                  </a:lnTo>
                  <a:lnTo>
                    <a:pt x="4137" y="234"/>
                  </a:lnTo>
                  <a:lnTo>
                    <a:pt x="3871" y="401"/>
                  </a:lnTo>
                  <a:lnTo>
                    <a:pt x="3637" y="668"/>
                  </a:lnTo>
                  <a:lnTo>
                    <a:pt x="3437" y="934"/>
                  </a:lnTo>
                  <a:lnTo>
                    <a:pt x="3270" y="1235"/>
                  </a:lnTo>
                  <a:lnTo>
                    <a:pt x="3170" y="1568"/>
                  </a:lnTo>
                  <a:lnTo>
                    <a:pt x="3103" y="1902"/>
                  </a:lnTo>
                  <a:lnTo>
                    <a:pt x="3103" y="2236"/>
                  </a:lnTo>
                  <a:lnTo>
                    <a:pt x="2703" y="2102"/>
                  </a:lnTo>
                  <a:lnTo>
                    <a:pt x="2303" y="2069"/>
                  </a:lnTo>
                  <a:lnTo>
                    <a:pt x="1902" y="2102"/>
                  </a:lnTo>
                  <a:lnTo>
                    <a:pt x="1502" y="2169"/>
                  </a:lnTo>
                  <a:lnTo>
                    <a:pt x="1102" y="2336"/>
                  </a:lnTo>
                  <a:lnTo>
                    <a:pt x="768" y="2536"/>
                  </a:lnTo>
                  <a:lnTo>
                    <a:pt x="601" y="2669"/>
                  </a:lnTo>
                  <a:lnTo>
                    <a:pt x="468" y="2836"/>
                  </a:lnTo>
                  <a:lnTo>
                    <a:pt x="334" y="3003"/>
                  </a:lnTo>
                  <a:lnTo>
                    <a:pt x="234" y="3170"/>
                  </a:lnTo>
                  <a:lnTo>
                    <a:pt x="134" y="3370"/>
                  </a:lnTo>
                  <a:lnTo>
                    <a:pt x="67" y="3570"/>
                  </a:lnTo>
                  <a:lnTo>
                    <a:pt x="34" y="3770"/>
                  </a:lnTo>
                  <a:lnTo>
                    <a:pt x="1" y="3970"/>
                  </a:lnTo>
                  <a:lnTo>
                    <a:pt x="1" y="4371"/>
                  </a:lnTo>
                  <a:lnTo>
                    <a:pt x="67" y="4771"/>
                  </a:lnTo>
                  <a:lnTo>
                    <a:pt x="234" y="5171"/>
                  </a:lnTo>
                  <a:lnTo>
                    <a:pt x="434" y="5538"/>
                  </a:lnTo>
                  <a:lnTo>
                    <a:pt x="735" y="5839"/>
                  </a:lnTo>
                  <a:lnTo>
                    <a:pt x="1035" y="6106"/>
                  </a:lnTo>
                  <a:lnTo>
                    <a:pt x="801" y="6339"/>
                  </a:lnTo>
                  <a:lnTo>
                    <a:pt x="634" y="6639"/>
                  </a:lnTo>
                  <a:lnTo>
                    <a:pt x="534" y="6973"/>
                  </a:lnTo>
                  <a:lnTo>
                    <a:pt x="468" y="7307"/>
                  </a:lnTo>
                  <a:lnTo>
                    <a:pt x="468" y="7574"/>
                  </a:lnTo>
                  <a:lnTo>
                    <a:pt x="534" y="7807"/>
                  </a:lnTo>
                  <a:lnTo>
                    <a:pt x="601" y="8041"/>
                  </a:lnTo>
                  <a:lnTo>
                    <a:pt x="735" y="8274"/>
                  </a:lnTo>
                  <a:lnTo>
                    <a:pt x="868" y="8474"/>
                  </a:lnTo>
                  <a:lnTo>
                    <a:pt x="1035" y="8641"/>
                  </a:lnTo>
                  <a:lnTo>
                    <a:pt x="1235" y="8775"/>
                  </a:lnTo>
                  <a:lnTo>
                    <a:pt x="1468" y="8908"/>
                  </a:lnTo>
                  <a:lnTo>
                    <a:pt x="1702" y="9042"/>
                  </a:lnTo>
                  <a:lnTo>
                    <a:pt x="1969" y="9108"/>
                  </a:lnTo>
                  <a:lnTo>
                    <a:pt x="2202" y="9142"/>
                  </a:lnTo>
                  <a:lnTo>
                    <a:pt x="2469" y="9175"/>
                  </a:lnTo>
                  <a:lnTo>
                    <a:pt x="2703" y="9142"/>
                  </a:lnTo>
                  <a:lnTo>
                    <a:pt x="2936" y="9108"/>
                  </a:lnTo>
                  <a:lnTo>
                    <a:pt x="3203" y="9042"/>
                  </a:lnTo>
                  <a:lnTo>
                    <a:pt x="3437" y="8975"/>
                  </a:lnTo>
                  <a:lnTo>
                    <a:pt x="3637" y="8841"/>
                  </a:lnTo>
                  <a:lnTo>
                    <a:pt x="3871" y="8708"/>
                  </a:lnTo>
                  <a:lnTo>
                    <a:pt x="4271" y="8408"/>
                  </a:lnTo>
                  <a:lnTo>
                    <a:pt x="4638" y="8041"/>
                  </a:lnTo>
                  <a:lnTo>
                    <a:pt x="4938" y="7640"/>
                  </a:lnTo>
                  <a:lnTo>
                    <a:pt x="5105" y="7907"/>
                  </a:lnTo>
                  <a:lnTo>
                    <a:pt x="5305" y="8174"/>
                  </a:lnTo>
                  <a:lnTo>
                    <a:pt x="5505" y="8408"/>
                  </a:lnTo>
                  <a:lnTo>
                    <a:pt x="5739" y="8608"/>
                  </a:lnTo>
                  <a:lnTo>
                    <a:pt x="6006" y="8775"/>
                  </a:lnTo>
                  <a:lnTo>
                    <a:pt x="6273" y="8908"/>
                  </a:lnTo>
                  <a:lnTo>
                    <a:pt x="6573" y="8975"/>
                  </a:lnTo>
                  <a:lnTo>
                    <a:pt x="6873" y="9008"/>
                  </a:lnTo>
                  <a:lnTo>
                    <a:pt x="6573" y="13679"/>
                  </a:lnTo>
                  <a:lnTo>
                    <a:pt x="6273" y="18383"/>
                  </a:lnTo>
                  <a:lnTo>
                    <a:pt x="6006" y="23054"/>
                  </a:lnTo>
                  <a:lnTo>
                    <a:pt x="5806" y="27758"/>
                  </a:lnTo>
                  <a:lnTo>
                    <a:pt x="5605" y="33129"/>
                  </a:lnTo>
                  <a:lnTo>
                    <a:pt x="5605" y="33229"/>
                  </a:lnTo>
                  <a:lnTo>
                    <a:pt x="5672" y="33296"/>
                  </a:lnTo>
                  <a:lnTo>
                    <a:pt x="5739" y="33329"/>
                  </a:lnTo>
                  <a:lnTo>
                    <a:pt x="5906" y="33329"/>
                  </a:lnTo>
                  <a:lnTo>
                    <a:pt x="5972" y="33296"/>
                  </a:lnTo>
                  <a:lnTo>
                    <a:pt x="6039" y="33229"/>
                  </a:lnTo>
                  <a:lnTo>
                    <a:pt x="6073" y="33129"/>
                  </a:lnTo>
                  <a:lnTo>
                    <a:pt x="6239" y="28392"/>
                  </a:lnTo>
                  <a:lnTo>
                    <a:pt x="6440" y="23688"/>
                  </a:lnTo>
                  <a:lnTo>
                    <a:pt x="6706" y="18984"/>
                  </a:lnTo>
                  <a:lnTo>
                    <a:pt x="6973" y="14279"/>
                  </a:lnTo>
                  <a:lnTo>
                    <a:pt x="7340" y="8975"/>
                  </a:lnTo>
                  <a:lnTo>
                    <a:pt x="7641" y="8875"/>
                  </a:lnTo>
                  <a:lnTo>
                    <a:pt x="7907" y="8741"/>
                  </a:lnTo>
                  <a:lnTo>
                    <a:pt x="8141" y="8574"/>
                  </a:lnTo>
                  <a:lnTo>
                    <a:pt x="8341" y="8374"/>
                  </a:lnTo>
                  <a:lnTo>
                    <a:pt x="8441" y="8207"/>
                  </a:lnTo>
                  <a:lnTo>
                    <a:pt x="8541" y="8041"/>
                  </a:lnTo>
                  <a:lnTo>
                    <a:pt x="8608" y="7974"/>
                  </a:lnTo>
                  <a:lnTo>
                    <a:pt x="8641" y="7907"/>
                  </a:lnTo>
                  <a:lnTo>
                    <a:pt x="8742" y="7874"/>
                  </a:lnTo>
                  <a:lnTo>
                    <a:pt x="8808" y="7907"/>
                  </a:lnTo>
                  <a:lnTo>
                    <a:pt x="8975" y="8041"/>
                  </a:lnTo>
                  <a:lnTo>
                    <a:pt x="9142" y="8174"/>
                  </a:lnTo>
                  <a:lnTo>
                    <a:pt x="9309" y="8308"/>
                  </a:lnTo>
                  <a:lnTo>
                    <a:pt x="9509" y="8408"/>
                  </a:lnTo>
                  <a:lnTo>
                    <a:pt x="9809" y="8508"/>
                  </a:lnTo>
                  <a:lnTo>
                    <a:pt x="10109" y="8541"/>
                  </a:lnTo>
                  <a:lnTo>
                    <a:pt x="10476" y="8541"/>
                  </a:lnTo>
                  <a:lnTo>
                    <a:pt x="10777" y="8441"/>
                  </a:lnTo>
                  <a:lnTo>
                    <a:pt x="11044" y="8341"/>
                  </a:lnTo>
                  <a:lnTo>
                    <a:pt x="11277" y="8174"/>
                  </a:lnTo>
                  <a:lnTo>
                    <a:pt x="11511" y="7974"/>
                  </a:lnTo>
                  <a:lnTo>
                    <a:pt x="11744" y="7740"/>
                  </a:lnTo>
                  <a:lnTo>
                    <a:pt x="11911" y="7473"/>
                  </a:lnTo>
                  <a:lnTo>
                    <a:pt x="12044" y="7207"/>
                  </a:lnTo>
                  <a:lnTo>
                    <a:pt x="12211" y="6840"/>
                  </a:lnTo>
                  <a:lnTo>
                    <a:pt x="12311" y="6439"/>
                  </a:lnTo>
                  <a:lnTo>
                    <a:pt x="12345" y="6039"/>
                  </a:lnTo>
                  <a:lnTo>
                    <a:pt x="12345" y="5639"/>
                  </a:lnTo>
                  <a:lnTo>
                    <a:pt x="12311" y="5238"/>
                  </a:lnTo>
                  <a:lnTo>
                    <a:pt x="12178" y="4838"/>
                  </a:lnTo>
                  <a:lnTo>
                    <a:pt x="12044" y="4471"/>
                  </a:lnTo>
                  <a:lnTo>
                    <a:pt x="11811" y="4137"/>
                  </a:lnTo>
                  <a:lnTo>
                    <a:pt x="11611" y="3904"/>
                  </a:lnTo>
                  <a:lnTo>
                    <a:pt x="11344" y="3704"/>
                  </a:lnTo>
                  <a:lnTo>
                    <a:pt x="11077" y="3537"/>
                  </a:lnTo>
                  <a:lnTo>
                    <a:pt x="10810" y="3403"/>
                  </a:lnTo>
                  <a:lnTo>
                    <a:pt x="10510" y="3337"/>
                  </a:lnTo>
                  <a:lnTo>
                    <a:pt x="10209" y="3303"/>
                  </a:lnTo>
                  <a:lnTo>
                    <a:pt x="9909" y="3303"/>
                  </a:lnTo>
                  <a:lnTo>
                    <a:pt x="9576" y="3337"/>
                  </a:lnTo>
                  <a:lnTo>
                    <a:pt x="9709" y="3070"/>
                  </a:lnTo>
                  <a:lnTo>
                    <a:pt x="9776" y="2769"/>
                  </a:lnTo>
                  <a:lnTo>
                    <a:pt x="9842" y="2469"/>
                  </a:lnTo>
                  <a:lnTo>
                    <a:pt x="9842" y="2169"/>
                  </a:lnTo>
                  <a:lnTo>
                    <a:pt x="9842" y="1902"/>
                  </a:lnTo>
                  <a:lnTo>
                    <a:pt x="9809" y="1668"/>
                  </a:lnTo>
                  <a:lnTo>
                    <a:pt x="9742" y="1435"/>
                  </a:lnTo>
                  <a:lnTo>
                    <a:pt x="9642" y="1201"/>
                  </a:lnTo>
                  <a:lnTo>
                    <a:pt x="9509" y="1001"/>
                  </a:lnTo>
                  <a:lnTo>
                    <a:pt x="9342" y="834"/>
                  </a:lnTo>
                  <a:lnTo>
                    <a:pt x="9175" y="701"/>
                  </a:lnTo>
                  <a:lnTo>
                    <a:pt x="8908" y="601"/>
                  </a:lnTo>
                  <a:lnTo>
                    <a:pt x="8641" y="534"/>
                  </a:lnTo>
                  <a:lnTo>
                    <a:pt x="8341" y="534"/>
                  </a:lnTo>
                  <a:lnTo>
                    <a:pt x="8041" y="567"/>
                  </a:lnTo>
                  <a:lnTo>
                    <a:pt x="7774" y="634"/>
                  </a:lnTo>
                  <a:lnTo>
                    <a:pt x="7507" y="734"/>
                  </a:lnTo>
                  <a:lnTo>
                    <a:pt x="7240" y="901"/>
                  </a:lnTo>
                  <a:lnTo>
                    <a:pt x="7007" y="1068"/>
                  </a:lnTo>
                  <a:lnTo>
                    <a:pt x="6773" y="1301"/>
                  </a:lnTo>
                  <a:lnTo>
                    <a:pt x="6740" y="1101"/>
                  </a:lnTo>
                  <a:lnTo>
                    <a:pt x="6640" y="968"/>
                  </a:lnTo>
                  <a:lnTo>
                    <a:pt x="6440" y="668"/>
                  </a:lnTo>
                  <a:lnTo>
                    <a:pt x="6173" y="401"/>
                  </a:lnTo>
                  <a:lnTo>
                    <a:pt x="5872" y="200"/>
                  </a:lnTo>
                  <a:lnTo>
                    <a:pt x="5539" y="67"/>
                  </a:lnTo>
                  <a:lnTo>
                    <a:pt x="51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7"/>
            <p:cNvSpPr/>
            <p:nvPr/>
          </p:nvSpPr>
          <p:spPr>
            <a:xfrm>
              <a:off x="403250" y="3982200"/>
              <a:ext cx="187700" cy="138475"/>
            </a:xfrm>
            <a:custGeom>
              <a:avLst/>
              <a:gdLst/>
              <a:ahLst/>
              <a:cxnLst/>
              <a:rect l="l" t="t" r="r" b="b"/>
              <a:pathLst>
                <a:path w="7508" h="5539" extrusionOk="0">
                  <a:moveTo>
                    <a:pt x="6573" y="2069"/>
                  </a:moveTo>
                  <a:lnTo>
                    <a:pt x="6707" y="2236"/>
                  </a:lnTo>
                  <a:lnTo>
                    <a:pt x="6773" y="2436"/>
                  </a:lnTo>
                  <a:lnTo>
                    <a:pt x="6773" y="2636"/>
                  </a:lnTo>
                  <a:lnTo>
                    <a:pt x="6740" y="2803"/>
                  </a:lnTo>
                  <a:lnTo>
                    <a:pt x="6673" y="3003"/>
                  </a:lnTo>
                  <a:lnTo>
                    <a:pt x="6573" y="3170"/>
                  </a:lnTo>
                  <a:lnTo>
                    <a:pt x="6440" y="3304"/>
                  </a:lnTo>
                  <a:lnTo>
                    <a:pt x="6240" y="3437"/>
                  </a:lnTo>
                  <a:lnTo>
                    <a:pt x="5973" y="3504"/>
                  </a:lnTo>
                  <a:lnTo>
                    <a:pt x="5639" y="3571"/>
                  </a:lnTo>
                  <a:lnTo>
                    <a:pt x="5039" y="3604"/>
                  </a:lnTo>
                  <a:lnTo>
                    <a:pt x="3604" y="3737"/>
                  </a:lnTo>
                  <a:lnTo>
                    <a:pt x="2903" y="3804"/>
                  </a:lnTo>
                  <a:lnTo>
                    <a:pt x="2203" y="3838"/>
                  </a:lnTo>
                  <a:lnTo>
                    <a:pt x="1869" y="3838"/>
                  </a:lnTo>
                  <a:lnTo>
                    <a:pt x="1535" y="3804"/>
                  </a:lnTo>
                  <a:lnTo>
                    <a:pt x="1202" y="3771"/>
                  </a:lnTo>
                  <a:lnTo>
                    <a:pt x="902" y="3637"/>
                  </a:lnTo>
                  <a:lnTo>
                    <a:pt x="768" y="3571"/>
                  </a:lnTo>
                  <a:lnTo>
                    <a:pt x="635" y="3471"/>
                  </a:lnTo>
                  <a:lnTo>
                    <a:pt x="535" y="3337"/>
                  </a:lnTo>
                  <a:lnTo>
                    <a:pt x="501" y="3204"/>
                  </a:lnTo>
                  <a:lnTo>
                    <a:pt x="468" y="3070"/>
                  </a:lnTo>
                  <a:lnTo>
                    <a:pt x="501" y="2903"/>
                  </a:lnTo>
                  <a:lnTo>
                    <a:pt x="568" y="2770"/>
                  </a:lnTo>
                  <a:lnTo>
                    <a:pt x="668" y="2636"/>
                  </a:lnTo>
                  <a:lnTo>
                    <a:pt x="801" y="2536"/>
                  </a:lnTo>
                  <a:lnTo>
                    <a:pt x="968" y="2470"/>
                  </a:lnTo>
                  <a:lnTo>
                    <a:pt x="1102" y="2403"/>
                  </a:lnTo>
                  <a:lnTo>
                    <a:pt x="1269" y="2370"/>
                  </a:lnTo>
                  <a:lnTo>
                    <a:pt x="1936" y="2370"/>
                  </a:lnTo>
                  <a:lnTo>
                    <a:pt x="2036" y="2336"/>
                  </a:lnTo>
                  <a:lnTo>
                    <a:pt x="2103" y="2303"/>
                  </a:lnTo>
                  <a:lnTo>
                    <a:pt x="2837" y="2303"/>
                  </a:lnTo>
                  <a:lnTo>
                    <a:pt x="3537" y="2269"/>
                  </a:lnTo>
                  <a:lnTo>
                    <a:pt x="5039" y="2269"/>
                  </a:lnTo>
                  <a:lnTo>
                    <a:pt x="5439" y="2236"/>
                  </a:lnTo>
                  <a:lnTo>
                    <a:pt x="5839" y="2203"/>
                  </a:lnTo>
                  <a:lnTo>
                    <a:pt x="6240" y="2136"/>
                  </a:lnTo>
                  <a:lnTo>
                    <a:pt x="6573" y="2069"/>
                  </a:lnTo>
                  <a:close/>
                  <a:moveTo>
                    <a:pt x="2336" y="1"/>
                  </a:moveTo>
                  <a:lnTo>
                    <a:pt x="2003" y="34"/>
                  </a:lnTo>
                  <a:lnTo>
                    <a:pt x="1669" y="68"/>
                  </a:lnTo>
                  <a:lnTo>
                    <a:pt x="1369" y="168"/>
                  </a:lnTo>
                  <a:lnTo>
                    <a:pt x="1068" y="268"/>
                  </a:lnTo>
                  <a:lnTo>
                    <a:pt x="868" y="334"/>
                  </a:lnTo>
                  <a:lnTo>
                    <a:pt x="735" y="435"/>
                  </a:lnTo>
                  <a:lnTo>
                    <a:pt x="601" y="535"/>
                  </a:lnTo>
                  <a:lnTo>
                    <a:pt x="468" y="668"/>
                  </a:lnTo>
                  <a:lnTo>
                    <a:pt x="401" y="768"/>
                  </a:lnTo>
                  <a:lnTo>
                    <a:pt x="334" y="902"/>
                  </a:lnTo>
                  <a:lnTo>
                    <a:pt x="268" y="1035"/>
                  </a:lnTo>
                  <a:lnTo>
                    <a:pt x="268" y="1169"/>
                  </a:lnTo>
                  <a:lnTo>
                    <a:pt x="268" y="1269"/>
                  </a:lnTo>
                  <a:lnTo>
                    <a:pt x="268" y="1402"/>
                  </a:lnTo>
                  <a:lnTo>
                    <a:pt x="301" y="1536"/>
                  </a:lnTo>
                  <a:lnTo>
                    <a:pt x="368" y="1636"/>
                  </a:lnTo>
                  <a:lnTo>
                    <a:pt x="468" y="1769"/>
                  </a:lnTo>
                  <a:lnTo>
                    <a:pt x="568" y="1869"/>
                  </a:lnTo>
                  <a:lnTo>
                    <a:pt x="801" y="2036"/>
                  </a:lnTo>
                  <a:lnTo>
                    <a:pt x="535" y="2169"/>
                  </a:lnTo>
                  <a:lnTo>
                    <a:pt x="401" y="2269"/>
                  </a:lnTo>
                  <a:lnTo>
                    <a:pt x="268" y="2370"/>
                  </a:lnTo>
                  <a:lnTo>
                    <a:pt x="201" y="2470"/>
                  </a:lnTo>
                  <a:lnTo>
                    <a:pt x="101" y="2603"/>
                  </a:lnTo>
                  <a:lnTo>
                    <a:pt x="34" y="2770"/>
                  </a:lnTo>
                  <a:lnTo>
                    <a:pt x="1" y="2937"/>
                  </a:lnTo>
                  <a:lnTo>
                    <a:pt x="1" y="3104"/>
                  </a:lnTo>
                  <a:lnTo>
                    <a:pt x="1" y="3270"/>
                  </a:lnTo>
                  <a:lnTo>
                    <a:pt x="34" y="3404"/>
                  </a:lnTo>
                  <a:lnTo>
                    <a:pt x="101" y="3537"/>
                  </a:lnTo>
                  <a:lnTo>
                    <a:pt x="268" y="3737"/>
                  </a:lnTo>
                  <a:lnTo>
                    <a:pt x="501" y="3938"/>
                  </a:lnTo>
                  <a:lnTo>
                    <a:pt x="735" y="4071"/>
                  </a:lnTo>
                  <a:lnTo>
                    <a:pt x="1035" y="4171"/>
                  </a:lnTo>
                  <a:lnTo>
                    <a:pt x="1302" y="4238"/>
                  </a:lnTo>
                  <a:lnTo>
                    <a:pt x="1602" y="4271"/>
                  </a:lnTo>
                  <a:lnTo>
                    <a:pt x="1702" y="4271"/>
                  </a:lnTo>
                  <a:lnTo>
                    <a:pt x="1869" y="4571"/>
                  </a:lnTo>
                  <a:lnTo>
                    <a:pt x="2069" y="4838"/>
                  </a:lnTo>
                  <a:lnTo>
                    <a:pt x="2303" y="5039"/>
                  </a:lnTo>
                  <a:lnTo>
                    <a:pt x="2570" y="5239"/>
                  </a:lnTo>
                  <a:lnTo>
                    <a:pt x="2870" y="5372"/>
                  </a:lnTo>
                  <a:lnTo>
                    <a:pt x="3170" y="5472"/>
                  </a:lnTo>
                  <a:lnTo>
                    <a:pt x="3504" y="5539"/>
                  </a:lnTo>
                  <a:lnTo>
                    <a:pt x="4138" y="5539"/>
                  </a:lnTo>
                  <a:lnTo>
                    <a:pt x="4471" y="5439"/>
                  </a:lnTo>
                  <a:lnTo>
                    <a:pt x="4772" y="5305"/>
                  </a:lnTo>
                  <a:lnTo>
                    <a:pt x="5039" y="5139"/>
                  </a:lnTo>
                  <a:lnTo>
                    <a:pt x="5272" y="4905"/>
                  </a:lnTo>
                  <a:lnTo>
                    <a:pt x="5472" y="4672"/>
                  </a:lnTo>
                  <a:lnTo>
                    <a:pt x="5606" y="4371"/>
                  </a:lnTo>
                  <a:lnTo>
                    <a:pt x="5672" y="4038"/>
                  </a:lnTo>
                  <a:lnTo>
                    <a:pt x="6073" y="3971"/>
                  </a:lnTo>
                  <a:lnTo>
                    <a:pt x="6440" y="3838"/>
                  </a:lnTo>
                  <a:lnTo>
                    <a:pt x="6607" y="3771"/>
                  </a:lnTo>
                  <a:lnTo>
                    <a:pt x="6740" y="3671"/>
                  </a:lnTo>
                  <a:lnTo>
                    <a:pt x="6873" y="3537"/>
                  </a:lnTo>
                  <a:lnTo>
                    <a:pt x="7007" y="3404"/>
                  </a:lnTo>
                  <a:lnTo>
                    <a:pt x="7107" y="3237"/>
                  </a:lnTo>
                  <a:lnTo>
                    <a:pt x="7174" y="3037"/>
                  </a:lnTo>
                  <a:lnTo>
                    <a:pt x="7240" y="2837"/>
                  </a:lnTo>
                  <a:lnTo>
                    <a:pt x="7240" y="2636"/>
                  </a:lnTo>
                  <a:lnTo>
                    <a:pt x="7207" y="2436"/>
                  </a:lnTo>
                  <a:lnTo>
                    <a:pt x="7174" y="2236"/>
                  </a:lnTo>
                  <a:lnTo>
                    <a:pt x="7107" y="2069"/>
                  </a:lnTo>
                  <a:lnTo>
                    <a:pt x="7007" y="1869"/>
                  </a:lnTo>
                  <a:lnTo>
                    <a:pt x="7174" y="1769"/>
                  </a:lnTo>
                  <a:lnTo>
                    <a:pt x="7307" y="1636"/>
                  </a:lnTo>
                  <a:lnTo>
                    <a:pt x="7407" y="1536"/>
                  </a:lnTo>
                  <a:lnTo>
                    <a:pt x="7474" y="1402"/>
                  </a:lnTo>
                  <a:lnTo>
                    <a:pt x="7507" y="1269"/>
                  </a:lnTo>
                  <a:lnTo>
                    <a:pt x="7507" y="1135"/>
                  </a:lnTo>
                  <a:lnTo>
                    <a:pt x="7474" y="1002"/>
                  </a:lnTo>
                  <a:lnTo>
                    <a:pt x="7441" y="902"/>
                  </a:lnTo>
                  <a:lnTo>
                    <a:pt x="7341" y="735"/>
                  </a:lnTo>
                  <a:lnTo>
                    <a:pt x="7240" y="601"/>
                  </a:lnTo>
                  <a:lnTo>
                    <a:pt x="7107" y="468"/>
                  </a:lnTo>
                  <a:lnTo>
                    <a:pt x="6940" y="368"/>
                  </a:lnTo>
                  <a:lnTo>
                    <a:pt x="6773" y="268"/>
                  </a:lnTo>
                  <a:lnTo>
                    <a:pt x="6573" y="201"/>
                  </a:lnTo>
                  <a:lnTo>
                    <a:pt x="6373" y="134"/>
                  </a:lnTo>
                  <a:lnTo>
                    <a:pt x="6206" y="134"/>
                  </a:lnTo>
                  <a:lnTo>
                    <a:pt x="5239" y="68"/>
                  </a:lnTo>
                  <a:lnTo>
                    <a:pt x="42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7"/>
            <p:cNvSpPr/>
            <p:nvPr/>
          </p:nvSpPr>
          <p:spPr>
            <a:xfrm>
              <a:off x="377400" y="3164825"/>
              <a:ext cx="40050" cy="42575"/>
            </a:xfrm>
            <a:custGeom>
              <a:avLst/>
              <a:gdLst/>
              <a:ahLst/>
              <a:cxnLst/>
              <a:rect l="l" t="t" r="r" b="b"/>
              <a:pathLst>
                <a:path w="1602" h="1703" extrusionOk="0">
                  <a:moveTo>
                    <a:pt x="234" y="1"/>
                  </a:moveTo>
                  <a:lnTo>
                    <a:pt x="134" y="34"/>
                  </a:lnTo>
                  <a:lnTo>
                    <a:pt x="67" y="67"/>
                  </a:lnTo>
                  <a:lnTo>
                    <a:pt x="34" y="167"/>
                  </a:lnTo>
                  <a:lnTo>
                    <a:pt x="1" y="234"/>
                  </a:lnTo>
                  <a:lnTo>
                    <a:pt x="34" y="334"/>
                  </a:lnTo>
                  <a:lnTo>
                    <a:pt x="67" y="401"/>
                  </a:lnTo>
                  <a:lnTo>
                    <a:pt x="401" y="668"/>
                  </a:lnTo>
                  <a:lnTo>
                    <a:pt x="668" y="968"/>
                  </a:lnTo>
                  <a:lnTo>
                    <a:pt x="968" y="1302"/>
                  </a:lnTo>
                  <a:lnTo>
                    <a:pt x="1001" y="1368"/>
                  </a:lnTo>
                  <a:lnTo>
                    <a:pt x="1035" y="1368"/>
                  </a:lnTo>
                  <a:lnTo>
                    <a:pt x="1068" y="1435"/>
                  </a:lnTo>
                  <a:lnTo>
                    <a:pt x="1168" y="1602"/>
                  </a:lnTo>
                  <a:lnTo>
                    <a:pt x="1235" y="1669"/>
                  </a:lnTo>
                  <a:lnTo>
                    <a:pt x="1335" y="1702"/>
                  </a:lnTo>
                  <a:lnTo>
                    <a:pt x="1402" y="1702"/>
                  </a:lnTo>
                  <a:lnTo>
                    <a:pt x="1502" y="1669"/>
                  </a:lnTo>
                  <a:lnTo>
                    <a:pt x="1569" y="1602"/>
                  </a:lnTo>
                  <a:lnTo>
                    <a:pt x="1602" y="1535"/>
                  </a:lnTo>
                  <a:lnTo>
                    <a:pt x="1602" y="1435"/>
                  </a:lnTo>
                  <a:lnTo>
                    <a:pt x="1569" y="1368"/>
                  </a:lnTo>
                  <a:lnTo>
                    <a:pt x="1302" y="1001"/>
                  </a:lnTo>
                  <a:lnTo>
                    <a:pt x="1035" y="668"/>
                  </a:lnTo>
                  <a:lnTo>
                    <a:pt x="735" y="368"/>
                  </a:lnTo>
                  <a:lnTo>
                    <a:pt x="401" y="67"/>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7"/>
            <p:cNvSpPr/>
            <p:nvPr/>
          </p:nvSpPr>
          <p:spPr>
            <a:xfrm>
              <a:off x="429950" y="3123125"/>
              <a:ext cx="35050" cy="44225"/>
            </a:xfrm>
            <a:custGeom>
              <a:avLst/>
              <a:gdLst/>
              <a:ahLst/>
              <a:cxnLst/>
              <a:rect l="l" t="t" r="r" b="b"/>
              <a:pathLst>
                <a:path w="1402" h="1769" extrusionOk="0">
                  <a:moveTo>
                    <a:pt x="234" y="0"/>
                  </a:moveTo>
                  <a:lnTo>
                    <a:pt x="134" y="34"/>
                  </a:lnTo>
                  <a:lnTo>
                    <a:pt x="67" y="67"/>
                  </a:lnTo>
                  <a:lnTo>
                    <a:pt x="0" y="134"/>
                  </a:lnTo>
                  <a:lnTo>
                    <a:pt x="0" y="234"/>
                  </a:lnTo>
                  <a:lnTo>
                    <a:pt x="0" y="301"/>
                  </a:lnTo>
                  <a:lnTo>
                    <a:pt x="67" y="401"/>
                  </a:lnTo>
                  <a:lnTo>
                    <a:pt x="534" y="1001"/>
                  </a:lnTo>
                  <a:lnTo>
                    <a:pt x="968" y="1669"/>
                  </a:lnTo>
                  <a:lnTo>
                    <a:pt x="1035" y="1735"/>
                  </a:lnTo>
                  <a:lnTo>
                    <a:pt x="1135" y="1769"/>
                  </a:lnTo>
                  <a:lnTo>
                    <a:pt x="1201" y="1769"/>
                  </a:lnTo>
                  <a:lnTo>
                    <a:pt x="1302" y="1735"/>
                  </a:lnTo>
                  <a:lnTo>
                    <a:pt x="1368" y="1669"/>
                  </a:lnTo>
                  <a:lnTo>
                    <a:pt x="1402" y="1602"/>
                  </a:lnTo>
                  <a:lnTo>
                    <a:pt x="1402" y="1502"/>
                  </a:lnTo>
                  <a:lnTo>
                    <a:pt x="1368" y="1435"/>
                  </a:lnTo>
                  <a:lnTo>
                    <a:pt x="901" y="734"/>
                  </a:lnTo>
                  <a:lnTo>
                    <a:pt x="401" y="67"/>
                  </a:lnTo>
                  <a:lnTo>
                    <a:pt x="3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7"/>
            <p:cNvSpPr/>
            <p:nvPr/>
          </p:nvSpPr>
          <p:spPr>
            <a:xfrm>
              <a:off x="528375" y="3099775"/>
              <a:ext cx="11700" cy="65900"/>
            </a:xfrm>
            <a:custGeom>
              <a:avLst/>
              <a:gdLst/>
              <a:ahLst/>
              <a:cxnLst/>
              <a:rect l="l" t="t" r="r" b="b"/>
              <a:pathLst>
                <a:path w="468" h="2636" extrusionOk="0">
                  <a:moveTo>
                    <a:pt x="134" y="0"/>
                  </a:moveTo>
                  <a:lnTo>
                    <a:pt x="67" y="34"/>
                  </a:lnTo>
                  <a:lnTo>
                    <a:pt x="0" y="100"/>
                  </a:lnTo>
                  <a:lnTo>
                    <a:pt x="0" y="200"/>
                  </a:lnTo>
                  <a:lnTo>
                    <a:pt x="0" y="2402"/>
                  </a:lnTo>
                  <a:lnTo>
                    <a:pt x="0" y="2502"/>
                  </a:lnTo>
                  <a:lnTo>
                    <a:pt x="67" y="2569"/>
                  </a:lnTo>
                  <a:lnTo>
                    <a:pt x="134" y="2636"/>
                  </a:lnTo>
                  <a:lnTo>
                    <a:pt x="300" y="2636"/>
                  </a:lnTo>
                  <a:lnTo>
                    <a:pt x="367" y="2569"/>
                  </a:lnTo>
                  <a:lnTo>
                    <a:pt x="434" y="2502"/>
                  </a:lnTo>
                  <a:lnTo>
                    <a:pt x="467" y="2402"/>
                  </a:lnTo>
                  <a:lnTo>
                    <a:pt x="467" y="200"/>
                  </a:lnTo>
                  <a:lnTo>
                    <a:pt x="434" y="100"/>
                  </a:lnTo>
                  <a:lnTo>
                    <a:pt x="367" y="34"/>
                  </a:lnTo>
                  <a:lnTo>
                    <a:pt x="3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7"/>
            <p:cNvSpPr/>
            <p:nvPr/>
          </p:nvSpPr>
          <p:spPr>
            <a:xfrm>
              <a:off x="581750" y="3134800"/>
              <a:ext cx="19200" cy="38400"/>
            </a:xfrm>
            <a:custGeom>
              <a:avLst/>
              <a:gdLst/>
              <a:ahLst/>
              <a:cxnLst/>
              <a:rect l="l" t="t" r="r" b="b"/>
              <a:pathLst>
                <a:path w="768" h="1536" extrusionOk="0">
                  <a:moveTo>
                    <a:pt x="501" y="1"/>
                  </a:moveTo>
                  <a:lnTo>
                    <a:pt x="401" y="34"/>
                  </a:lnTo>
                  <a:lnTo>
                    <a:pt x="334" y="101"/>
                  </a:lnTo>
                  <a:lnTo>
                    <a:pt x="301" y="167"/>
                  </a:lnTo>
                  <a:lnTo>
                    <a:pt x="0" y="1235"/>
                  </a:lnTo>
                  <a:lnTo>
                    <a:pt x="0" y="1335"/>
                  </a:lnTo>
                  <a:lnTo>
                    <a:pt x="34" y="1435"/>
                  </a:lnTo>
                  <a:lnTo>
                    <a:pt x="67" y="1502"/>
                  </a:lnTo>
                  <a:lnTo>
                    <a:pt x="167" y="1535"/>
                  </a:lnTo>
                  <a:lnTo>
                    <a:pt x="234" y="1535"/>
                  </a:lnTo>
                  <a:lnTo>
                    <a:pt x="334" y="1502"/>
                  </a:lnTo>
                  <a:lnTo>
                    <a:pt x="401" y="1468"/>
                  </a:lnTo>
                  <a:lnTo>
                    <a:pt x="434" y="1368"/>
                  </a:lnTo>
                  <a:lnTo>
                    <a:pt x="734" y="301"/>
                  </a:lnTo>
                  <a:lnTo>
                    <a:pt x="768" y="201"/>
                  </a:lnTo>
                  <a:lnTo>
                    <a:pt x="734" y="134"/>
                  </a:lnTo>
                  <a:lnTo>
                    <a:pt x="668" y="67"/>
                  </a:lnTo>
                  <a:lnTo>
                    <a:pt x="601" y="34"/>
                  </a:lnTo>
                  <a:lnTo>
                    <a:pt x="5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7"/>
            <p:cNvSpPr/>
            <p:nvPr/>
          </p:nvSpPr>
          <p:spPr>
            <a:xfrm>
              <a:off x="634300" y="3172325"/>
              <a:ext cx="33375" cy="42575"/>
            </a:xfrm>
            <a:custGeom>
              <a:avLst/>
              <a:gdLst/>
              <a:ahLst/>
              <a:cxnLst/>
              <a:rect l="l" t="t" r="r" b="b"/>
              <a:pathLst>
                <a:path w="1335" h="1703" extrusionOk="0">
                  <a:moveTo>
                    <a:pt x="1034" y="1"/>
                  </a:moveTo>
                  <a:lnTo>
                    <a:pt x="968" y="68"/>
                  </a:lnTo>
                  <a:lnTo>
                    <a:pt x="467" y="701"/>
                  </a:lnTo>
                  <a:lnTo>
                    <a:pt x="34" y="1369"/>
                  </a:lnTo>
                  <a:lnTo>
                    <a:pt x="0" y="1469"/>
                  </a:lnTo>
                  <a:lnTo>
                    <a:pt x="0" y="1536"/>
                  </a:lnTo>
                  <a:lnTo>
                    <a:pt x="34" y="1636"/>
                  </a:lnTo>
                  <a:lnTo>
                    <a:pt x="100" y="1669"/>
                  </a:lnTo>
                  <a:lnTo>
                    <a:pt x="200" y="1702"/>
                  </a:lnTo>
                  <a:lnTo>
                    <a:pt x="267" y="1702"/>
                  </a:lnTo>
                  <a:lnTo>
                    <a:pt x="367" y="1669"/>
                  </a:lnTo>
                  <a:lnTo>
                    <a:pt x="434" y="1602"/>
                  </a:lnTo>
                  <a:lnTo>
                    <a:pt x="834" y="968"/>
                  </a:lnTo>
                  <a:lnTo>
                    <a:pt x="934" y="802"/>
                  </a:lnTo>
                  <a:lnTo>
                    <a:pt x="1001" y="735"/>
                  </a:lnTo>
                  <a:lnTo>
                    <a:pt x="1001" y="701"/>
                  </a:lnTo>
                  <a:lnTo>
                    <a:pt x="1034" y="701"/>
                  </a:lnTo>
                  <a:lnTo>
                    <a:pt x="1268" y="401"/>
                  </a:lnTo>
                  <a:lnTo>
                    <a:pt x="1335" y="301"/>
                  </a:lnTo>
                  <a:lnTo>
                    <a:pt x="1335" y="234"/>
                  </a:lnTo>
                  <a:lnTo>
                    <a:pt x="1335" y="134"/>
                  </a:lnTo>
                  <a:lnTo>
                    <a:pt x="1268" y="68"/>
                  </a:lnTo>
                  <a:lnTo>
                    <a:pt x="1201" y="34"/>
                  </a:lnTo>
                  <a:lnTo>
                    <a:pt x="11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7"/>
            <p:cNvSpPr/>
            <p:nvPr/>
          </p:nvSpPr>
          <p:spPr>
            <a:xfrm>
              <a:off x="674325" y="3236550"/>
              <a:ext cx="26725" cy="21725"/>
            </a:xfrm>
            <a:custGeom>
              <a:avLst/>
              <a:gdLst/>
              <a:ahLst/>
              <a:cxnLst/>
              <a:rect l="l" t="t" r="r" b="b"/>
              <a:pathLst>
                <a:path w="1069" h="869" extrusionOk="0">
                  <a:moveTo>
                    <a:pt x="801" y="1"/>
                  </a:moveTo>
                  <a:lnTo>
                    <a:pt x="701" y="34"/>
                  </a:lnTo>
                  <a:lnTo>
                    <a:pt x="101" y="434"/>
                  </a:lnTo>
                  <a:lnTo>
                    <a:pt x="34" y="501"/>
                  </a:lnTo>
                  <a:lnTo>
                    <a:pt x="1" y="568"/>
                  </a:lnTo>
                  <a:lnTo>
                    <a:pt x="1" y="668"/>
                  </a:lnTo>
                  <a:lnTo>
                    <a:pt x="34" y="768"/>
                  </a:lnTo>
                  <a:lnTo>
                    <a:pt x="101" y="835"/>
                  </a:lnTo>
                  <a:lnTo>
                    <a:pt x="167" y="868"/>
                  </a:lnTo>
                  <a:lnTo>
                    <a:pt x="268" y="868"/>
                  </a:lnTo>
                  <a:lnTo>
                    <a:pt x="334" y="835"/>
                  </a:lnTo>
                  <a:lnTo>
                    <a:pt x="935" y="434"/>
                  </a:lnTo>
                  <a:lnTo>
                    <a:pt x="1001" y="368"/>
                  </a:lnTo>
                  <a:lnTo>
                    <a:pt x="1035" y="301"/>
                  </a:lnTo>
                  <a:lnTo>
                    <a:pt x="1068" y="201"/>
                  </a:lnTo>
                  <a:lnTo>
                    <a:pt x="1035" y="101"/>
                  </a:lnTo>
                  <a:lnTo>
                    <a:pt x="968" y="34"/>
                  </a:lnTo>
                  <a:lnTo>
                    <a:pt x="9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7"/>
            <p:cNvSpPr/>
            <p:nvPr/>
          </p:nvSpPr>
          <p:spPr>
            <a:xfrm>
              <a:off x="640125" y="3318300"/>
              <a:ext cx="20875" cy="51725"/>
            </a:xfrm>
            <a:custGeom>
              <a:avLst/>
              <a:gdLst/>
              <a:ahLst/>
              <a:cxnLst/>
              <a:rect l="l" t="t" r="r" b="b"/>
              <a:pathLst>
                <a:path w="835" h="2069" extrusionOk="0">
                  <a:moveTo>
                    <a:pt x="468" y="0"/>
                  </a:moveTo>
                  <a:lnTo>
                    <a:pt x="401" y="67"/>
                  </a:lnTo>
                  <a:lnTo>
                    <a:pt x="334" y="134"/>
                  </a:lnTo>
                  <a:lnTo>
                    <a:pt x="301" y="200"/>
                  </a:lnTo>
                  <a:lnTo>
                    <a:pt x="301" y="301"/>
                  </a:lnTo>
                  <a:lnTo>
                    <a:pt x="368" y="467"/>
                  </a:lnTo>
                  <a:lnTo>
                    <a:pt x="368" y="668"/>
                  </a:lnTo>
                  <a:lnTo>
                    <a:pt x="368" y="868"/>
                  </a:lnTo>
                  <a:lnTo>
                    <a:pt x="368" y="968"/>
                  </a:lnTo>
                  <a:lnTo>
                    <a:pt x="368" y="1001"/>
                  </a:lnTo>
                  <a:lnTo>
                    <a:pt x="301" y="1201"/>
                  </a:lnTo>
                  <a:lnTo>
                    <a:pt x="234" y="1368"/>
                  </a:lnTo>
                  <a:lnTo>
                    <a:pt x="168" y="1535"/>
                  </a:lnTo>
                  <a:lnTo>
                    <a:pt x="67" y="1668"/>
                  </a:lnTo>
                  <a:lnTo>
                    <a:pt x="1" y="1768"/>
                  </a:lnTo>
                  <a:lnTo>
                    <a:pt x="1" y="1835"/>
                  </a:lnTo>
                  <a:lnTo>
                    <a:pt x="1" y="1935"/>
                  </a:lnTo>
                  <a:lnTo>
                    <a:pt x="67" y="2002"/>
                  </a:lnTo>
                  <a:lnTo>
                    <a:pt x="134" y="2035"/>
                  </a:lnTo>
                  <a:lnTo>
                    <a:pt x="234" y="2069"/>
                  </a:lnTo>
                  <a:lnTo>
                    <a:pt x="301" y="2069"/>
                  </a:lnTo>
                  <a:lnTo>
                    <a:pt x="368" y="2002"/>
                  </a:lnTo>
                  <a:lnTo>
                    <a:pt x="535" y="1802"/>
                  </a:lnTo>
                  <a:lnTo>
                    <a:pt x="635" y="1602"/>
                  </a:lnTo>
                  <a:lnTo>
                    <a:pt x="735" y="1368"/>
                  </a:lnTo>
                  <a:lnTo>
                    <a:pt x="801" y="1135"/>
                  </a:lnTo>
                  <a:lnTo>
                    <a:pt x="835" y="901"/>
                  </a:lnTo>
                  <a:lnTo>
                    <a:pt x="835" y="668"/>
                  </a:lnTo>
                  <a:lnTo>
                    <a:pt x="801" y="401"/>
                  </a:lnTo>
                  <a:lnTo>
                    <a:pt x="768" y="167"/>
                  </a:lnTo>
                  <a:lnTo>
                    <a:pt x="701" y="100"/>
                  </a:lnTo>
                  <a:lnTo>
                    <a:pt x="635" y="34"/>
                  </a:lnTo>
                  <a:lnTo>
                    <a:pt x="5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7"/>
            <p:cNvSpPr/>
            <p:nvPr/>
          </p:nvSpPr>
          <p:spPr>
            <a:xfrm>
              <a:off x="409100" y="3271575"/>
              <a:ext cx="26700" cy="51750"/>
            </a:xfrm>
            <a:custGeom>
              <a:avLst/>
              <a:gdLst/>
              <a:ahLst/>
              <a:cxnLst/>
              <a:rect l="l" t="t" r="r" b="b"/>
              <a:pathLst>
                <a:path w="1068" h="2070" extrusionOk="0">
                  <a:moveTo>
                    <a:pt x="267" y="1"/>
                  </a:moveTo>
                  <a:lnTo>
                    <a:pt x="200" y="34"/>
                  </a:lnTo>
                  <a:lnTo>
                    <a:pt x="134" y="101"/>
                  </a:lnTo>
                  <a:lnTo>
                    <a:pt x="100" y="168"/>
                  </a:lnTo>
                  <a:lnTo>
                    <a:pt x="34" y="435"/>
                  </a:lnTo>
                  <a:lnTo>
                    <a:pt x="0" y="702"/>
                  </a:lnTo>
                  <a:lnTo>
                    <a:pt x="34" y="968"/>
                  </a:lnTo>
                  <a:lnTo>
                    <a:pt x="100" y="1235"/>
                  </a:lnTo>
                  <a:lnTo>
                    <a:pt x="200" y="1469"/>
                  </a:lnTo>
                  <a:lnTo>
                    <a:pt x="334" y="1669"/>
                  </a:lnTo>
                  <a:lnTo>
                    <a:pt x="501" y="1869"/>
                  </a:lnTo>
                  <a:lnTo>
                    <a:pt x="734" y="2036"/>
                  </a:lnTo>
                  <a:lnTo>
                    <a:pt x="801" y="2069"/>
                  </a:lnTo>
                  <a:lnTo>
                    <a:pt x="901" y="2069"/>
                  </a:lnTo>
                  <a:lnTo>
                    <a:pt x="968" y="2036"/>
                  </a:lnTo>
                  <a:lnTo>
                    <a:pt x="1035" y="1969"/>
                  </a:lnTo>
                  <a:lnTo>
                    <a:pt x="1068" y="1869"/>
                  </a:lnTo>
                  <a:lnTo>
                    <a:pt x="1068" y="1769"/>
                  </a:lnTo>
                  <a:lnTo>
                    <a:pt x="1035" y="1702"/>
                  </a:lnTo>
                  <a:lnTo>
                    <a:pt x="968" y="1636"/>
                  </a:lnTo>
                  <a:lnTo>
                    <a:pt x="901" y="1602"/>
                  </a:lnTo>
                  <a:lnTo>
                    <a:pt x="801" y="1536"/>
                  </a:lnTo>
                  <a:lnTo>
                    <a:pt x="734" y="1469"/>
                  </a:lnTo>
                  <a:lnTo>
                    <a:pt x="701" y="1436"/>
                  </a:lnTo>
                  <a:lnTo>
                    <a:pt x="701" y="1402"/>
                  </a:lnTo>
                  <a:lnTo>
                    <a:pt x="601" y="1235"/>
                  </a:lnTo>
                  <a:lnTo>
                    <a:pt x="567" y="1169"/>
                  </a:lnTo>
                  <a:lnTo>
                    <a:pt x="534" y="1169"/>
                  </a:lnTo>
                  <a:lnTo>
                    <a:pt x="501" y="1069"/>
                  </a:lnTo>
                  <a:lnTo>
                    <a:pt x="467" y="868"/>
                  </a:lnTo>
                  <a:lnTo>
                    <a:pt x="467" y="835"/>
                  </a:lnTo>
                  <a:lnTo>
                    <a:pt x="467" y="802"/>
                  </a:lnTo>
                  <a:lnTo>
                    <a:pt x="467" y="702"/>
                  </a:lnTo>
                  <a:lnTo>
                    <a:pt x="467" y="568"/>
                  </a:lnTo>
                  <a:lnTo>
                    <a:pt x="467" y="501"/>
                  </a:lnTo>
                  <a:lnTo>
                    <a:pt x="534" y="301"/>
                  </a:lnTo>
                  <a:lnTo>
                    <a:pt x="534" y="201"/>
                  </a:lnTo>
                  <a:lnTo>
                    <a:pt x="501" y="134"/>
                  </a:lnTo>
                  <a:lnTo>
                    <a:pt x="467" y="68"/>
                  </a:lnTo>
                  <a:lnTo>
                    <a:pt x="367" y="34"/>
                  </a:lnTo>
                  <a:lnTo>
                    <a:pt x="2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7"/>
            <p:cNvSpPr/>
            <p:nvPr/>
          </p:nvSpPr>
          <p:spPr>
            <a:xfrm>
              <a:off x="445800" y="3382525"/>
              <a:ext cx="25" cy="850"/>
            </a:xfrm>
            <a:custGeom>
              <a:avLst/>
              <a:gdLst/>
              <a:ahLst/>
              <a:cxnLst/>
              <a:rect l="l" t="t" r="r" b="b"/>
              <a:pathLst>
                <a:path w="1" h="34" extrusionOk="0">
                  <a:moveTo>
                    <a:pt x="0" y="0"/>
                  </a:moveTo>
                  <a:lnTo>
                    <a:pt x="0" y="0"/>
                  </a:lnTo>
                  <a:lnTo>
                    <a:pt x="0" y="34"/>
                  </a:lnTo>
                  <a:lnTo>
                    <a:pt x="0" y="34"/>
                  </a:lnTo>
                  <a:lnTo>
                    <a:pt x="0" y="34"/>
                  </a:lnTo>
                  <a:lnTo>
                    <a:pt x="0" y="34"/>
                  </a:ln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7"/>
            <p:cNvSpPr/>
            <p:nvPr/>
          </p:nvSpPr>
          <p:spPr>
            <a:xfrm>
              <a:off x="416600" y="3373350"/>
              <a:ext cx="42575" cy="21700"/>
            </a:xfrm>
            <a:custGeom>
              <a:avLst/>
              <a:gdLst/>
              <a:ahLst/>
              <a:cxnLst/>
              <a:rect l="l" t="t" r="r" b="b"/>
              <a:pathLst>
                <a:path w="1703" h="868" extrusionOk="0">
                  <a:moveTo>
                    <a:pt x="201" y="0"/>
                  </a:moveTo>
                  <a:lnTo>
                    <a:pt x="101" y="34"/>
                  </a:lnTo>
                  <a:lnTo>
                    <a:pt x="34" y="100"/>
                  </a:lnTo>
                  <a:lnTo>
                    <a:pt x="1" y="200"/>
                  </a:lnTo>
                  <a:lnTo>
                    <a:pt x="1" y="267"/>
                  </a:lnTo>
                  <a:lnTo>
                    <a:pt x="34" y="367"/>
                  </a:lnTo>
                  <a:lnTo>
                    <a:pt x="167" y="567"/>
                  </a:lnTo>
                  <a:lnTo>
                    <a:pt x="334" y="701"/>
                  </a:lnTo>
                  <a:lnTo>
                    <a:pt x="534" y="801"/>
                  </a:lnTo>
                  <a:lnTo>
                    <a:pt x="768" y="868"/>
                  </a:lnTo>
                  <a:lnTo>
                    <a:pt x="1001" y="868"/>
                  </a:lnTo>
                  <a:lnTo>
                    <a:pt x="1202" y="834"/>
                  </a:lnTo>
                  <a:lnTo>
                    <a:pt x="1435" y="768"/>
                  </a:lnTo>
                  <a:lnTo>
                    <a:pt x="1635" y="634"/>
                  </a:lnTo>
                  <a:lnTo>
                    <a:pt x="1669" y="567"/>
                  </a:lnTo>
                  <a:lnTo>
                    <a:pt x="1702" y="467"/>
                  </a:lnTo>
                  <a:lnTo>
                    <a:pt x="1669" y="367"/>
                  </a:lnTo>
                  <a:lnTo>
                    <a:pt x="1635" y="300"/>
                  </a:lnTo>
                  <a:lnTo>
                    <a:pt x="1535" y="267"/>
                  </a:lnTo>
                  <a:lnTo>
                    <a:pt x="1469" y="234"/>
                  </a:lnTo>
                  <a:lnTo>
                    <a:pt x="1368" y="267"/>
                  </a:lnTo>
                  <a:lnTo>
                    <a:pt x="1302" y="300"/>
                  </a:lnTo>
                  <a:lnTo>
                    <a:pt x="1268" y="334"/>
                  </a:lnTo>
                  <a:lnTo>
                    <a:pt x="1202" y="367"/>
                  </a:lnTo>
                  <a:lnTo>
                    <a:pt x="1168" y="367"/>
                  </a:lnTo>
                  <a:lnTo>
                    <a:pt x="1168" y="401"/>
                  </a:lnTo>
                  <a:lnTo>
                    <a:pt x="1068" y="401"/>
                  </a:lnTo>
                  <a:lnTo>
                    <a:pt x="1035" y="434"/>
                  </a:lnTo>
                  <a:lnTo>
                    <a:pt x="835" y="434"/>
                  </a:lnTo>
                  <a:lnTo>
                    <a:pt x="668" y="367"/>
                  </a:lnTo>
                  <a:lnTo>
                    <a:pt x="634" y="367"/>
                  </a:lnTo>
                  <a:lnTo>
                    <a:pt x="568" y="300"/>
                  </a:lnTo>
                  <a:lnTo>
                    <a:pt x="534" y="300"/>
                  </a:lnTo>
                  <a:lnTo>
                    <a:pt x="501" y="234"/>
                  </a:lnTo>
                  <a:lnTo>
                    <a:pt x="468" y="200"/>
                  </a:lnTo>
                  <a:lnTo>
                    <a:pt x="401" y="134"/>
                  </a:lnTo>
                  <a:lnTo>
                    <a:pt x="368" y="67"/>
                  </a:lnTo>
                  <a:lnTo>
                    <a:pt x="267" y="34"/>
                  </a:lnTo>
                  <a:lnTo>
                    <a:pt x="2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7"/>
            <p:cNvSpPr/>
            <p:nvPr/>
          </p:nvSpPr>
          <p:spPr>
            <a:xfrm>
              <a:off x="442450" y="3384175"/>
              <a:ext cx="25" cy="25"/>
            </a:xfrm>
            <a:custGeom>
              <a:avLst/>
              <a:gdLst/>
              <a:ahLst/>
              <a:cxnLst/>
              <a:rect l="l" t="t" r="r" b="b"/>
              <a:pathLst>
                <a:path w="1" h="1" extrusionOk="0">
                  <a:moveTo>
                    <a:pt x="1" y="1"/>
                  </a:moveTo>
                  <a:lnTo>
                    <a:pt x="1" y="1"/>
                  </a:lnTo>
                  <a:lnTo>
                    <a:pt x="1" y="1"/>
                  </a:lnTo>
                  <a:lnTo>
                    <a:pt x="1" y="1"/>
                  </a:lnTo>
                  <a:lnTo>
                    <a:pt x="1" y="1"/>
                  </a:lnTo>
                  <a:lnTo>
                    <a:pt x="1" y="1"/>
                  </a:lnTo>
                  <a:lnTo>
                    <a:pt x="1" y="1"/>
                  </a:ln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37"/>
          <p:cNvGrpSpPr/>
          <p:nvPr/>
        </p:nvGrpSpPr>
        <p:grpSpPr>
          <a:xfrm rot="-146173">
            <a:off x="6147802" y="1460207"/>
            <a:ext cx="1024566" cy="2503066"/>
            <a:chOff x="238125" y="1680200"/>
            <a:chExt cx="446225" cy="1090150"/>
          </a:xfrm>
        </p:grpSpPr>
        <p:sp>
          <p:nvSpPr>
            <p:cNvPr id="481" name="Google Shape;481;p37"/>
            <p:cNvSpPr/>
            <p:nvPr/>
          </p:nvSpPr>
          <p:spPr>
            <a:xfrm>
              <a:off x="360725" y="1913725"/>
              <a:ext cx="201025" cy="687300"/>
            </a:xfrm>
            <a:custGeom>
              <a:avLst/>
              <a:gdLst/>
              <a:ahLst/>
              <a:cxnLst/>
              <a:rect l="l" t="t" r="r" b="b"/>
              <a:pathLst>
                <a:path w="8041" h="27492" extrusionOk="0">
                  <a:moveTo>
                    <a:pt x="4804" y="1"/>
                  </a:moveTo>
                  <a:lnTo>
                    <a:pt x="4604" y="68"/>
                  </a:lnTo>
                  <a:lnTo>
                    <a:pt x="4304" y="168"/>
                  </a:lnTo>
                  <a:lnTo>
                    <a:pt x="4004" y="368"/>
                  </a:lnTo>
                  <a:lnTo>
                    <a:pt x="3737" y="568"/>
                  </a:lnTo>
                  <a:lnTo>
                    <a:pt x="3503" y="802"/>
                  </a:lnTo>
                  <a:lnTo>
                    <a:pt x="3103" y="1269"/>
                  </a:lnTo>
                  <a:lnTo>
                    <a:pt x="2769" y="1736"/>
                  </a:lnTo>
                  <a:lnTo>
                    <a:pt x="2502" y="2269"/>
                  </a:lnTo>
                  <a:lnTo>
                    <a:pt x="2236" y="2803"/>
                  </a:lnTo>
                  <a:lnTo>
                    <a:pt x="2002" y="3337"/>
                  </a:lnTo>
                  <a:lnTo>
                    <a:pt x="1835" y="3904"/>
                  </a:lnTo>
                  <a:lnTo>
                    <a:pt x="1502" y="5072"/>
                  </a:lnTo>
                  <a:lnTo>
                    <a:pt x="1135" y="6540"/>
                  </a:lnTo>
                  <a:lnTo>
                    <a:pt x="834" y="8008"/>
                  </a:lnTo>
                  <a:lnTo>
                    <a:pt x="567" y="9476"/>
                  </a:lnTo>
                  <a:lnTo>
                    <a:pt x="367" y="10977"/>
                  </a:lnTo>
                  <a:lnTo>
                    <a:pt x="200" y="12478"/>
                  </a:lnTo>
                  <a:lnTo>
                    <a:pt x="67" y="13980"/>
                  </a:lnTo>
                  <a:lnTo>
                    <a:pt x="0" y="15481"/>
                  </a:lnTo>
                  <a:lnTo>
                    <a:pt x="0" y="16982"/>
                  </a:lnTo>
                  <a:lnTo>
                    <a:pt x="0" y="18183"/>
                  </a:lnTo>
                  <a:lnTo>
                    <a:pt x="67" y="19451"/>
                  </a:lnTo>
                  <a:lnTo>
                    <a:pt x="167" y="20752"/>
                  </a:lnTo>
                  <a:lnTo>
                    <a:pt x="267" y="21420"/>
                  </a:lnTo>
                  <a:lnTo>
                    <a:pt x="367" y="22087"/>
                  </a:lnTo>
                  <a:lnTo>
                    <a:pt x="501" y="22721"/>
                  </a:lnTo>
                  <a:lnTo>
                    <a:pt x="668" y="23355"/>
                  </a:lnTo>
                  <a:lnTo>
                    <a:pt x="834" y="23988"/>
                  </a:lnTo>
                  <a:lnTo>
                    <a:pt x="1068" y="24589"/>
                  </a:lnTo>
                  <a:lnTo>
                    <a:pt x="1301" y="25190"/>
                  </a:lnTo>
                  <a:lnTo>
                    <a:pt x="1568" y="25757"/>
                  </a:lnTo>
                  <a:lnTo>
                    <a:pt x="1902" y="26290"/>
                  </a:lnTo>
                  <a:lnTo>
                    <a:pt x="2236" y="26758"/>
                  </a:lnTo>
                  <a:lnTo>
                    <a:pt x="2402" y="26958"/>
                  </a:lnTo>
                  <a:lnTo>
                    <a:pt x="2603" y="27125"/>
                  </a:lnTo>
                  <a:lnTo>
                    <a:pt x="2803" y="27258"/>
                  </a:lnTo>
                  <a:lnTo>
                    <a:pt x="3003" y="27358"/>
                  </a:lnTo>
                  <a:lnTo>
                    <a:pt x="3203" y="27425"/>
                  </a:lnTo>
                  <a:lnTo>
                    <a:pt x="3403" y="27458"/>
                  </a:lnTo>
                  <a:lnTo>
                    <a:pt x="3637" y="27492"/>
                  </a:lnTo>
                  <a:lnTo>
                    <a:pt x="3837" y="27492"/>
                  </a:lnTo>
                  <a:lnTo>
                    <a:pt x="4071" y="27425"/>
                  </a:lnTo>
                  <a:lnTo>
                    <a:pt x="4304" y="27391"/>
                  </a:lnTo>
                  <a:lnTo>
                    <a:pt x="4738" y="27191"/>
                  </a:lnTo>
                  <a:lnTo>
                    <a:pt x="5138" y="26958"/>
                  </a:lnTo>
                  <a:lnTo>
                    <a:pt x="5538" y="26657"/>
                  </a:lnTo>
                  <a:lnTo>
                    <a:pt x="5772" y="26457"/>
                  </a:lnTo>
                  <a:lnTo>
                    <a:pt x="6006" y="26224"/>
                  </a:lnTo>
                  <a:lnTo>
                    <a:pt x="6206" y="25957"/>
                  </a:lnTo>
                  <a:lnTo>
                    <a:pt x="6373" y="25690"/>
                  </a:lnTo>
                  <a:lnTo>
                    <a:pt x="6673" y="25123"/>
                  </a:lnTo>
                  <a:lnTo>
                    <a:pt x="6906" y="24556"/>
                  </a:lnTo>
                  <a:lnTo>
                    <a:pt x="7107" y="23922"/>
                  </a:lnTo>
                  <a:lnTo>
                    <a:pt x="7240" y="23288"/>
                  </a:lnTo>
                  <a:lnTo>
                    <a:pt x="7373" y="22654"/>
                  </a:lnTo>
                  <a:lnTo>
                    <a:pt x="7473" y="22053"/>
                  </a:lnTo>
                  <a:lnTo>
                    <a:pt x="7607" y="20952"/>
                  </a:lnTo>
                  <a:lnTo>
                    <a:pt x="7740" y="19852"/>
                  </a:lnTo>
                  <a:lnTo>
                    <a:pt x="7807" y="18751"/>
                  </a:lnTo>
                  <a:lnTo>
                    <a:pt x="7907" y="17650"/>
                  </a:lnTo>
                  <a:lnTo>
                    <a:pt x="8007" y="15448"/>
                  </a:lnTo>
                  <a:lnTo>
                    <a:pt x="8041" y="13212"/>
                  </a:lnTo>
                  <a:lnTo>
                    <a:pt x="8007" y="11010"/>
                  </a:lnTo>
                  <a:lnTo>
                    <a:pt x="7941" y="8809"/>
                  </a:lnTo>
                  <a:lnTo>
                    <a:pt x="7774" y="4371"/>
                  </a:lnTo>
                  <a:lnTo>
                    <a:pt x="7707" y="3604"/>
                  </a:lnTo>
                  <a:lnTo>
                    <a:pt x="7640" y="2803"/>
                  </a:lnTo>
                  <a:lnTo>
                    <a:pt x="7574" y="2436"/>
                  </a:lnTo>
                  <a:lnTo>
                    <a:pt x="7473" y="2069"/>
                  </a:lnTo>
                  <a:lnTo>
                    <a:pt x="7340" y="1702"/>
                  </a:lnTo>
                  <a:lnTo>
                    <a:pt x="7173" y="1369"/>
                  </a:lnTo>
                  <a:lnTo>
                    <a:pt x="6973" y="1035"/>
                  </a:lnTo>
                  <a:lnTo>
                    <a:pt x="6706" y="735"/>
                  </a:lnTo>
                  <a:lnTo>
                    <a:pt x="6406" y="468"/>
                  </a:lnTo>
                  <a:lnTo>
                    <a:pt x="6072" y="268"/>
                  </a:lnTo>
                  <a:lnTo>
                    <a:pt x="5739" y="101"/>
                  </a:lnTo>
                  <a:lnTo>
                    <a:pt x="5372" y="1"/>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7"/>
            <p:cNvSpPr/>
            <p:nvPr/>
          </p:nvSpPr>
          <p:spPr>
            <a:xfrm>
              <a:off x="327350" y="1761100"/>
              <a:ext cx="265275" cy="887475"/>
            </a:xfrm>
            <a:custGeom>
              <a:avLst/>
              <a:gdLst/>
              <a:ahLst/>
              <a:cxnLst/>
              <a:rect l="l" t="t" r="r" b="b"/>
              <a:pathLst>
                <a:path w="10611" h="35499" extrusionOk="0">
                  <a:moveTo>
                    <a:pt x="5105" y="12778"/>
                  </a:moveTo>
                  <a:lnTo>
                    <a:pt x="5105" y="12845"/>
                  </a:lnTo>
                  <a:lnTo>
                    <a:pt x="5139" y="12945"/>
                  </a:lnTo>
                  <a:lnTo>
                    <a:pt x="5172" y="13212"/>
                  </a:lnTo>
                  <a:lnTo>
                    <a:pt x="5172" y="13512"/>
                  </a:lnTo>
                  <a:lnTo>
                    <a:pt x="5172" y="14113"/>
                  </a:lnTo>
                  <a:lnTo>
                    <a:pt x="5139" y="15347"/>
                  </a:lnTo>
                  <a:lnTo>
                    <a:pt x="5105" y="16582"/>
                  </a:lnTo>
                  <a:lnTo>
                    <a:pt x="5072" y="17115"/>
                  </a:lnTo>
                  <a:lnTo>
                    <a:pt x="5072" y="17683"/>
                  </a:lnTo>
                  <a:lnTo>
                    <a:pt x="5105" y="18216"/>
                  </a:lnTo>
                  <a:lnTo>
                    <a:pt x="5205" y="18750"/>
                  </a:lnTo>
                  <a:lnTo>
                    <a:pt x="5239" y="18950"/>
                  </a:lnTo>
                  <a:lnTo>
                    <a:pt x="5305" y="19184"/>
                  </a:lnTo>
                  <a:lnTo>
                    <a:pt x="5439" y="19384"/>
                  </a:lnTo>
                  <a:lnTo>
                    <a:pt x="5572" y="19584"/>
                  </a:lnTo>
                  <a:lnTo>
                    <a:pt x="5706" y="19684"/>
                  </a:lnTo>
                  <a:lnTo>
                    <a:pt x="5873" y="19718"/>
                  </a:lnTo>
                  <a:lnTo>
                    <a:pt x="6039" y="19684"/>
                  </a:lnTo>
                  <a:lnTo>
                    <a:pt x="6139" y="19651"/>
                  </a:lnTo>
                  <a:lnTo>
                    <a:pt x="6206" y="19584"/>
                  </a:lnTo>
                  <a:lnTo>
                    <a:pt x="6340" y="19384"/>
                  </a:lnTo>
                  <a:lnTo>
                    <a:pt x="6406" y="19184"/>
                  </a:lnTo>
                  <a:lnTo>
                    <a:pt x="6506" y="18717"/>
                  </a:lnTo>
                  <a:lnTo>
                    <a:pt x="6573" y="18216"/>
                  </a:lnTo>
                  <a:lnTo>
                    <a:pt x="6640" y="17716"/>
                  </a:lnTo>
                  <a:lnTo>
                    <a:pt x="6673" y="16615"/>
                  </a:lnTo>
                  <a:lnTo>
                    <a:pt x="6707" y="15547"/>
                  </a:lnTo>
                  <a:lnTo>
                    <a:pt x="6773" y="15014"/>
                  </a:lnTo>
                  <a:lnTo>
                    <a:pt x="6840" y="14480"/>
                  </a:lnTo>
                  <a:lnTo>
                    <a:pt x="6974" y="13946"/>
                  </a:lnTo>
                  <a:lnTo>
                    <a:pt x="7174" y="13446"/>
                  </a:lnTo>
                  <a:lnTo>
                    <a:pt x="7274" y="13279"/>
                  </a:lnTo>
                  <a:lnTo>
                    <a:pt x="7341" y="13212"/>
                  </a:lnTo>
                  <a:lnTo>
                    <a:pt x="7374" y="13212"/>
                  </a:lnTo>
                  <a:lnTo>
                    <a:pt x="7407" y="13245"/>
                  </a:lnTo>
                  <a:lnTo>
                    <a:pt x="7441" y="13312"/>
                  </a:lnTo>
                  <a:lnTo>
                    <a:pt x="7474" y="13412"/>
                  </a:lnTo>
                  <a:lnTo>
                    <a:pt x="7507" y="13612"/>
                  </a:lnTo>
                  <a:lnTo>
                    <a:pt x="7474" y="14213"/>
                  </a:lnTo>
                  <a:lnTo>
                    <a:pt x="7441" y="14813"/>
                  </a:lnTo>
                  <a:lnTo>
                    <a:pt x="7374" y="17216"/>
                  </a:lnTo>
                  <a:lnTo>
                    <a:pt x="7374" y="17749"/>
                  </a:lnTo>
                  <a:lnTo>
                    <a:pt x="7407" y="18283"/>
                  </a:lnTo>
                  <a:lnTo>
                    <a:pt x="7474" y="18817"/>
                  </a:lnTo>
                  <a:lnTo>
                    <a:pt x="7541" y="19050"/>
                  </a:lnTo>
                  <a:lnTo>
                    <a:pt x="7641" y="19317"/>
                  </a:lnTo>
                  <a:lnTo>
                    <a:pt x="7741" y="19484"/>
                  </a:lnTo>
                  <a:lnTo>
                    <a:pt x="7874" y="19618"/>
                  </a:lnTo>
                  <a:lnTo>
                    <a:pt x="7607" y="21119"/>
                  </a:lnTo>
                  <a:lnTo>
                    <a:pt x="7374" y="22620"/>
                  </a:lnTo>
                  <a:lnTo>
                    <a:pt x="7140" y="24122"/>
                  </a:lnTo>
                  <a:lnTo>
                    <a:pt x="6940" y="25623"/>
                  </a:lnTo>
                  <a:lnTo>
                    <a:pt x="6773" y="27124"/>
                  </a:lnTo>
                  <a:lnTo>
                    <a:pt x="6640" y="28626"/>
                  </a:lnTo>
                  <a:lnTo>
                    <a:pt x="6540" y="30127"/>
                  </a:lnTo>
                  <a:lnTo>
                    <a:pt x="6440" y="31662"/>
                  </a:lnTo>
                  <a:lnTo>
                    <a:pt x="6440" y="31728"/>
                  </a:lnTo>
                  <a:lnTo>
                    <a:pt x="4305" y="31895"/>
                  </a:lnTo>
                  <a:lnTo>
                    <a:pt x="3604" y="23154"/>
                  </a:lnTo>
                  <a:lnTo>
                    <a:pt x="3404" y="20185"/>
                  </a:lnTo>
                  <a:lnTo>
                    <a:pt x="3504" y="20118"/>
                  </a:lnTo>
                  <a:lnTo>
                    <a:pt x="3604" y="19985"/>
                  </a:lnTo>
                  <a:lnTo>
                    <a:pt x="3704" y="19851"/>
                  </a:lnTo>
                  <a:lnTo>
                    <a:pt x="3771" y="19718"/>
                  </a:lnTo>
                  <a:lnTo>
                    <a:pt x="3904" y="19251"/>
                  </a:lnTo>
                  <a:lnTo>
                    <a:pt x="4038" y="18717"/>
                  </a:lnTo>
                  <a:lnTo>
                    <a:pt x="4104" y="18216"/>
                  </a:lnTo>
                  <a:lnTo>
                    <a:pt x="4171" y="17683"/>
                  </a:lnTo>
                  <a:lnTo>
                    <a:pt x="4271" y="16615"/>
                  </a:lnTo>
                  <a:lnTo>
                    <a:pt x="4338" y="15514"/>
                  </a:lnTo>
                  <a:lnTo>
                    <a:pt x="4405" y="15014"/>
                  </a:lnTo>
                  <a:lnTo>
                    <a:pt x="4505" y="14480"/>
                  </a:lnTo>
                  <a:lnTo>
                    <a:pt x="4605" y="13946"/>
                  </a:lnTo>
                  <a:lnTo>
                    <a:pt x="4772" y="13446"/>
                  </a:lnTo>
                  <a:lnTo>
                    <a:pt x="4972" y="12945"/>
                  </a:lnTo>
                  <a:lnTo>
                    <a:pt x="5005" y="12845"/>
                  </a:lnTo>
                  <a:lnTo>
                    <a:pt x="5072" y="12778"/>
                  </a:lnTo>
                  <a:close/>
                  <a:moveTo>
                    <a:pt x="5639" y="367"/>
                  </a:moveTo>
                  <a:lnTo>
                    <a:pt x="6039" y="401"/>
                  </a:lnTo>
                  <a:lnTo>
                    <a:pt x="6440" y="468"/>
                  </a:lnTo>
                  <a:lnTo>
                    <a:pt x="6807" y="601"/>
                  </a:lnTo>
                  <a:lnTo>
                    <a:pt x="7174" y="801"/>
                  </a:lnTo>
                  <a:lnTo>
                    <a:pt x="7507" y="1068"/>
                  </a:lnTo>
                  <a:lnTo>
                    <a:pt x="7808" y="1368"/>
                  </a:lnTo>
                  <a:lnTo>
                    <a:pt x="8075" y="1702"/>
                  </a:lnTo>
                  <a:lnTo>
                    <a:pt x="8308" y="2102"/>
                  </a:lnTo>
                  <a:lnTo>
                    <a:pt x="8508" y="2503"/>
                  </a:lnTo>
                  <a:lnTo>
                    <a:pt x="8642" y="2936"/>
                  </a:lnTo>
                  <a:lnTo>
                    <a:pt x="8775" y="3370"/>
                  </a:lnTo>
                  <a:lnTo>
                    <a:pt x="8909" y="3804"/>
                  </a:lnTo>
                  <a:lnTo>
                    <a:pt x="9075" y="4671"/>
                  </a:lnTo>
                  <a:lnTo>
                    <a:pt x="9376" y="6673"/>
                  </a:lnTo>
                  <a:lnTo>
                    <a:pt x="9643" y="8675"/>
                  </a:lnTo>
                  <a:lnTo>
                    <a:pt x="9876" y="10710"/>
                  </a:lnTo>
                  <a:lnTo>
                    <a:pt x="10043" y="12745"/>
                  </a:lnTo>
                  <a:lnTo>
                    <a:pt x="10143" y="14747"/>
                  </a:lnTo>
                  <a:lnTo>
                    <a:pt x="10210" y="16782"/>
                  </a:lnTo>
                  <a:lnTo>
                    <a:pt x="10243" y="18817"/>
                  </a:lnTo>
                  <a:lnTo>
                    <a:pt x="10210" y="20852"/>
                  </a:lnTo>
                  <a:lnTo>
                    <a:pt x="10143" y="22887"/>
                  </a:lnTo>
                  <a:lnTo>
                    <a:pt x="10043" y="24922"/>
                  </a:lnTo>
                  <a:lnTo>
                    <a:pt x="9876" y="26957"/>
                  </a:lnTo>
                  <a:lnTo>
                    <a:pt x="9709" y="28993"/>
                  </a:lnTo>
                  <a:lnTo>
                    <a:pt x="9643" y="29693"/>
                  </a:lnTo>
                  <a:lnTo>
                    <a:pt x="9509" y="30394"/>
                  </a:lnTo>
                  <a:lnTo>
                    <a:pt x="9376" y="31128"/>
                  </a:lnTo>
                  <a:lnTo>
                    <a:pt x="9209" y="31828"/>
                  </a:lnTo>
                  <a:lnTo>
                    <a:pt x="8975" y="32496"/>
                  </a:lnTo>
                  <a:lnTo>
                    <a:pt x="8842" y="32829"/>
                  </a:lnTo>
                  <a:lnTo>
                    <a:pt x="8675" y="33129"/>
                  </a:lnTo>
                  <a:lnTo>
                    <a:pt x="8475" y="33430"/>
                  </a:lnTo>
                  <a:lnTo>
                    <a:pt x="8275" y="33730"/>
                  </a:lnTo>
                  <a:lnTo>
                    <a:pt x="8041" y="33997"/>
                  </a:lnTo>
                  <a:lnTo>
                    <a:pt x="7808" y="34230"/>
                  </a:lnTo>
                  <a:lnTo>
                    <a:pt x="7841" y="33997"/>
                  </a:lnTo>
                  <a:lnTo>
                    <a:pt x="8241" y="31862"/>
                  </a:lnTo>
                  <a:lnTo>
                    <a:pt x="8241" y="31762"/>
                  </a:lnTo>
                  <a:lnTo>
                    <a:pt x="8208" y="31695"/>
                  </a:lnTo>
                  <a:lnTo>
                    <a:pt x="8141" y="31628"/>
                  </a:lnTo>
                  <a:lnTo>
                    <a:pt x="8041" y="31628"/>
                  </a:lnTo>
                  <a:lnTo>
                    <a:pt x="6807" y="31695"/>
                  </a:lnTo>
                  <a:lnTo>
                    <a:pt x="6940" y="29493"/>
                  </a:lnTo>
                  <a:lnTo>
                    <a:pt x="7140" y="27324"/>
                  </a:lnTo>
                  <a:lnTo>
                    <a:pt x="7374" y="25156"/>
                  </a:lnTo>
                  <a:lnTo>
                    <a:pt x="7674" y="22987"/>
                  </a:lnTo>
                  <a:lnTo>
                    <a:pt x="7941" y="21319"/>
                  </a:lnTo>
                  <a:lnTo>
                    <a:pt x="8241" y="19651"/>
                  </a:lnTo>
                  <a:lnTo>
                    <a:pt x="8442" y="19584"/>
                  </a:lnTo>
                  <a:lnTo>
                    <a:pt x="8575" y="19417"/>
                  </a:lnTo>
                  <a:lnTo>
                    <a:pt x="8675" y="19251"/>
                  </a:lnTo>
                  <a:lnTo>
                    <a:pt x="8742" y="19084"/>
                  </a:lnTo>
                  <a:lnTo>
                    <a:pt x="8842" y="18817"/>
                  </a:lnTo>
                  <a:lnTo>
                    <a:pt x="8909" y="18550"/>
                  </a:lnTo>
                  <a:lnTo>
                    <a:pt x="8942" y="18016"/>
                  </a:lnTo>
                  <a:lnTo>
                    <a:pt x="8942" y="17449"/>
                  </a:lnTo>
                  <a:lnTo>
                    <a:pt x="8942" y="16915"/>
                  </a:lnTo>
                  <a:lnTo>
                    <a:pt x="8909" y="15681"/>
                  </a:lnTo>
                  <a:lnTo>
                    <a:pt x="8875" y="14446"/>
                  </a:lnTo>
                  <a:lnTo>
                    <a:pt x="8775" y="13212"/>
                  </a:lnTo>
                  <a:lnTo>
                    <a:pt x="8742" y="13145"/>
                  </a:lnTo>
                  <a:lnTo>
                    <a:pt x="8708" y="13079"/>
                  </a:lnTo>
                  <a:lnTo>
                    <a:pt x="8642" y="13045"/>
                  </a:lnTo>
                  <a:lnTo>
                    <a:pt x="8508" y="13045"/>
                  </a:lnTo>
                  <a:lnTo>
                    <a:pt x="8442" y="13079"/>
                  </a:lnTo>
                  <a:lnTo>
                    <a:pt x="8408" y="13145"/>
                  </a:lnTo>
                  <a:lnTo>
                    <a:pt x="8408" y="13212"/>
                  </a:lnTo>
                  <a:lnTo>
                    <a:pt x="8475" y="14380"/>
                  </a:lnTo>
                  <a:lnTo>
                    <a:pt x="8542" y="15547"/>
                  </a:lnTo>
                  <a:lnTo>
                    <a:pt x="8575" y="16715"/>
                  </a:lnTo>
                  <a:lnTo>
                    <a:pt x="8575" y="17883"/>
                  </a:lnTo>
                  <a:lnTo>
                    <a:pt x="8542" y="18417"/>
                  </a:lnTo>
                  <a:lnTo>
                    <a:pt x="8475" y="18650"/>
                  </a:lnTo>
                  <a:lnTo>
                    <a:pt x="8408" y="18917"/>
                  </a:lnTo>
                  <a:lnTo>
                    <a:pt x="8308" y="19151"/>
                  </a:lnTo>
                  <a:lnTo>
                    <a:pt x="8241" y="19251"/>
                  </a:lnTo>
                  <a:lnTo>
                    <a:pt x="8175" y="19284"/>
                  </a:lnTo>
                  <a:lnTo>
                    <a:pt x="8075" y="19284"/>
                  </a:lnTo>
                  <a:lnTo>
                    <a:pt x="8041" y="19251"/>
                  </a:lnTo>
                  <a:lnTo>
                    <a:pt x="7974" y="19117"/>
                  </a:lnTo>
                  <a:lnTo>
                    <a:pt x="7874" y="18850"/>
                  </a:lnTo>
                  <a:lnTo>
                    <a:pt x="7808" y="18617"/>
                  </a:lnTo>
                  <a:lnTo>
                    <a:pt x="7774" y="18350"/>
                  </a:lnTo>
                  <a:lnTo>
                    <a:pt x="7741" y="17816"/>
                  </a:lnTo>
                  <a:lnTo>
                    <a:pt x="7741" y="17282"/>
                  </a:lnTo>
                  <a:lnTo>
                    <a:pt x="7741" y="16748"/>
                  </a:lnTo>
                  <a:lnTo>
                    <a:pt x="7841" y="14413"/>
                  </a:lnTo>
                  <a:lnTo>
                    <a:pt x="7874" y="14013"/>
                  </a:lnTo>
                  <a:lnTo>
                    <a:pt x="7874" y="13579"/>
                  </a:lnTo>
                  <a:lnTo>
                    <a:pt x="7874" y="13346"/>
                  </a:lnTo>
                  <a:lnTo>
                    <a:pt x="7808" y="13145"/>
                  </a:lnTo>
                  <a:lnTo>
                    <a:pt x="7674" y="12979"/>
                  </a:lnTo>
                  <a:lnTo>
                    <a:pt x="7541" y="12878"/>
                  </a:lnTo>
                  <a:lnTo>
                    <a:pt x="7441" y="12845"/>
                  </a:lnTo>
                  <a:lnTo>
                    <a:pt x="7341" y="12812"/>
                  </a:lnTo>
                  <a:lnTo>
                    <a:pt x="7240" y="12845"/>
                  </a:lnTo>
                  <a:lnTo>
                    <a:pt x="7174" y="12878"/>
                  </a:lnTo>
                  <a:lnTo>
                    <a:pt x="7007" y="12979"/>
                  </a:lnTo>
                  <a:lnTo>
                    <a:pt x="6907" y="13145"/>
                  </a:lnTo>
                  <a:lnTo>
                    <a:pt x="6807" y="13346"/>
                  </a:lnTo>
                  <a:lnTo>
                    <a:pt x="6707" y="13546"/>
                  </a:lnTo>
                  <a:lnTo>
                    <a:pt x="6607" y="13879"/>
                  </a:lnTo>
                  <a:lnTo>
                    <a:pt x="6506" y="14380"/>
                  </a:lnTo>
                  <a:lnTo>
                    <a:pt x="6406" y="14880"/>
                  </a:lnTo>
                  <a:lnTo>
                    <a:pt x="6373" y="15347"/>
                  </a:lnTo>
                  <a:lnTo>
                    <a:pt x="6340" y="15848"/>
                  </a:lnTo>
                  <a:lnTo>
                    <a:pt x="6306" y="16849"/>
                  </a:lnTo>
                  <a:lnTo>
                    <a:pt x="6240" y="17849"/>
                  </a:lnTo>
                  <a:lnTo>
                    <a:pt x="6173" y="18383"/>
                  </a:lnTo>
                  <a:lnTo>
                    <a:pt x="6073" y="18917"/>
                  </a:lnTo>
                  <a:lnTo>
                    <a:pt x="6006" y="19151"/>
                  </a:lnTo>
                  <a:lnTo>
                    <a:pt x="5973" y="19251"/>
                  </a:lnTo>
                  <a:lnTo>
                    <a:pt x="5939" y="19317"/>
                  </a:lnTo>
                  <a:lnTo>
                    <a:pt x="5839" y="19317"/>
                  </a:lnTo>
                  <a:lnTo>
                    <a:pt x="5806" y="19284"/>
                  </a:lnTo>
                  <a:lnTo>
                    <a:pt x="5739" y="19184"/>
                  </a:lnTo>
                  <a:lnTo>
                    <a:pt x="5639" y="18917"/>
                  </a:lnTo>
                  <a:lnTo>
                    <a:pt x="5572" y="18650"/>
                  </a:lnTo>
                  <a:lnTo>
                    <a:pt x="5506" y="18383"/>
                  </a:lnTo>
                  <a:lnTo>
                    <a:pt x="5439" y="17883"/>
                  </a:lnTo>
                  <a:lnTo>
                    <a:pt x="5439" y="17316"/>
                  </a:lnTo>
                  <a:lnTo>
                    <a:pt x="5472" y="16782"/>
                  </a:lnTo>
                  <a:lnTo>
                    <a:pt x="5506" y="15648"/>
                  </a:lnTo>
                  <a:lnTo>
                    <a:pt x="5539" y="14480"/>
                  </a:lnTo>
                  <a:lnTo>
                    <a:pt x="5539" y="13312"/>
                  </a:lnTo>
                  <a:lnTo>
                    <a:pt x="5506" y="12912"/>
                  </a:lnTo>
                  <a:lnTo>
                    <a:pt x="5472" y="12712"/>
                  </a:lnTo>
                  <a:lnTo>
                    <a:pt x="5372" y="12511"/>
                  </a:lnTo>
                  <a:lnTo>
                    <a:pt x="5272" y="12445"/>
                  </a:lnTo>
                  <a:lnTo>
                    <a:pt x="5172" y="12378"/>
                  </a:lnTo>
                  <a:lnTo>
                    <a:pt x="5039" y="12378"/>
                  </a:lnTo>
                  <a:lnTo>
                    <a:pt x="4938" y="12411"/>
                  </a:lnTo>
                  <a:lnTo>
                    <a:pt x="4872" y="12445"/>
                  </a:lnTo>
                  <a:lnTo>
                    <a:pt x="4738" y="12612"/>
                  </a:lnTo>
                  <a:lnTo>
                    <a:pt x="4638" y="12778"/>
                  </a:lnTo>
                  <a:lnTo>
                    <a:pt x="4538" y="12979"/>
                  </a:lnTo>
                  <a:lnTo>
                    <a:pt x="4405" y="13312"/>
                  </a:lnTo>
                  <a:lnTo>
                    <a:pt x="4271" y="13779"/>
                  </a:lnTo>
                  <a:lnTo>
                    <a:pt x="4171" y="14280"/>
                  </a:lnTo>
                  <a:lnTo>
                    <a:pt x="4071" y="14780"/>
                  </a:lnTo>
                  <a:lnTo>
                    <a:pt x="4004" y="15247"/>
                  </a:lnTo>
                  <a:lnTo>
                    <a:pt x="3904" y="16248"/>
                  </a:lnTo>
                  <a:lnTo>
                    <a:pt x="3837" y="17249"/>
                  </a:lnTo>
                  <a:lnTo>
                    <a:pt x="3704" y="18283"/>
                  </a:lnTo>
                  <a:lnTo>
                    <a:pt x="3637" y="18784"/>
                  </a:lnTo>
                  <a:lnTo>
                    <a:pt x="3504" y="19284"/>
                  </a:lnTo>
                  <a:lnTo>
                    <a:pt x="3437" y="19518"/>
                  </a:lnTo>
                  <a:lnTo>
                    <a:pt x="3404" y="19618"/>
                  </a:lnTo>
                  <a:lnTo>
                    <a:pt x="3337" y="19718"/>
                  </a:lnTo>
                  <a:lnTo>
                    <a:pt x="3304" y="19651"/>
                  </a:lnTo>
                  <a:lnTo>
                    <a:pt x="3270" y="19618"/>
                  </a:lnTo>
                  <a:lnTo>
                    <a:pt x="3204" y="19584"/>
                  </a:lnTo>
                  <a:lnTo>
                    <a:pt x="3137" y="19584"/>
                  </a:lnTo>
                  <a:lnTo>
                    <a:pt x="3104" y="19384"/>
                  </a:lnTo>
                  <a:lnTo>
                    <a:pt x="3037" y="18817"/>
                  </a:lnTo>
                  <a:lnTo>
                    <a:pt x="3003" y="18283"/>
                  </a:lnTo>
                  <a:lnTo>
                    <a:pt x="2970" y="17716"/>
                  </a:lnTo>
                  <a:lnTo>
                    <a:pt x="3003" y="17149"/>
                  </a:lnTo>
                  <a:lnTo>
                    <a:pt x="3070" y="16048"/>
                  </a:lnTo>
                  <a:lnTo>
                    <a:pt x="3204" y="14914"/>
                  </a:lnTo>
                  <a:lnTo>
                    <a:pt x="3270" y="13813"/>
                  </a:lnTo>
                  <a:lnTo>
                    <a:pt x="3270" y="13279"/>
                  </a:lnTo>
                  <a:lnTo>
                    <a:pt x="3270" y="12712"/>
                  </a:lnTo>
                  <a:lnTo>
                    <a:pt x="3204" y="12612"/>
                  </a:lnTo>
                  <a:lnTo>
                    <a:pt x="3137" y="12545"/>
                  </a:lnTo>
                  <a:lnTo>
                    <a:pt x="3037" y="12545"/>
                  </a:lnTo>
                  <a:lnTo>
                    <a:pt x="2937" y="12578"/>
                  </a:lnTo>
                  <a:lnTo>
                    <a:pt x="2670" y="12845"/>
                  </a:lnTo>
                  <a:lnTo>
                    <a:pt x="2470" y="13145"/>
                  </a:lnTo>
                  <a:lnTo>
                    <a:pt x="2303" y="13479"/>
                  </a:lnTo>
                  <a:lnTo>
                    <a:pt x="2169" y="13846"/>
                  </a:lnTo>
                  <a:lnTo>
                    <a:pt x="2069" y="14213"/>
                  </a:lnTo>
                  <a:lnTo>
                    <a:pt x="1969" y="14580"/>
                  </a:lnTo>
                  <a:lnTo>
                    <a:pt x="1836" y="15314"/>
                  </a:lnTo>
                  <a:lnTo>
                    <a:pt x="1702" y="16181"/>
                  </a:lnTo>
                  <a:lnTo>
                    <a:pt x="1602" y="17082"/>
                  </a:lnTo>
                  <a:lnTo>
                    <a:pt x="1569" y="17983"/>
                  </a:lnTo>
                  <a:lnTo>
                    <a:pt x="1535" y="18884"/>
                  </a:lnTo>
                  <a:lnTo>
                    <a:pt x="1535" y="18950"/>
                  </a:lnTo>
                  <a:lnTo>
                    <a:pt x="1602" y="19017"/>
                  </a:lnTo>
                  <a:lnTo>
                    <a:pt x="1669" y="19050"/>
                  </a:lnTo>
                  <a:lnTo>
                    <a:pt x="1802" y="19050"/>
                  </a:lnTo>
                  <a:lnTo>
                    <a:pt x="1869" y="19017"/>
                  </a:lnTo>
                  <a:lnTo>
                    <a:pt x="1902" y="18950"/>
                  </a:lnTo>
                  <a:lnTo>
                    <a:pt x="1902" y="18884"/>
                  </a:lnTo>
                  <a:lnTo>
                    <a:pt x="1936" y="18016"/>
                  </a:lnTo>
                  <a:lnTo>
                    <a:pt x="1969" y="17182"/>
                  </a:lnTo>
                  <a:lnTo>
                    <a:pt x="2069" y="16348"/>
                  </a:lnTo>
                  <a:lnTo>
                    <a:pt x="2203" y="15481"/>
                  </a:lnTo>
                  <a:lnTo>
                    <a:pt x="2303" y="14914"/>
                  </a:lnTo>
                  <a:lnTo>
                    <a:pt x="2403" y="14313"/>
                  </a:lnTo>
                  <a:lnTo>
                    <a:pt x="2503" y="14013"/>
                  </a:lnTo>
                  <a:lnTo>
                    <a:pt x="2603" y="13712"/>
                  </a:lnTo>
                  <a:lnTo>
                    <a:pt x="2737" y="13446"/>
                  </a:lnTo>
                  <a:lnTo>
                    <a:pt x="2903" y="13212"/>
                  </a:lnTo>
                  <a:lnTo>
                    <a:pt x="2870" y="13712"/>
                  </a:lnTo>
                  <a:lnTo>
                    <a:pt x="2870" y="14246"/>
                  </a:lnTo>
                  <a:lnTo>
                    <a:pt x="2770" y="15314"/>
                  </a:lnTo>
                  <a:lnTo>
                    <a:pt x="2670" y="16348"/>
                  </a:lnTo>
                  <a:lnTo>
                    <a:pt x="2603" y="17416"/>
                  </a:lnTo>
                  <a:lnTo>
                    <a:pt x="2603" y="17983"/>
                  </a:lnTo>
                  <a:lnTo>
                    <a:pt x="2636" y="18550"/>
                  </a:lnTo>
                  <a:lnTo>
                    <a:pt x="2670" y="19084"/>
                  </a:lnTo>
                  <a:lnTo>
                    <a:pt x="2770" y="19651"/>
                  </a:lnTo>
                  <a:lnTo>
                    <a:pt x="2870" y="19918"/>
                  </a:lnTo>
                  <a:lnTo>
                    <a:pt x="2937" y="20051"/>
                  </a:lnTo>
                  <a:lnTo>
                    <a:pt x="3003" y="20151"/>
                  </a:lnTo>
                  <a:lnTo>
                    <a:pt x="3904" y="31862"/>
                  </a:lnTo>
                  <a:lnTo>
                    <a:pt x="3904" y="31928"/>
                  </a:lnTo>
                  <a:lnTo>
                    <a:pt x="2970" y="31995"/>
                  </a:lnTo>
                  <a:lnTo>
                    <a:pt x="2903" y="32028"/>
                  </a:lnTo>
                  <a:lnTo>
                    <a:pt x="2837" y="32095"/>
                  </a:lnTo>
                  <a:lnTo>
                    <a:pt x="2803" y="32162"/>
                  </a:lnTo>
                  <a:lnTo>
                    <a:pt x="2803" y="32262"/>
                  </a:lnTo>
                  <a:lnTo>
                    <a:pt x="3003" y="32863"/>
                  </a:lnTo>
                  <a:lnTo>
                    <a:pt x="3204" y="33463"/>
                  </a:lnTo>
                  <a:lnTo>
                    <a:pt x="3404" y="34097"/>
                  </a:lnTo>
                  <a:lnTo>
                    <a:pt x="3537" y="34731"/>
                  </a:lnTo>
                  <a:lnTo>
                    <a:pt x="3137" y="34531"/>
                  </a:lnTo>
                  <a:lnTo>
                    <a:pt x="2770" y="34297"/>
                  </a:lnTo>
                  <a:lnTo>
                    <a:pt x="2403" y="34030"/>
                  </a:lnTo>
                  <a:lnTo>
                    <a:pt x="2103" y="33697"/>
                  </a:lnTo>
                  <a:lnTo>
                    <a:pt x="1836" y="33363"/>
                  </a:lnTo>
                  <a:lnTo>
                    <a:pt x="1602" y="32996"/>
                  </a:lnTo>
                  <a:lnTo>
                    <a:pt x="1402" y="32629"/>
                  </a:lnTo>
                  <a:lnTo>
                    <a:pt x="1235" y="32229"/>
                  </a:lnTo>
                  <a:lnTo>
                    <a:pt x="1068" y="31828"/>
                  </a:lnTo>
                  <a:lnTo>
                    <a:pt x="968" y="31428"/>
                  </a:lnTo>
                  <a:lnTo>
                    <a:pt x="768" y="30594"/>
                  </a:lnTo>
                  <a:lnTo>
                    <a:pt x="668" y="29660"/>
                  </a:lnTo>
                  <a:lnTo>
                    <a:pt x="568" y="28759"/>
                  </a:lnTo>
                  <a:lnTo>
                    <a:pt x="501" y="26924"/>
                  </a:lnTo>
                  <a:lnTo>
                    <a:pt x="435" y="24922"/>
                  </a:lnTo>
                  <a:lnTo>
                    <a:pt x="401" y="22887"/>
                  </a:lnTo>
                  <a:lnTo>
                    <a:pt x="401" y="20885"/>
                  </a:lnTo>
                  <a:lnTo>
                    <a:pt x="435" y="18884"/>
                  </a:lnTo>
                  <a:lnTo>
                    <a:pt x="535" y="16882"/>
                  </a:lnTo>
                  <a:lnTo>
                    <a:pt x="668" y="14914"/>
                  </a:lnTo>
                  <a:lnTo>
                    <a:pt x="868" y="12912"/>
                  </a:lnTo>
                  <a:lnTo>
                    <a:pt x="1135" y="10910"/>
                  </a:lnTo>
                  <a:lnTo>
                    <a:pt x="1435" y="8942"/>
                  </a:lnTo>
                  <a:lnTo>
                    <a:pt x="1836" y="6973"/>
                  </a:lnTo>
                  <a:lnTo>
                    <a:pt x="2236" y="5105"/>
                  </a:lnTo>
                  <a:lnTo>
                    <a:pt x="2503" y="4171"/>
                  </a:lnTo>
                  <a:lnTo>
                    <a:pt x="2770" y="3237"/>
                  </a:lnTo>
                  <a:lnTo>
                    <a:pt x="2937" y="2836"/>
                  </a:lnTo>
                  <a:lnTo>
                    <a:pt x="3104" y="2436"/>
                  </a:lnTo>
                  <a:lnTo>
                    <a:pt x="3304" y="2069"/>
                  </a:lnTo>
                  <a:lnTo>
                    <a:pt x="3537" y="1702"/>
                  </a:lnTo>
                  <a:lnTo>
                    <a:pt x="3804" y="1368"/>
                  </a:lnTo>
                  <a:lnTo>
                    <a:pt x="4104" y="1068"/>
                  </a:lnTo>
                  <a:lnTo>
                    <a:pt x="4438" y="801"/>
                  </a:lnTo>
                  <a:lnTo>
                    <a:pt x="4838" y="568"/>
                  </a:lnTo>
                  <a:lnTo>
                    <a:pt x="5039" y="501"/>
                  </a:lnTo>
                  <a:lnTo>
                    <a:pt x="5239" y="434"/>
                  </a:lnTo>
                  <a:lnTo>
                    <a:pt x="5639" y="367"/>
                  </a:lnTo>
                  <a:close/>
                  <a:moveTo>
                    <a:pt x="5572" y="1"/>
                  </a:moveTo>
                  <a:lnTo>
                    <a:pt x="5172" y="67"/>
                  </a:lnTo>
                  <a:lnTo>
                    <a:pt x="4772" y="201"/>
                  </a:lnTo>
                  <a:lnTo>
                    <a:pt x="4405" y="401"/>
                  </a:lnTo>
                  <a:lnTo>
                    <a:pt x="4071" y="601"/>
                  </a:lnTo>
                  <a:lnTo>
                    <a:pt x="3771" y="868"/>
                  </a:lnTo>
                  <a:lnTo>
                    <a:pt x="3470" y="1168"/>
                  </a:lnTo>
                  <a:lnTo>
                    <a:pt x="3204" y="1535"/>
                  </a:lnTo>
                  <a:lnTo>
                    <a:pt x="2937" y="1936"/>
                  </a:lnTo>
                  <a:lnTo>
                    <a:pt x="2737" y="2336"/>
                  </a:lnTo>
                  <a:lnTo>
                    <a:pt x="2570" y="2770"/>
                  </a:lnTo>
                  <a:lnTo>
                    <a:pt x="2403" y="3203"/>
                  </a:lnTo>
                  <a:lnTo>
                    <a:pt x="2269" y="3637"/>
                  </a:lnTo>
                  <a:lnTo>
                    <a:pt x="2036" y="4504"/>
                  </a:lnTo>
                  <a:lnTo>
                    <a:pt x="1769" y="5539"/>
                  </a:lnTo>
                  <a:lnTo>
                    <a:pt x="1535" y="6573"/>
                  </a:lnTo>
                  <a:lnTo>
                    <a:pt x="1102" y="8641"/>
                  </a:lnTo>
                  <a:lnTo>
                    <a:pt x="768" y="10710"/>
                  </a:lnTo>
                  <a:lnTo>
                    <a:pt x="501" y="12812"/>
                  </a:lnTo>
                  <a:lnTo>
                    <a:pt x="301" y="14914"/>
                  </a:lnTo>
                  <a:lnTo>
                    <a:pt x="134" y="17015"/>
                  </a:lnTo>
                  <a:lnTo>
                    <a:pt x="34" y="19117"/>
                  </a:lnTo>
                  <a:lnTo>
                    <a:pt x="1" y="21219"/>
                  </a:lnTo>
                  <a:lnTo>
                    <a:pt x="1" y="23354"/>
                  </a:lnTo>
                  <a:lnTo>
                    <a:pt x="68" y="25456"/>
                  </a:lnTo>
                  <a:lnTo>
                    <a:pt x="134" y="27458"/>
                  </a:lnTo>
                  <a:lnTo>
                    <a:pt x="201" y="28459"/>
                  </a:lnTo>
                  <a:lnTo>
                    <a:pt x="268" y="29460"/>
                  </a:lnTo>
                  <a:lnTo>
                    <a:pt x="334" y="29993"/>
                  </a:lnTo>
                  <a:lnTo>
                    <a:pt x="401" y="30527"/>
                  </a:lnTo>
                  <a:lnTo>
                    <a:pt x="501" y="31061"/>
                  </a:lnTo>
                  <a:lnTo>
                    <a:pt x="635" y="31595"/>
                  </a:lnTo>
                  <a:lnTo>
                    <a:pt x="801" y="32129"/>
                  </a:lnTo>
                  <a:lnTo>
                    <a:pt x="1002" y="32629"/>
                  </a:lnTo>
                  <a:lnTo>
                    <a:pt x="1235" y="33129"/>
                  </a:lnTo>
                  <a:lnTo>
                    <a:pt x="1535" y="33597"/>
                  </a:lnTo>
                  <a:lnTo>
                    <a:pt x="1736" y="33863"/>
                  </a:lnTo>
                  <a:lnTo>
                    <a:pt x="1969" y="34130"/>
                  </a:lnTo>
                  <a:lnTo>
                    <a:pt x="2236" y="34364"/>
                  </a:lnTo>
                  <a:lnTo>
                    <a:pt x="2503" y="34564"/>
                  </a:lnTo>
                  <a:lnTo>
                    <a:pt x="2803" y="34764"/>
                  </a:lnTo>
                  <a:lnTo>
                    <a:pt x="3137" y="34964"/>
                  </a:lnTo>
                  <a:lnTo>
                    <a:pt x="3437" y="35098"/>
                  </a:lnTo>
                  <a:lnTo>
                    <a:pt x="3771" y="35231"/>
                  </a:lnTo>
                  <a:lnTo>
                    <a:pt x="4104" y="35331"/>
                  </a:lnTo>
                  <a:lnTo>
                    <a:pt x="4471" y="35431"/>
                  </a:lnTo>
                  <a:lnTo>
                    <a:pt x="4805" y="35465"/>
                  </a:lnTo>
                  <a:lnTo>
                    <a:pt x="5172" y="35498"/>
                  </a:lnTo>
                  <a:lnTo>
                    <a:pt x="5539" y="35498"/>
                  </a:lnTo>
                  <a:lnTo>
                    <a:pt x="5873" y="35465"/>
                  </a:lnTo>
                  <a:lnTo>
                    <a:pt x="6206" y="35431"/>
                  </a:lnTo>
                  <a:lnTo>
                    <a:pt x="6573" y="35331"/>
                  </a:lnTo>
                  <a:lnTo>
                    <a:pt x="6640" y="35331"/>
                  </a:lnTo>
                  <a:lnTo>
                    <a:pt x="7007" y="35165"/>
                  </a:lnTo>
                  <a:lnTo>
                    <a:pt x="7374" y="34964"/>
                  </a:lnTo>
                  <a:lnTo>
                    <a:pt x="7741" y="34764"/>
                  </a:lnTo>
                  <a:lnTo>
                    <a:pt x="8075" y="34497"/>
                  </a:lnTo>
                  <a:lnTo>
                    <a:pt x="8375" y="34164"/>
                  </a:lnTo>
                  <a:lnTo>
                    <a:pt x="8675" y="33830"/>
                  </a:lnTo>
                  <a:lnTo>
                    <a:pt x="8909" y="33463"/>
                  </a:lnTo>
                  <a:lnTo>
                    <a:pt x="9142" y="33063"/>
                  </a:lnTo>
                  <a:lnTo>
                    <a:pt x="9309" y="32662"/>
                  </a:lnTo>
                  <a:lnTo>
                    <a:pt x="9476" y="32262"/>
                  </a:lnTo>
                  <a:lnTo>
                    <a:pt x="9609" y="31828"/>
                  </a:lnTo>
                  <a:lnTo>
                    <a:pt x="9709" y="31395"/>
                  </a:lnTo>
                  <a:lnTo>
                    <a:pt x="9909" y="30427"/>
                  </a:lnTo>
                  <a:lnTo>
                    <a:pt x="10043" y="29426"/>
                  </a:lnTo>
                  <a:lnTo>
                    <a:pt x="10210" y="27458"/>
                  </a:lnTo>
                  <a:lnTo>
                    <a:pt x="10377" y="25289"/>
                  </a:lnTo>
                  <a:lnTo>
                    <a:pt x="10510" y="23154"/>
                  </a:lnTo>
                  <a:lnTo>
                    <a:pt x="10577" y="21019"/>
                  </a:lnTo>
                  <a:lnTo>
                    <a:pt x="10610" y="18884"/>
                  </a:lnTo>
                  <a:lnTo>
                    <a:pt x="10577" y="16748"/>
                  </a:lnTo>
                  <a:lnTo>
                    <a:pt x="10510" y="14580"/>
                  </a:lnTo>
                  <a:lnTo>
                    <a:pt x="10377" y="12478"/>
                  </a:lnTo>
                  <a:lnTo>
                    <a:pt x="10210" y="10343"/>
                  </a:lnTo>
                  <a:lnTo>
                    <a:pt x="9976" y="8208"/>
                  </a:lnTo>
                  <a:lnTo>
                    <a:pt x="9676" y="6106"/>
                  </a:lnTo>
                  <a:lnTo>
                    <a:pt x="9542" y="5105"/>
                  </a:lnTo>
                  <a:lnTo>
                    <a:pt x="9342" y="4137"/>
                  </a:lnTo>
                  <a:lnTo>
                    <a:pt x="9242" y="3637"/>
                  </a:lnTo>
                  <a:lnTo>
                    <a:pt x="9109" y="3170"/>
                  </a:lnTo>
                  <a:lnTo>
                    <a:pt x="8975" y="2670"/>
                  </a:lnTo>
                  <a:lnTo>
                    <a:pt x="8775" y="2236"/>
                  </a:lnTo>
                  <a:lnTo>
                    <a:pt x="8608" y="1869"/>
                  </a:lnTo>
                  <a:lnTo>
                    <a:pt x="8375" y="1502"/>
                  </a:lnTo>
                  <a:lnTo>
                    <a:pt x="8108" y="1168"/>
                  </a:lnTo>
                  <a:lnTo>
                    <a:pt x="7841" y="868"/>
                  </a:lnTo>
                  <a:lnTo>
                    <a:pt x="7507" y="568"/>
                  </a:lnTo>
                  <a:lnTo>
                    <a:pt x="7174" y="367"/>
                  </a:lnTo>
                  <a:lnTo>
                    <a:pt x="6773" y="167"/>
                  </a:lnTo>
                  <a:lnTo>
                    <a:pt x="6373" y="34"/>
                  </a:lnTo>
                  <a:lnTo>
                    <a:pt x="597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7"/>
            <p:cNvSpPr/>
            <p:nvPr/>
          </p:nvSpPr>
          <p:spPr>
            <a:xfrm>
              <a:off x="366550" y="2241525"/>
              <a:ext cx="25" cy="850"/>
            </a:xfrm>
            <a:custGeom>
              <a:avLst/>
              <a:gdLst/>
              <a:ahLst/>
              <a:cxnLst/>
              <a:rect l="l" t="t" r="r" b="b"/>
              <a:pathLst>
                <a:path w="1" h="34" extrusionOk="0">
                  <a:moveTo>
                    <a:pt x="1" y="0"/>
                  </a:move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34"/>
                  </a:lnTo>
                  <a:lnTo>
                    <a:pt x="1" y="34"/>
                  </a:lnTo>
                  <a:lnTo>
                    <a:pt x="1" y="0"/>
                  </a:lnTo>
                  <a:lnTo>
                    <a:pt x="1" y="0"/>
                  </a:lnTo>
                  <a:lnTo>
                    <a:pt x="1" y="0"/>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7"/>
            <p:cNvSpPr/>
            <p:nvPr/>
          </p:nvSpPr>
          <p:spPr>
            <a:xfrm>
              <a:off x="354875" y="2229000"/>
              <a:ext cx="27550" cy="25900"/>
            </a:xfrm>
            <a:custGeom>
              <a:avLst/>
              <a:gdLst/>
              <a:ahLst/>
              <a:cxnLst/>
              <a:rect l="l" t="t" r="r" b="b"/>
              <a:pathLst>
                <a:path w="1102" h="1036" extrusionOk="0">
                  <a:moveTo>
                    <a:pt x="601" y="468"/>
                  </a:moveTo>
                  <a:lnTo>
                    <a:pt x="601" y="501"/>
                  </a:lnTo>
                  <a:lnTo>
                    <a:pt x="568" y="535"/>
                  </a:lnTo>
                  <a:lnTo>
                    <a:pt x="468" y="535"/>
                  </a:lnTo>
                  <a:lnTo>
                    <a:pt x="468" y="501"/>
                  </a:lnTo>
                  <a:lnTo>
                    <a:pt x="468" y="468"/>
                  </a:lnTo>
                  <a:close/>
                  <a:moveTo>
                    <a:pt x="401" y="1"/>
                  </a:moveTo>
                  <a:lnTo>
                    <a:pt x="268" y="68"/>
                  </a:lnTo>
                  <a:lnTo>
                    <a:pt x="134" y="168"/>
                  </a:lnTo>
                  <a:lnTo>
                    <a:pt x="67" y="268"/>
                  </a:lnTo>
                  <a:lnTo>
                    <a:pt x="1" y="401"/>
                  </a:lnTo>
                  <a:lnTo>
                    <a:pt x="1" y="568"/>
                  </a:lnTo>
                  <a:lnTo>
                    <a:pt x="67" y="735"/>
                  </a:lnTo>
                  <a:lnTo>
                    <a:pt x="134" y="868"/>
                  </a:lnTo>
                  <a:lnTo>
                    <a:pt x="268" y="968"/>
                  </a:lnTo>
                  <a:lnTo>
                    <a:pt x="401" y="1035"/>
                  </a:lnTo>
                  <a:lnTo>
                    <a:pt x="701" y="1035"/>
                  </a:lnTo>
                  <a:lnTo>
                    <a:pt x="835" y="968"/>
                  </a:lnTo>
                  <a:lnTo>
                    <a:pt x="968" y="868"/>
                  </a:lnTo>
                  <a:lnTo>
                    <a:pt x="1068" y="701"/>
                  </a:lnTo>
                  <a:lnTo>
                    <a:pt x="1102" y="535"/>
                  </a:lnTo>
                  <a:lnTo>
                    <a:pt x="1068" y="334"/>
                  </a:lnTo>
                  <a:lnTo>
                    <a:pt x="1002" y="201"/>
                  </a:lnTo>
                  <a:lnTo>
                    <a:pt x="868" y="68"/>
                  </a:lnTo>
                  <a:lnTo>
                    <a:pt x="7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7"/>
            <p:cNvSpPr/>
            <p:nvPr/>
          </p:nvSpPr>
          <p:spPr>
            <a:xfrm>
              <a:off x="367400" y="2240675"/>
              <a:ext cx="25" cy="25"/>
            </a:xfrm>
            <a:custGeom>
              <a:avLst/>
              <a:gdLst/>
              <a:ahLst/>
              <a:cxnLst/>
              <a:rect l="l" t="t" r="r" b="b"/>
              <a:pathLst>
                <a:path w="1" h="1" extrusionOk="0">
                  <a:moveTo>
                    <a:pt x="0" y="1"/>
                  </a:moveTo>
                  <a:lnTo>
                    <a:pt x="0" y="1"/>
                  </a:lnTo>
                  <a:lnTo>
                    <a:pt x="0" y="1"/>
                  </a:lnTo>
                  <a:lnTo>
                    <a:pt x="0" y="1"/>
                  </a:lnTo>
                  <a:lnTo>
                    <a:pt x="0" y="1"/>
                  </a:lnTo>
                  <a:lnTo>
                    <a:pt x="0" y="1"/>
                  </a:lnTo>
                  <a:lnTo>
                    <a:pt x="0" y="1"/>
                  </a:lnTo>
                  <a:lnTo>
                    <a:pt x="0" y="1"/>
                  </a:ln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7"/>
            <p:cNvSpPr/>
            <p:nvPr/>
          </p:nvSpPr>
          <p:spPr>
            <a:xfrm>
              <a:off x="367400" y="2240675"/>
              <a:ext cx="25" cy="25"/>
            </a:xfrm>
            <a:custGeom>
              <a:avLst/>
              <a:gdLst/>
              <a:ahLst/>
              <a:cxnLst/>
              <a:rect l="l" t="t" r="r" b="b"/>
              <a:pathLst>
                <a:path w="1" h="1" extrusionOk="0">
                  <a:moveTo>
                    <a:pt x="0" y="1"/>
                  </a:moveTo>
                  <a:lnTo>
                    <a:pt x="0" y="1"/>
                  </a:lnTo>
                  <a:lnTo>
                    <a:pt x="0" y="1"/>
                  </a:lnTo>
                  <a:lnTo>
                    <a:pt x="0" y="1"/>
                  </a:lnTo>
                  <a:lnTo>
                    <a:pt x="0" y="1"/>
                  </a:ln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7"/>
            <p:cNvSpPr/>
            <p:nvPr/>
          </p:nvSpPr>
          <p:spPr>
            <a:xfrm>
              <a:off x="367400" y="2240675"/>
              <a:ext cx="25" cy="25"/>
            </a:xfrm>
            <a:custGeom>
              <a:avLst/>
              <a:gdLst/>
              <a:ahLst/>
              <a:cxnLst/>
              <a:rect l="l" t="t" r="r" b="b"/>
              <a:pathLst>
                <a:path w="1" h="1" extrusionOk="0">
                  <a:moveTo>
                    <a:pt x="0" y="1"/>
                  </a:moveTo>
                  <a:lnTo>
                    <a:pt x="0" y="1"/>
                  </a:lnTo>
                  <a:lnTo>
                    <a:pt x="0" y="1"/>
                  </a:lnTo>
                  <a:lnTo>
                    <a:pt x="0" y="1"/>
                  </a:lnTo>
                  <a:lnTo>
                    <a:pt x="0" y="1"/>
                  </a:lnTo>
                  <a:lnTo>
                    <a:pt x="0" y="1"/>
                  </a:ln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7"/>
            <p:cNvSpPr/>
            <p:nvPr/>
          </p:nvSpPr>
          <p:spPr>
            <a:xfrm>
              <a:off x="366550" y="2240675"/>
              <a:ext cx="875" cy="875"/>
            </a:xfrm>
            <a:custGeom>
              <a:avLst/>
              <a:gdLst/>
              <a:ahLst/>
              <a:cxnLst/>
              <a:rect l="l" t="t" r="r" b="b"/>
              <a:pathLst>
                <a:path w="35" h="35" extrusionOk="0">
                  <a:moveTo>
                    <a:pt x="34" y="1"/>
                  </a:moveTo>
                  <a:lnTo>
                    <a:pt x="34" y="1"/>
                  </a:lnTo>
                  <a:lnTo>
                    <a:pt x="1" y="34"/>
                  </a:lnTo>
                  <a:lnTo>
                    <a:pt x="1" y="34"/>
                  </a:lnTo>
                  <a:lnTo>
                    <a:pt x="34" y="1"/>
                  </a:lnTo>
                  <a:lnTo>
                    <a:pt x="34" y="1"/>
                  </a:lnTo>
                  <a:lnTo>
                    <a:pt x="34" y="1"/>
                  </a:lnTo>
                  <a:lnTo>
                    <a:pt x="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7"/>
            <p:cNvSpPr/>
            <p:nvPr/>
          </p:nvSpPr>
          <p:spPr>
            <a:xfrm>
              <a:off x="369900" y="2241525"/>
              <a:ext cx="25" cy="25"/>
            </a:xfrm>
            <a:custGeom>
              <a:avLst/>
              <a:gdLst/>
              <a:ahLst/>
              <a:cxnLst/>
              <a:rect l="l" t="t" r="r" b="b"/>
              <a:pathLst>
                <a:path w="1" h="1" extrusionOk="0">
                  <a:moveTo>
                    <a:pt x="0" y="0"/>
                  </a:move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7"/>
            <p:cNvSpPr/>
            <p:nvPr/>
          </p:nvSpPr>
          <p:spPr>
            <a:xfrm>
              <a:off x="367400" y="2240675"/>
              <a:ext cx="25" cy="25"/>
            </a:xfrm>
            <a:custGeom>
              <a:avLst/>
              <a:gdLst/>
              <a:ahLst/>
              <a:cxnLst/>
              <a:rect l="l" t="t" r="r" b="b"/>
              <a:pathLst>
                <a:path w="1" h="1" extrusionOk="0">
                  <a:moveTo>
                    <a:pt x="0" y="1"/>
                  </a:moveTo>
                  <a:lnTo>
                    <a:pt x="0" y="1"/>
                  </a:lnTo>
                  <a:lnTo>
                    <a:pt x="0" y="1"/>
                  </a:lnTo>
                  <a:lnTo>
                    <a:pt x="0" y="1"/>
                  </a:lnTo>
                  <a:lnTo>
                    <a:pt x="0" y="1"/>
                  </a:lnTo>
                  <a:lnTo>
                    <a:pt x="0" y="1"/>
                  </a:ln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7"/>
            <p:cNvSpPr/>
            <p:nvPr/>
          </p:nvSpPr>
          <p:spPr>
            <a:xfrm>
              <a:off x="367400" y="2239850"/>
              <a:ext cx="850" cy="850"/>
            </a:xfrm>
            <a:custGeom>
              <a:avLst/>
              <a:gdLst/>
              <a:ahLst/>
              <a:cxnLst/>
              <a:rect l="l" t="t" r="r" b="b"/>
              <a:pathLst>
                <a:path w="34" h="34" extrusionOk="0">
                  <a:moveTo>
                    <a:pt x="0" y="34"/>
                  </a:moveTo>
                  <a:lnTo>
                    <a:pt x="0" y="34"/>
                  </a:lnTo>
                  <a:lnTo>
                    <a:pt x="34" y="34"/>
                  </a:lnTo>
                  <a:lnTo>
                    <a:pt x="34" y="34"/>
                  </a:lnTo>
                  <a:lnTo>
                    <a:pt x="34" y="1"/>
                  </a:lnTo>
                  <a:lnTo>
                    <a:pt x="34" y="1"/>
                  </a:lnTo>
                  <a:lnTo>
                    <a:pt x="34" y="1"/>
                  </a:lnTo>
                  <a:lnTo>
                    <a:pt x="34" y="1"/>
                  </a:lnTo>
                  <a:lnTo>
                    <a:pt x="34" y="34"/>
                  </a:lnTo>
                  <a:lnTo>
                    <a:pt x="34" y="34"/>
                  </a:lnTo>
                  <a:lnTo>
                    <a:pt x="34" y="34"/>
                  </a:lnTo>
                  <a:lnTo>
                    <a:pt x="34" y="34"/>
                  </a:lnTo>
                  <a:lnTo>
                    <a:pt x="0" y="34"/>
                  </a:lnTo>
                  <a:lnTo>
                    <a:pt x="0" y="34"/>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7"/>
            <p:cNvSpPr/>
            <p:nvPr/>
          </p:nvSpPr>
          <p:spPr>
            <a:xfrm>
              <a:off x="531700" y="2072200"/>
              <a:ext cx="29225" cy="30900"/>
            </a:xfrm>
            <a:custGeom>
              <a:avLst/>
              <a:gdLst/>
              <a:ahLst/>
              <a:cxnLst/>
              <a:rect l="l" t="t" r="r" b="b"/>
              <a:pathLst>
                <a:path w="1169" h="1236" extrusionOk="0">
                  <a:moveTo>
                    <a:pt x="634" y="1"/>
                  </a:moveTo>
                  <a:lnTo>
                    <a:pt x="468" y="34"/>
                  </a:lnTo>
                  <a:lnTo>
                    <a:pt x="334" y="101"/>
                  </a:lnTo>
                  <a:lnTo>
                    <a:pt x="201" y="234"/>
                  </a:lnTo>
                  <a:lnTo>
                    <a:pt x="134" y="401"/>
                  </a:lnTo>
                  <a:lnTo>
                    <a:pt x="34" y="535"/>
                  </a:lnTo>
                  <a:lnTo>
                    <a:pt x="1" y="701"/>
                  </a:lnTo>
                  <a:lnTo>
                    <a:pt x="1" y="835"/>
                  </a:lnTo>
                  <a:lnTo>
                    <a:pt x="67" y="968"/>
                  </a:lnTo>
                  <a:lnTo>
                    <a:pt x="134" y="1068"/>
                  </a:lnTo>
                  <a:lnTo>
                    <a:pt x="234" y="1168"/>
                  </a:lnTo>
                  <a:lnTo>
                    <a:pt x="368" y="1202"/>
                  </a:lnTo>
                  <a:lnTo>
                    <a:pt x="534" y="1235"/>
                  </a:lnTo>
                  <a:lnTo>
                    <a:pt x="668" y="1235"/>
                  </a:lnTo>
                  <a:lnTo>
                    <a:pt x="801" y="1168"/>
                  </a:lnTo>
                  <a:lnTo>
                    <a:pt x="935" y="1102"/>
                  </a:lnTo>
                  <a:lnTo>
                    <a:pt x="1035" y="968"/>
                  </a:lnTo>
                  <a:lnTo>
                    <a:pt x="1102" y="835"/>
                  </a:lnTo>
                  <a:lnTo>
                    <a:pt x="1135" y="701"/>
                  </a:lnTo>
                  <a:lnTo>
                    <a:pt x="1168" y="535"/>
                  </a:lnTo>
                  <a:lnTo>
                    <a:pt x="1135" y="368"/>
                  </a:lnTo>
                  <a:lnTo>
                    <a:pt x="1068" y="201"/>
                  </a:lnTo>
                  <a:lnTo>
                    <a:pt x="935" y="67"/>
                  </a:lnTo>
                  <a:lnTo>
                    <a:pt x="8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7"/>
            <p:cNvSpPr/>
            <p:nvPr/>
          </p:nvSpPr>
          <p:spPr>
            <a:xfrm>
              <a:off x="387400" y="2062200"/>
              <a:ext cx="29225" cy="26700"/>
            </a:xfrm>
            <a:custGeom>
              <a:avLst/>
              <a:gdLst/>
              <a:ahLst/>
              <a:cxnLst/>
              <a:rect l="l" t="t" r="r" b="b"/>
              <a:pathLst>
                <a:path w="1169" h="1068" extrusionOk="0">
                  <a:moveTo>
                    <a:pt x="501" y="0"/>
                  </a:moveTo>
                  <a:lnTo>
                    <a:pt x="368" y="34"/>
                  </a:lnTo>
                  <a:lnTo>
                    <a:pt x="234" y="100"/>
                  </a:lnTo>
                  <a:lnTo>
                    <a:pt x="134" y="201"/>
                  </a:lnTo>
                  <a:lnTo>
                    <a:pt x="34" y="334"/>
                  </a:lnTo>
                  <a:lnTo>
                    <a:pt x="1" y="501"/>
                  </a:lnTo>
                  <a:lnTo>
                    <a:pt x="34" y="634"/>
                  </a:lnTo>
                  <a:lnTo>
                    <a:pt x="68" y="768"/>
                  </a:lnTo>
                  <a:lnTo>
                    <a:pt x="168" y="868"/>
                  </a:lnTo>
                  <a:lnTo>
                    <a:pt x="268" y="935"/>
                  </a:lnTo>
                  <a:lnTo>
                    <a:pt x="335" y="968"/>
                  </a:lnTo>
                  <a:lnTo>
                    <a:pt x="435" y="1035"/>
                  </a:lnTo>
                  <a:lnTo>
                    <a:pt x="535" y="1068"/>
                  </a:lnTo>
                  <a:lnTo>
                    <a:pt x="802" y="1068"/>
                  </a:lnTo>
                  <a:lnTo>
                    <a:pt x="935" y="1001"/>
                  </a:lnTo>
                  <a:lnTo>
                    <a:pt x="1035" y="935"/>
                  </a:lnTo>
                  <a:lnTo>
                    <a:pt x="1102" y="801"/>
                  </a:lnTo>
                  <a:lnTo>
                    <a:pt x="1135" y="701"/>
                  </a:lnTo>
                  <a:lnTo>
                    <a:pt x="1169" y="534"/>
                  </a:lnTo>
                  <a:lnTo>
                    <a:pt x="1135" y="401"/>
                  </a:lnTo>
                  <a:lnTo>
                    <a:pt x="1068" y="301"/>
                  </a:lnTo>
                  <a:lnTo>
                    <a:pt x="1002" y="201"/>
                  </a:lnTo>
                  <a:lnTo>
                    <a:pt x="902" y="100"/>
                  </a:lnTo>
                  <a:lnTo>
                    <a:pt x="768" y="34"/>
                  </a:lnTo>
                  <a:lnTo>
                    <a:pt x="63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7"/>
            <p:cNvSpPr/>
            <p:nvPr/>
          </p:nvSpPr>
          <p:spPr>
            <a:xfrm>
              <a:off x="458300" y="2239850"/>
              <a:ext cx="32550" cy="30875"/>
            </a:xfrm>
            <a:custGeom>
              <a:avLst/>
              <a:gdLst/>
              <a:ahLst/>
              <a:cxnLst/>
              <a:rect l="l" t="t" r="r" b="b"/>
              <a:pathLst>
                <a:path w="1302" h="1235" extrusionOk="0">
                  <a:moveTo>
                    <a:pt x="668" y="1"/>
                  </a:moveTo>
                  <a:lnTo>
                    <a:pt x="535" y="34"/>
                  </a:lnTo>
                  <a:lnTo>
                    <a:pt x="401" y="67"/>
                  </a:lnTo>
                  <a:lnTo>
                    <a:pt x="301" y="167"/>
                  </a:lnTo>
                  <a:lnTo>
                    <a:pt x="134" y="267"/>
                  </a:lnTo>
                  <a:lnTo>
                    <a:pt x="67" y="401"/>
                  </a:lnTo>
                  <a:lnTo>
                    <a:pt x="1" y="568"/>
                  </a:lnTo>
                  <a:lnTo>
                    <a:pt x="1" y="735"/>
                  </a:lnTo>
                  <a:lnTo>
                    <a:pt x="67" y="901"/>
                  </a:lnTo>
                  <a:lnTo>
                    <a:pt x="168" y="1035"/>
                  </a:lnTo>
                  <a:lnTo>
                    <a:pt x="268" y="1135"/>
                  </a:lnTo>
                  <a:lnTo>
                    <a:pt x="434" y="1235"/>
                  </a:lnTo>
                  <a:lnTo>
                    <a:pt x="768" y="1235"/>
                  </a:lnTo>
                  <a:lnTo>
                    <a:pt x="935" y="1168"/>
                  </a:lnTo>
                  <a:lnTo>
                    <a:pt x="1068" y="1068"/>
                  </a:lnTo>
                  <a:lnTo>
                    <a:pt x="1168" y="935"/>
                  </a:lnTo>
                  <a:lnTo>
                    <a:pt x="1268" y="801"/>
                  </a:lnTo>
                  <a:lnTo>
                    <a:pt x="1302" y="634"/>
                  </a:lnTo>
                  <a:lnTo>
                    <a:pt x="1268" y="468"/>
                  </a:lnTo>
                  <a:lnTo>
                    <a:pt x="1202" y="301"/>
                  </a:lnTo>
                  <a:lnTo>
                    <a:pt x="1102" y="167"/>
                  </a:lnTo>
                  <a:lnTo>
                    <a:pt x="968" y="67"/>
                  </a:lnTo>
                  <a:lnTo>
                    <a:pt x="801"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7"/>
            <p:cNvSpPr/>
            <p:nvPr/>
          </p:nvSpPr>
          <p:spPr>
            <a:xfrm>
              <a:off x="441625" y="2057200"/>
              <a:ext cx="26725" cy="28375"/>
            </a:xfrm>
            <a:custGeom>
              <a:avLst/>
              <a:gdLst/>
              <a:ahLst/>
              <a:cxnLst/>
              <a:rect l="l" t="t" r="r" b="b"/>
              <a:pathLst>
                <a:path w="1069" h="1135" extrusionOk="0">
                  <a:moveTo>
                    <a:pt x="568" y="0"/>
                  </a:moveTo>
                  <a:lnTo>
                    <a:pt x="434" y="34"/>
                  </a:lnTo>
                  <a:lnTo>
                    <a:pt x="334" y="67"/>
                  </a:lnTo>
                  <a:lnTo>
                    <a:pt x="234" y="134"/>
                  </a:lnTo>
                  <a:lnTo>
                    <a:pt x="134" y="234"/>
                  </a:lnTo>
                  <a:lnTo>
                    <a:pt x="101" y="300"/>
                  </a:lnTo>
                  <a:lnTo>
                    <a:pt x="34" y="434"/>
                  </a:lnTo>
                  <a:lnTo>
                    <a:pt x="0" y="567"/>
                  </a:lnTo>
                  <a:lnTo>
                    <a:pt x="0" y="701"/>
                  </a:lnTo>
                  <a:lnTo>
                    <a:pt x="34" y="834"/>
                  </a:lnTo>
                  <a:lnTo>
                    <a:pt x="101" y="968"/>
                  </a:lnTo>
                  <a:lnTo>
                    <a:pt x="234" y="1034"/>
                  </a:lnTo>
                  <a:lnTo>
                    <a:pt x="334" y="1101"/>
                  </a:lnTo>
                  <a:lnTo>
                    <a:pt x="434" y="1135"/>
                  </a:lnTo>
                  <a:lnTo>
                    <a:pt x="568" y="1135"/>
                  </a:lnTo>
                  <a:lnTo>
                    <a:pt x="701" y="1101"/>
                  </a:lnTo>
                  <a:lnTo>
                    <a:pt x="801" y="1034"/>
                  </a:lnTo>
                  <a:lnTo>
                    <a:pt x="901" y="968"/>
                  </a:lnTo>
                  <a:lnTo>
                    <a:pt x="1001" y="868"/>
                  </a:lnTo>
                  <a:lnTo>
                    <a:pt x="1035" y="734"/>
                  </a:lnTo>
                  <a:lnTo>
                    <a:pt x="1068" y="634"/>
                  </a:lnTo>
                  <a:lnTo>
                    <a:pt x="1068" y="501"/>
                  </a:lnTo>
                  <a:lnTo>
                    <a:pt x="1035" y="367"/>
                  </a:lnTo>
                  <a:lnTo>
                    <a:pt x="1001" y="267"/>
                  </a:lnTo>
                  <a:lnTo>
                    <a:pt x="901" y="167"/>
                  </a:lnTo>
                  <a:lnTo>
                    <a:pt x="801" y="100"/>
                  </a:lnTo>
                  <a:lnTo>
                    <a:pt x="701" y="34"/>
                  </a:lnTo>
                  <a:lnTo>
                    <a:pt x="5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7"/>
            <p:cNvSpPr/>
            <p:nvPr/>
          </p:nvSpPr>
          <p:spPr>
            <a:xfrm>
              <a:off x="390750" y="2616850"/>
              <a:ext cx="144325" cy="153500"/>
            </a:xfrm>
            <a:custGeom>
              <a:avLst/>
              <a:gdLst/>
              <a:ahLst/>
              <a:cxnLst/>
              <a:rect l="l" t="t" r="r" b="b"/>
              <a:pathLst>
                <a:path w="5773" h="6140" extrusionOk="0">
                  <a:moveTo>
                    <a:pt x="4604" y="4004"/>
                  </a:moveTo>
                  <a:lnTo>
                    <a:pt x="4538" y="4237"/>
                  </a:lnTo>
                  <a:lnTo>
                    <a:pt x="4404" y="4438"/>
                  </a:lnTo>
                  <a:lnTo>
                    <a:pt x="4204" y="4604"/>
                  </a:lnTo>
                  <a:lnTo>
                    <a:pt x="4004" y="4705"/>
                  </a:lnTo>
                  <a:lnTo>
                    <a:pt x="3737" y="4805"/>
                  </a:lnTo>
                  <a:lnTo>
                    <a:pt x="3503" y="4871"/>
                  </a:lnTo>
                  <a:lnTo>
                    <a:pt x="3237" y="4905"/>
                  </a:lnTo>
                  <a:lnTo>
                    <a:pt x="3003" y="4938"/>
                  </a:lnTo>
                  <a:lnTo>
                    <a:pt x="2369" y="4938"/>
                  </a:lnTo>
                  <a:lnTo>
                    <a:pt x="2102" y="4871"/>
                  </a:lnTo>
                  <a:lnTo>
                    <a:pt x="1802" y="4738"/>
                  </a:lnTo>
                  <a:lnTo>
                    <a:pt x="1635" y="4638"/>
                  </a:lnTo>
                  <a:lnTo>
                    <a:pt x="1468" y="4471"/>
                  </a:lnTo>
                  <a:lnTo>
                    <a:pt x="1368" y="4304"/>
                  </a:lnTo>
                  <a:lnTo>
                    <a:pt x="1301" y="4104"/>
                  </a:lnTo>
                  <a:lnTo>
                    <a:pt x="1301" y="4104"/>
                  </a:lnTo>
                  <a:lnTo>
                    <a:pt x="1668" y="4237"/>
                  </a:lnTo>
                  <a:lnTo>
                    <a:pt x="2069" y="4338"/>
                  </a:lnTo>
                  <a:lnTo>
                    <a:pt x="2469" y="4371"/>
                  </a:lnTo>
                  <a:lnTo>
                    <a:pt x="3337" y="4371"/>
                  </a:lnTo>
                  <a:lnTo>
                    <a:pt x="3770" y="4304"/>
                  </a:lnTo>
                  <a:lnTo>
                    <a:pt x="4204" y="4171"/>
                  </a:lnTo>
                  <a:lnTo>
                    <a:pt x="4404" y="4104"/>
                  </a:lnTo>
                  <a:lnTo>
                    <a:pt x="4604" y="4004"/>
                  </a:lnTo>
                  <a:close/>
                  <a:moveTo>
                    <a:pt x="5238" y="0"/>
                  </a:moveTo>
                  <a:lnTo>
                    <a:pt x="5172" y="67"/>
                  </a:lnTo>
                  <a:lnTo>
                    <a:pt x="5138" y="101"/>
                  </a:lnTo>
                  <a:lnTo>
                    <a:pt x="5138" y="201"/>
                  </a:lnTo>
                  <a:lnTo>
                    <a:pt x="5172" y="267"/>
                  </a:lnTo>
                  <a:lnTo>
                    <a:pt x="5272" y="434"/>
                  </a:lnTo>
                  <a:lnTo>
                    <a:pt x="5338" y="601"/>
                  </a:lnTo>
                  <a:lnTo>
                    <a:pt x="5372" y="768"/>
                  </a:lnTo>
                  <a:lnTo>
                    <a:pt x="5372" y="968"/>
                  </a:lnTo>
                  <a:lnTo>
                    <a:pt x="5372" y="1135"/>
                  </a:lnTo>
                  <a:lnTo>
                    <a:pt x="5338" y="1335"/>
                  </a:lnTo>
                  <a:lnTo>
                    <a:pt x="5272" y="1502"/>
                  </a:lnTo>
                  <a:lnTo>
                    <a:pt x="5205" y="1669"/>
                  </a:lnTo>
                  <a:lnTo>
                    <a:pt x="5172" y="1735"/>
                  </a:lnTo>
                  <a:lnTo>
                    <a:pt x="5138" y="1802"/>
                  </a:lnTo>
                  <a:lnTo>
                    <a:pt x="4971" y="2002"/>
                  </a:lnTo>
                  <a:lnTo>
                    <a:pt x="4771" y="2169"/>
                  </a:lnTo>
                  <a:lnTo>
                    <a:pt x="4538" y="2269"/>
                  </a:lnTo>
                  <a:lnTo>
                    <a:pt x="4304" y="2336"/>
                  </a:lnTo>
                  <a:lnTo>
                    <a:pt x="4037" y="2403"/>
                  </a:lnTo>
                  <a:lnTo>
                    <a:pt x="3770" y="2403"/>
                  </a:lnTo>
                  <a:lnTo>
                    <a:pt x="3270" y="2436"/>
                  </a:lnTo>
                  <a:lnTo>
                    <a:pt x="2703" y="2436"/>
                  </a:lnTo>
                  <a:lnTo>
                    <a:pt x="2102" y="2403"/>
                  </a:lnTo>
                  <a:lnTo>
                    <a:pt x="1535" y="2336"/>
                  </a:lnTo>
                  <a:lnTo>
                    <a:pt x="968" y="2236"/>
                  </a:lnTo>
                  <a:lnTo>
                    <a:pt x="734" y="2136"/>
                  </a:lnTo>
                  <a:lnTo>
                    <a:pt x="568" y="2036"/>
                  </a:lnTo>
                  <a:lnTo>
                    <a:pt x="501" y="1935"/>
                  </a:lnTo>
                  <a:lnTo>
                    <a:pt x="434" y="1835"/>
                  </a:lnTo>
                  <a:lnTo>
                    <a:pt x="401" y="1735"/>
                  </a:lnTo>
                  <a:lnTo>
                    <a:pt x="401" y="1602"/>
                  </a:lnTo>
                  <a:lnTo>
                    <a:pt x="401" y="1335"/>
                  </a:lnTo>
                  <a:lnTo>
                    <a:pt x="434" y="1035"/>
                  </a:lnTo>
                  <a:lnTo>
                    <a:pt x="501" y="434"/>
                  </a:lnTo>
                  <a:lnTo>
                    <a:pt x="501" y="367"/>
                  </a:lnTo>
                  <a:lnTo>
                    <a:pt x="467" y="301"/>
                  </a:lnTo>
                  <a:lnTo>
                    <a:pt x="401" y="267"/>
                  </a:lnTo>
                  <a:lnTo>
                    <a:pt x="267" y="267"/>
                  </a:lnTo>
                  <a:lnTo>
                    <a:pt x="201" y="301"/>
                  </a:lnTo>
                  <a:lnTo>
                    <a:pt x="167" y="367"/>
                  </a:lnTo>
                  <a:lnTo>
                    <a:pt x="134" y="434"/>
                  </a:lnTo>
                  <a:lnTo>
                    <a:pt x="67" y="1001"/>
                  </a:lnTo>
                  <a:lnTo>
                    <a:pt x="0" y="1535"/>
                  </a:lnTo>
                  <a:lnTo>
                    <a:pt x="34" y="1702"/>
                  </a:lnTo>
                  <a:lnTo>
                    <a:pt x="34" y="1869"/>
                  </a:lnTo>
                  <a:lnTo>
                    <a:pt x="100" y="2036"/>
                  </a:lnTo>
                  <a:lnTo>
                    <a:pt x="201" y="2169"/>
                  </a:lnTo>
                  <a:lnTo>
                    <a:pt x="267" y="2669"/>
                  </a:lnTo>
                  <a:lnTo>
                    <a:pt x="401" y="3103"/>
                  </a:lnTo>
                  <a:lnTo>
                    <a:pt x="467" y="3303"/>
                  </a:lnTo>
                  <a:lnTo>
                    <a:pt x="601" y="3503"/>
                  </a:lnTo>
                  <a:lnTo>
                    <a:pt x="734" y="3704"/>
                  </a:lnTo>
                  <a:lnTo>
                    <a:pt x="901" y="3870"/>
                  </a:lnTo>
                  <a:lnTo>
                    <a:pt x="901" y="4037"/>
                  </a:lnTo>
                  <a:lnTo>
                    <a:pt x="934" y="4204"/>
                  </a:lnTo>
                  <a:lnTo>
                    <a:pt x="968" y="4371"/>
                  </a:lnTo>
                  <a:lnTo>
                    <a:pt x="1035" y="4504"/>
                  </a:lnTo>
                  <a:lnTo>
                    <a:pt x="1135" y="4638"/>
                  </a:lnTo>
                  <a:lnTo>
                    <a:pt x="1235" y="4771"/>
                  </a:lnTo>
                  <a:lnTo>
                    <a:pt x="1502" y="5005"/>
                  </a:lnTo>
                  <a:lnTo>
                    <a:pt x="1735" y="5138"/>
                  </a:lnTo>
                  <a:lnTo>
                    <a:pt x="1769" y="5305"/>
                  </a:lnTo>
                  <a:lnTo>
                    <a:pt x="1835" y="5472"/>
                  </a:lnTo>
                  <a:lnTo>
                    <a:pt x="1935" y="5639"/>
                  </a:lnTo>
                  <a:lnTo>
                    <a:pt x="2069" y="5805"/>
                  </a:lnTo>
                  <a:lnTo>
                    <a:pt x="2236" y="5939"/>
                  </a:lnTo>
                  <a:lnTo>
                    <a:pt x="2436" y="6039"/>
                  </a:lnTo>
                  <a:lnTo>
                    <a:pt x="2636" y="6106"/>
                  </a:lnTo>
                  <a:lnTo>
                    <a:pt x="2836" y="6139"/>
                  </a:lnTo>
                  <a:lnTo>
                    <a:pt x="3036" y="6139"/>
                  </a:lnTo>
                  <a:lnTo>
                    <a:pt x="3270" y="6106"/>
                  </a:lnTo>
                  <a:lnTo>
                    <a:pt x="3437" y="6006"/>
                  </a:lnTo>
                  <a:lnTo>
                    <a:pt x="3637" y="5906"/>
                  </a:lnTo>
                  <a:lnTo>
                    <a:pt x="3804" y="5772"/>
                  </a:lnTo>
                  <a:lnTo>
                    <a:pt x="3937" y="5605"/>
                  </a:lnTo>
                  <a:lnTo>
                    <a:pt x="4037" y="5405"/>
                  </a:lnTo>
                  <a:lnTo>
                    <a:pt x="4071" y="5205"/>
                  </a:lnTo>
                  <a:lnTo>
                    <a:pt x="4071" y="5105"/>
                  </a:lnTo>
                  <a:lnTo>
                    <a:pt x="4271" y="5005"/>
                  </a:lnTo>
                  <a:lnTo>
                    <a:pt x="4438" y="4905"/>
                  </a:lnTo>
                  <a:lnTo>
                    <a:pt x="4671" y="4671"/>
                  </a:lnTo>
                  <a:lnTo>
                    <a:pt x="4871" y="4371"/>
                  </a:lnTo>
                  <a:lnTo>
                    <a:pt x="4938" y="4237"/>
                  </a:lnTo>
                  <a:lnTo>
                    <a:pt x="5005" y="4071"/>
                  </a:lnTo>
                  <a:lnTo>
                    <a:pt x="5005" y="3904"/>
                  </a:lnTo>
                  <a:lnTo>
                    <a:pt x="5005" y="3737"/>
                  </a:lnTo>
                  <a:lnTo>
                    <a:pt x="5205" y="3537"/>
                  </a:lnTo>
                  <a:lnTo>
                    <a:pt x="5338" y="3303"/>
                  </a:lnTo>
                  <a:lnTo>
                    <a:pt x="5438" y="3103"/>
                  </a:lnTo>
                  <a:lnTo>
                    <a:pt x="5505" y="2870"/>
                  </a:lnTo>
                  <a:lnTo>
                    <a:pt x="5539" y="2636"/>
                  </a:lnTo>
                  <a:lnTo>
                    <a:pt x="5572" y="2369"/>
                  </a:lnTo>
                  <a:lnTo>
                    <a:pt x="5539" y="1835"/>
                  </a:lnTo>
                  <a:lnTo>
                    <a:pt x="5605" y="1735"/>
                  </a:lnTo>
                  <a:lnTo>
                    <a:pt x="5672" y="1535"/>
                  </a:lnTo>
                  <a:lnTo>
                    <a:pt x="5739" y="1302"/>
                  </a:lnTo>
                  <a:lnTo>
                    <a:pt x="5739" y="1101"/>
                  </a:lnTo>
                  <a:lnTo>
                    <a:pt x="5772" y="901"/>
                  </a:lnTo>
                  <a:lnTo>
                    <a:pt x="5739" y="668"/>
                  </a:lnTo>
                  <a:lnTo>
                    <a:pt x="5672" y="467"/>
                  </a:lnTo>
                  <a:lnTo>
                    <a:pt x="5605" y="267"/>
                  </a:lnTo>
                  <a:lnTo>
                    <a:pt x="5505" y="67"/>
                  </a:lnTo>
                  <a:lnTo>
                    <a:pt x="543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7"/>
            <p:cNvSpPr/>
            <p:nvPr/>
          </p:nvSpPr>
          <p:spPr>
            <a:xfrm>
              <a:off x="246450" y="2226500"/>
              <a:ext cx="34225" cy="13375"/>
            </a:xfrm>
            <a:custGeom>
              <a:avLst/>
              <a:gdLst/>
              <a:ahLst/>
              <a:cxnLst/>
              <a:rect l="l" t="t" r="r" b="b"/>
              <a:pathLst>
                <a:path w="1369" h="535" extrusionOk="0">
                  <a:moveTo>
                    <a:pt x="1102" y="1"/>
                  </a:moveTo>
                  <a:lnTo>
                    <a:pt x="234" y="68"/>
                  </a:lnTo>
                  <a:lnTo>
                    <a:pt x="134" y="101"/>
                  </a:lnTo>
                  <a:lnTo>
                    <a:pt x="67" y="134"/>
                  </a:lnTo>
                  <a:lnTo>
                    <a:pt x="1" y="201"/>
                  </a:lnTo>
                  <a:lnTo>
                    <a:pt x="1" y="301"/>
                  </a:lnTo>
                  <a:lnTo>
                    <a:pt x="1" y="401"/>
                  </a:lnTo>
                  <a:lnTo>
                    <a:pt x="67" y="468"/>
                  </a:lnTo>
                  <a:lnTo>
                    <a:pt x="134" y="535"/>
                  </a:lnTo>
                  <a:lnTo>
                    <a:pt x="234" y="535"/>
                  </a:lnTo>
                  <a:lnTo>
                    <a:pt x="1102" y="468"/>
                  </a:lnTo>
                  <a:lnTo>
                    <a:pt x="1202" y="434"/>
                  </a:lnTo>
                  <a:lnTo>
                    <a:pt x="1268" y="401"/>
                  </a:lnTo>
                  <a:lnTo>
                    <a:pt x="1335" y="334"/>
                  </a:lnTo>
                  <a:lnTo>
                    <a:pt x="1368" y="234"/>
                  </a:lnTo>
                  <a:lnTo>
                    <a:pt x="1335" y="134"/>
                  </a:lnTo>
                  <a:lnTo>
                    <a:pt x="1268" y="68"/>
                  </a:lnTo>
                  <a:lnTo>
                    <a:pt x="12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7"/>
            <p:cNvSpPr/>
            <p:nvPr/>
          </p:nvSpPr>
          <p:spPr>
            <a:xfrm>
              <a:off x="238125" y="2179800"/>
              <a:ext cx="41725" cy="15875"/>
            </a:xfrm>
            <a:custGeom>
              <a:avLst/>
              <a:gdLst/>
              <a:ahLst/>
              <a:cxnLst/>
              <a:rect l="l" t="t" r="r" b="b"/>
              <a:pathLst>
                <a:path w="1669" h="635" extrusionOk="0">
                  <a:moveTo>
                    <a:pt x="1435" y="0"/>
                  </a:moveTo>
                  <a:lnTo>
                    <a:pt x="234" y="167"/>
                  </a:lnTo>
                  <a:lnTo>
                    <a:pt x="133" y="167"/>
                  </a:lnTo>
                  <a:lnTo>
                    <a:pt x="67" y="234"/>
                  </a:lnTo>
                  <a:lnTo>
                    <a:pt x="33" y="301"/>
                  </a:lnTo>
                  <a:lnTo>
                    <a:pt x="0" y="401"/>
                  </a:lnTo>
                  <a:lnTo>
                    <a:pt x="33" y="468"/>
                  </a:lnTo>
                  <a:lnTo>
                    <a:pt x="67" y="568"/>
                  </a:lnTo>
                  <a:lnTo>
                    <a:pt x="133" y="601"/>
                  </a:lnTo>
                  <a:lnTo>
                    <a:pt x="234" y="634"/>
                  </a:lnTo>
                  <a:lnTo>
                    <a:pt x="1435" y="468"/>
                  </a:lnTo>
                  <a:lnTo>
                    <a:pt x="1535" y="434"/>
                  </a:lnTo>
                  <a:lnTo>
                    <a:pt x="1601" y="401"/>
                  </a:lnTo>
                  <a:lnTo>
                    <a:pt x="1668" y="301"/>
                  </a:lnTo>
                  <a:lnTo>
                    <a:pt x="1668" y="234"/>
                  </a:lnTo>
                  <a:lnTo>
                    <a:pt x="1668" y="134"/>
                  </a:lnTo>
                  <a:lnTo>
                    <a:pt x="1601" y="67"/>
                  </a:lnTo>
                  <a:lnTo>
                    <a:pt x="153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7"/>
            <p:cNvSpPr/>
            <p:nvPr/>
          </p:nvSpPr>
          <p:spPr>
            <a:xfrm>
              <a:off x="242275" y="1981300"/>
              <a:ext cx="60075" cy="21700"/>
            </a:xfrm>
            <a:custGeom>
              <a:avLst/>
              <a:gdLst/>
              <a:ahLst/>
              <a:cxnLst/>
              <a:rect l="l" t="t" r="r" b="b"/>
              <a:pathLst>
                <a:path w="2403" h="868" extrusionOk="0">
                  <a:moveTo>
                    <a:pt x="201" y="0"/>
                  </a:moveTo>
                  <a:lnTo>
                    <a:pt x="101" y="34"/>
                  </a:lnTo>
                  <a:lnTo>
                    <a:pt x="68" y="100"/>
                  </a:lnTo>
                  <a:lnTo>
                    <a:pt x="1" y="167"/>
                  </a:lnTo>
                  <a:lnTo>
                    <a:pt x="1" y="267"/>
                  </a:lnTo>
                  <a:lnTo>
                    <a:pt x="34" y="334"/>
                  </a:lnTo>
                  <a:lnTo>
                    <a:pt x="68" y="434"/>
                  </a:lnTo>
                  <a:lnTo>
                    <a:pt x="168" y="467"/>
                  </a:lnTo>
                  <a:lnTo>
                    <a:pt x="668" y="601"/>
                  </a:lnTo>
                  <a:lnTo>
                    <a:pt x="1169" y="701"/>
                  </a:lnTo>
                  <a:lnTo>
                    <a:pt x="1669" y="801"/>
                  </a:lnTo>
                  <a:lnTo>
                    <a:pt x="2169" y="868"/>
                  </a:lnTo>
                  <a:lnTo>
                    <a:pt x="2269" y="868"/>
                  </a:lnTo>
                  <a:lnTo>
                    <a:pt x="2336" y="801"/>
                  </a:lnTo>
                  <a:lnTo>
                    <a:pt x="2403" y="734"/>
                  </a:lnTo>
                  <a:lnTo>
                    <a:pt x="2403" y="634"/>
                  </a:lnTo>
                  <a:lnTo>
                    <a:pt x="2403" y="567"/>
                  </a:lnTo>
                  <a:lnTo>
                    <a:pt x="2336" y="467"/>
                  </a:lnTo>
                  <a:lnTo>
                    <a:pt x="2269" y="434"/>
                  </a:lnTo>
                  <a:lnTo>
                    <a:pt x="2169" y="401"/>
                  </a:lnTo>
                  <a:lnTo>
                    <a:pt x="1702" y="334"/>
                  </a:lnTo>
                  <a:lnTo>
                    <a:pt x="1235" y="267"/>
                  </a:lnTo>
                  <a:lnTo>
                    <a:pt x="3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7"/>
            <p:cNvSpPr/>
            <p:nvPr/>
          </p:nvSpPr>
          <p:spPr>
            <a:xfrm>
              <a:off x="254800" y="1892875"/>
              <a:ext cx="47550" cy="25050"/>
            </a:xfrm>
            <a:custGeom>
              <a:avLst/>
              <a:gdLst/>
              <a:ahLst/>
              <a:cxnLst/>
              <a:rect l="l" t="t" r="r" b="b"/>
              <a:pathLst>
                <a:path w="1902" h="1002" extrusionOk="0">
                  <a:moveTo>
                    <a:pt x="167" y="1"/>
                  </a:moveTo>
                  <a:lnTo>
                    <a:pt x="67" y="34"/>
                  </a:lnTo>
                  <a:lnTo>
                    <a:pt x="0" y="101"/>
                  </a:lnTo>
                  <a:lnTo>
                    <a:pt x="0" y="201"/>
                  </a:lnTo>
                  <a:lnTo>
                    <a:pt x="0" y="268"/>
                  </a:lnTo>
                  <a:lnTo>
                    <a:pt x="34" y="368"/>
                  </a:lnTo>
                  <a:lnTo>
                    <a:pt x="100" y="434"/>
                  </a:lnTo>
                  <a:lnTo>
                    <a:pt x="834" y="735"/>
                  </a:lnTo>
                  <a:lnTo>
                    <a:pt x="1602" y="1002"/>
                  </a:lnTo>
                  <a:lnTo>
                    <a:pt x="1802" y="1002"/>
                  </a:lnTo>
                  <a:lnTo>
                    <a:pt x="1869" y="935"/>
                  </a:lnTo>
                  <a:lnTo>
                    <a:pt x="1902" y="835"/>
                  </a:lnTo>
                  <a:lnTo>
                    <a:pt x="1902" y="768"/>
                  </a:lnTo>
                  <a:lnTo>
                    <a:pt x="1869" y="668"/>
                  </a:lnTo>
                  <a:lnTo>
                    <a:pt x="1802" y="601"/>
                  </a:lnTo>
                  <a:lnTo>
                    <a:pt x="1735" y="568"/>
                  </a:lnTo>
                  <a:lnTo>
                    <a:pt x="1034" y="334"/>
                  </a:lnTo>
                  <a:lnTo>
                    <a:pt x="3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7"/>
            <p:cNvSpPr/>
            <p:nvPr/>
          </p:nvSpPr>
          <p:spPr>
            <a:xfrm>
              <a:off x="297325" y="1791125"/>
              <a:ext cx="39225" cy="35900"/>
            </a:xfrm>
            <a:custGeom>
              <a:avLst/>
              <a:gdLst/>
              <a:ahLst/>
              <a:cxnLst/>
              <a:rect l="l" t="t" r="r" b="b"/>
              <a:pathLst>
                <a:path w="1569" h="1436" extrusionOk="0">
                  <a:moveTo>
                    <a:pt x="201" y="1"/>
                  </a:moveTo>
                  <a:lnTo>
                    <a:pt x="134" y="34"/>
                  </a:lnTo>
                  <a:lnTo>
                    <a:pt x="67" y="67"/>
                  </a:lnTo>
                  <a:lnTo>
                    <a:pt x="1" y="167"/>
                  </a:lnTo>
                  <a:lnTo>
                    <a:pt x="1" y="234"/>
                  </a:lnTo>
                  <a:lnTo>
                    <a:pt x="1" y="334"/>
                  </a:lnTo>
                  <a:lnTo>
                    <a:pt x="67" y="401"/>
                  </a:lnTo>
                  <a:lnTo>
                    <a:pt x="301" y="701"/>
                  </a:lnTo>
                  <a:lnTo>
                    <a:pt x="601" y="968"/>
                  </a:lnTo>
                  <a:lnTo>
                    <a:pt x="902" y="1202"/>
                  </a:lnTo>
                  <a:lnTo>
                    <a:pt x="1235" y="1435"/>
                  </a:lnTo>
                  <a:lnTo>
                    <a:pt x="1402" y="1435"/>
                  </a:lnTo>
                  <a:lnTo>
                    <a:pt x="1502" y="1402"/>
                  </a:lnTo>
                  <a:lnTo>
                    <a:pt x="1535" y="1335"/>
                  </a:lnTo>
                  <a:lnTo>
                    <a:pt x="1569" y="1235"/>
                  </a:lnTo>
                  <a:lnTo>
                    <a:pt x="1569" y="1168"/>
                  </a:lnTo>
                  <a:lnTo>
                    <a:pt x="1535" y="1068"/>
                  </a:lnTo>
                  <a:lnTo>
                    <a:pt x="1469" y="1001"/>
                  </a:lnTo>
                  <a:lnTo>
                    <a:pt x="1168" y="801"/>
                  </a:lnTo>
                  <a:lnTo>
                    <a:pt x="1068" y="768"/>
                  </a:lnTo>
                  <a:lnTo>
                    <a:pt x="1068" y="735"/>
                  </a:lnTo>
                  <a:lnTo>
                    <a:pt x="1035" y="735"/>
                  </a:lnTo>
                  <a:lnTo>
                    <a:pt x="902" y="601"/>
                  </a:lnTo>
                  <a:lnTo>
                    <a:pt x="635" y="368"/>
                  </a:lnTo>
                  <a:lnTo>
                    <a:pt x="368" y="67"/>
                  </a:lnTo>
                  <a:lnTo>
                    <a:pt x="301" y="34"/>
                  </a:lnTo>
                  <a:lnTo>
                    <a:pt x="2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7"/>
            <p:cNvSpPr/>
            <p:nvPr/>
          </p:nvSpPr>
          <p:spPr>
            <a:xfrm>
              <a:off x="434125" y="1688525"/>
              <a:ext cx="15875" cy="30075"/>
            </a:xfrm>
            <a:custGeom>
              <a:avLst/>
              <a:gdLst/>
              <a:ahLst/>
              <a:cxnLst/>
              <a:rect l="l" t="t" r="r" b="b"/>
              <a:pathLst>
                <a:path w="635" h="1203" extrusionOk="0">
                  <a:moveTo>
                    <a:pt x="167" y="1"/>
                  </a:moveTo>
                  <a:lnTo>
                    <a:pt x="100" y="34"/>
                  </a:lnTo>
                  <a:lnTo>
                    <a:pt x="34" y="101"/>
                  </a:lnTo>
                  <a:lnTo>
                    <a:pt x="0" y="201"/>
                  </a:lnTo>
                  <a:lnTo>
                    <a:pt x="0" y="301"/>
                  </a:lnTo>
                  <a:lnTo>
                    <a:pt x="167" y="1002"/>
                  </a:lnTo>
                  <a:lnTo>
                    <a:pt x="234" y="1102"/>
                  </a:lnTo>
                  <a:lnTo>
                    <a:pt x="300" y="1169"/>
                  </a:lnTo>
                  <a:lnTo>
                    <a:pt x="367" y="1202"/>
                  </a:lnTo>
                  <a:lnTo>
                    <a:pt x="467" y="1169"/>
                  </a:lnTo>
                  <a:lnTo>
                    <a:pt x="534" y="1135"/>
                  </a:lnTo>
                  <a:lnTo>
                    <a:pt x="601" y="1069"/>
                  </a:lnTo>
                  <a:lnTo>
                    <a:pt x="634" y="968"/>
                  </a:lnTo>
                  <a:lnTo>
                    <a:pt x="634" y="902"/>
                  </a:lnTo>
                  <a:lnTo>
                    <a:pt x="467" y="168"/>
                  </a:lnTo>
                  <a:lnTo>
                    <a:pt x="434" y="68"/>
                  </a:lnTo>
                  <a:lnTo>
                    <a:pt x="367" y="34"/>
                  </a:lnTo>
                  <a:lnTo>
                    <a:pt x="2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7"/>
            <p:cNvSpPr/>
            <p:nvPr/>
          </p:nvSpPr>
          <p:spPr>
            <a:xfrm>
              <a:off x="489175" y="1680200"/>
              <a:ext cx="13350" cy="31725"/>
            </a:xfrm>
            <a:custGeom>
              <a:avLst/>
              <a:gdLst/>
              <a:ahLst/>
              <a:cxnLst/>
              <a:rect l="l" t="t" r="r" b="b"/>
              <a:pathLst>
                <a:path w="534" h="1269" extrusionOk="0">
                  <a:moveTo>
                    <a:pt x="234" y="0"/>
                  </a:moveTo>
                  <a:lnTo>
                    <a:pt x="134" y="34"/>
                  </a:lnTo>
                  <a:lnTo>
                    <a:pt x="67" y="67"/>
                  </a:lnTo>
                  <a:lnTo>
                    <a:pt x="0" y="134"/>
                  </a:lnTo>
                  <a:lnTo>
                    <a:pt x="0" y="234"/>
                  </a:lnTo>
                  <a:lnTo>
                    <a:pt x="67" y="1035"/>
                  </a:lnTo>
                  <a:lnTo>
                    <a:pt x="100" y="1135"/>
                  </a:lnTo>
                  <a:lnTo>
                    <a:pt x="134" y="1201"/>
                  </a:lnTo>
                  <a:lnTo>
                    <a:pt x="200" y="1268"/>
                  </a:lnTo>
                  <a:lnTo>
                    <a:pt x="400" y="1268"/>
                  </a:lnTo>
                  <a:lnTo>
                    <a:pt x="467" y="1201"/>
                  </a:lnTo>
                  <a:lnTo>
                    <a:pt x="534" y="1135"/>
                  </a:lnTo>
                  <a:lnTo>
                    <a:pt x="534" y="1035"/>
                  </a:lnTo>
                  <a:lnTo>
                    <a:pt x="467" y="234"/>
                  </a:lnTo>
                  <a:lnTo>
                    <a:pt x="434" y="134"/>
                  </a:lnTo>
                  <a:lnTo>
                    <a:pt x="400" y="67"/>
                  </a:lnTo>
                  <a:lnTo>
                    <a:pt x="300" y="34"/>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7"/>
            <p:cNvSpPr/>
            <p:nvPr/>
          </p:nvSpPr>
          <p:spPr>
            <a:xfrm>
              <a:off x="595925" y="1751100"/>
              <a:ext cx="35900" cy="37550"/>
            </a:xfrm>
            <a:custGeom>
              <a:avLst/>
              <a:gdLst/>
              <a:ahLst/>
              <a:cxnLst/>
              <a:rect l="l" t="t" r="r" b="b"/>
              <a:pathLst>
                <a:path w="1436" h="1502" extrusionOk="0">
                  <a:moveTo>
                    <a:pt x="1101" y="0"/>
                  </a:moveTo>
                  <a:lnTo>
                    <a:pt x="1035" y="67"/>
                  </a:lnTo>
                  <a:lnTo>
                    <a:pt x="67" y="1101"/>
                  </a:lnTo>
                  <a:lnTo>
                    <a:pt x="1" y="1168"/>
                  </a:lnTo>
                  <a:lnTo>
                    <a:pt x="1" y="1268"/>
                  </a:lnTo>
                  <a:lnTo>
                    <a:pt x="1" y="1368"/>
                  </a:lnTo>
                  <a:lnTo>
                    <a:pt x="67" y="1435"/>
                  </a:lnTo>
                  <a:lnTo>
                    <a:pt x="134" y="1501"/>
                  </a:lnTo>
                  <a:lnTo>
                    <a:pt x="334" y="1501"/>
                  </a:lnTo>
                  <a:lnTo>
                    <a:pt x="401" y="1435"/>
                  </a:lnTo>
                  <a:lnTo>
                    <a:pt x="1368" y="401"/>
                  </a:lnTo>
                  <a:lnTo>
                    <a:pt x="1402" y="300"/>
                  </a:lnTo>
                  <a:lnTo>
                    <a:pt x="1435" y="234"/>
                  </a:lnTo>
                  <a:lnTo>
                    <a:pt x="1435" y="134"/>
                  </a:lnTo>
                  <a:lnTo>
                    <a:pt x="1368" y="67"/>
                  </a:lnTo>
                  <a:lnTo>
                    <a:pt x="13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7"/>
            <p:cNvSpPr/>
            <p:nvPr/>
          </p:nvSpPr>
          <p:spPr>
            <a:xfrm>
              <a:off x="654300" y="1902900"/>
              <a:ext cx="30050" cy="23375"/>
            </a:xfrm>
            <a:custGeom>
              <a:avLst/>
              <a:gdLst/>
              <a:ahLst/>
              <a:cxnLst/>
              <a:rect l="l" t="t" r="r" b="b"/>
              <a:pathLst>
                <a:path w="1202" h="935" extrusionOk="0">
                  <a:moveTo>
                    <a:pt x="935" y="0"/>
                  </a:moveTo>
                  <a:lnTo>
                    <a:pt x="868" y="33"/>
                  </a:lnTo>
                  <a:lnTo>
                    <a:pt x="134" y="501"/>
                  </a:lnTo>
                  <a:lnTo>
                    <a:pt x="68" y="567"/>
                  </a:lnTo>
                  <a:lnTo>
                    <a:pt x="34" y="634"/>
                  </a:lnTo>
                  <a:lnTo>
                    <a:pt x="1" y="734"/>
                  </a:lnTo>
                  <a:lnTo>
                    <a:pt x="34" y="834"/>
                  </a:lnTo>
                  <a:lnTo>
                    <a:pt x="101" y="901"/>
                  </a:lnTo>
                  <a:lnTo>
                    <a:pt x="201" y="934"/>
                  </a:lnTo>
                  <a:lnTo>
                    <a:pt x="268" y="934"/>
                  </a:lnTo>
                  <a:lnTo>
                    <a:pt x="368" y="901"/>
                  </a:lnTo>
                  <a:lnTo>
                    <a:pt x="1102" y="434"/>
                  </a:lnTo>
                  <a:lnTo>
                    <a:pt x="1169" y="367"/>
                  </a:lnTo>
                  <a:lnTo>
                    <a:pt x="1202" y="267"/>
                  </a:lnTo>
                  <a:lnTo>
                    <a:pt x="1202" y="200"/>
                  </a:lnTo>
                  <a:lnTo>
                    <a:pt x="1169" y="100"/>
                  </a:lnTo>
                  <a:lnTo>
                    <a:pt x="1102" y="33"/>
                  </a:lnTo>
                  <a:lnTo>
                    <a:pt x="103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7"/>
            <p:cNvSpPr/>
            <p:nvPr/>
          </p:nvSpPr>
          <p:spPr>
            <a:xfrm>
              <a:off x="623450" y="2106400"/>
              <a:ext cx="30050" cy="14200"/>
            </a:xfrm>
            <a:custGeom>
              <a:avLst/>
              <a:gdLst/>
              <a:ahLst/>
              <a:cxnLst/>
              <a:rect l="l" t="t" r="r" b="b"/>
              <a:pathLst>
                <a:path w="1202" h="568" extrusionOk="0">
                  <a:moveTo>
                    <a:pt x="234" y="1"/>
                  </a:moveTo>
                  <a:lnTo>
                    <a:pt x="134" y="34"/>
                  </a:lnTo>
                  <a:lnTo>
                    <a:pt x="67" y="101"/>
                  </a:lnTo>
                  <a:lnTo>
                    <a:pt x="0" y="167"/>
                  </a:lnTo>
                  <a:lnTo>
                    <a:pt x="0" y="234"/>
                  </a:lnTo>
                  <a:lnTo>
                    <a:pt x="0" y="334"/>
                  </a:lnTo>
                  <a:lnTo>
                    <a:pt x="67" y="401"/>
                  </a:lnTo>
                  <a:lnTo>
                    <a:pt x="134" y="468"/>
                  </a:lnTo>
                  <a:lnTo>
                    <a:pt x="234" y="501"/>
                  </a:lnTo>
                  <a:lnTo>
                    <a:pt x="968" y="568"/>
                  </a:lnTo>
                  <a:lnTo>
                    <a:pt x="1035" y="534"/>
                  </a:lnTo>
                  <a:lnTo>
                    <a:pt x="1135" y="501"/>
                  </a:lnTo>
                  <a:lnTo>
                    <a:pt x="1168" y="434"/>
                  </a:lnTo>
                  <a:lnTo>
                    <a:pt x="1202" y="334"/>
                  </a:lnTo>
                  <a:lnTo>
                    <a:pt x="1168" y="234"/>
                  </a:lnTo>
                  <a:lnTo>
                    <a:pt x="1135" y="167"/>
                  </a:lnTo>
                  <a:lnTo>
                    <a:pt x="1035" y="134"/>
                  </a:lnTo>
                  <a:lnTo>
                    <a:pt x="968"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7"/>
            <p:cNvSpPr/>
            <p:nvPr/>
          </p:nvSpPr>
          <p:spPr>
            <a:xfrm>
              <a:off x="619275" y="2185650"/>
              <a:ext cx="38400" cy="11700"/>
            </a:xfrm>
            <a:custGeom>
              <a:avLst/>
              <a:gdLst/>
              <a:ahLst/>
              <a:cxnLst/>
              <a:rect l="l" t="t" r="r" b="b"/>
              <a:pathLst>
                <a:path w="1536" h="468" extrusionOk="0">
                  <a:moveTo>
                    <a:pt x="234" y="0"/>
                  </a:moveTo>
                  <a:lnTo>
                    <a:pt x="134" y="33"/>
                  </a:lnTo>
                  <a:lnTo>
                    <a:pt x="67" y="67"/>
                  </a:lnTo>
                  <a:lnTo>
                    <a:pt x="34" y="133"/>
                  </a:lnTo>
                  <a:lnTo>
                    <a:pt x="1" y="234"/>
                  </a:lnTo>
                  <a:lnTo>
                    <a:pt x="34" y="334"/>
                  </a:lnTo>
                  <a:lnTo>
                    <a:pt x="67" y="400"/>
                  </a:lnTo>
                  <a:lnTo>
                    <a:pt x="134" y="434"/>
                  </a:lnTo>
                  <a:lnTo>
                    <a:pt x="234" y="467"/>
                  </a:lnTo>
                  <a:lnTo>
                    <a:pt x="1302" y="467"/>
                  </a:lnTo>
                  <a:lnTo>
                    <a:pt x="1369" y="434"/>
                  </a:lnTo>
                  <a:lnTo>
                    <a:pt x="1469" y="400"/>
                  </a:lnTo>
                  <a:lnTo>
                    <a:pt x="1502" y="334"/>
                  </a:lnTo>
                  <a:lnTo>
                    <a:pt x="1535" y="234"/>
                  </a:lnTo>
                  <a:lnTo>
                    <a:pt x="1502" y="133"/>
                  </a:lnTo>
                  <a:lnTo>
                    <a:pt x="1435" y="67"/>
                  </a:lnTo>
                  <a:lnTo>
                    <a:pt x="1369" y="33"/>
                  </a:lnTo>
                  <a:lnTo>
                    <a:pt x="13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7"/>
            <p:cNvSpPr/>
            <p:nvPr/>
          </p:nvSpPr>
          <p:spPr>
            <a:xfrm>
              <a:off x="624275" y="2138925"/>
              <a:ext cx="28400" cy="14200"/>
            </a:xfrm>
            <a:custGeom>
              <a:avLst/>
              <a:gdLst/>
              <a:ahLst/>
              <a:cxnLst/>
              <a:rect l="l" t="t" r="r" b="b"/>
              <a:pathLst>
                <a:path w="1136" h="568" extrusionOk="0">
                  <a:moveTo>
                    <a:pt x="234" y="1"/>
                  </a:moveTo>
                  <a:lnTo>
                    <a:pt x="134" y="34"/>
                  </a:lnTo>
                  <a:lnTo>
                    <a:pt x="68" y="67"/>
                  </a:lnTo>
                  <a:lnTo>
                    <a:pt x="34" y="168"/>
                  </a:lnTo>
                  <a:lnTo>
                    <a:pt x="1" y="234"/>
                  </a:lnTo>
                  <a:lnTo>
                    <a:pt x="34" y="334"/>
                  </a:lnTo>
                  <a:lnTo>
                    <a:pt x="68" y="401"/>
                  </a:lnTo>
                  <a:lnTo>
                    <a:pt x="134" y="434"/>
                  </a:lnTo>
                  <a:lnTo>
                    <a:pt x="234" y="468"/>
                  </a:lnTo>
                  <a:lnTo>
                    <a:pt x="868" y="568"/>
                  </a:lnTo>
                  <a:lnTo>
                    <a:pt x="968" y="535"/>
                  </a:lnTo>
                  <a:lnTo>
                    <a:pt x="1035" y="501"/>
                  </a:lnTo>
                  <a:lnTo>
                    <a:pt x="1102" y="401"/>
                  </a:lnTo>
                  <a:lnTo>
                    <a:pt x="1135" y="334"/>
                  </a:lnTo>
                  <a:lnTo>
                    <a:pt x="1102" y="234"/>
                  </a:lnTo>
                  <a:lnTo>
                    <a:pt x="1035" y="168"/>
                  </a:lnTo>
                  <a:lnTo>
                    <a:pt x="1002" y="134"/>
                  </a:lnTo>
                  <a:lnTo>
                    <a:pt x="868"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2" name="Google Shape;512;p37"/>
          <p:cNvSpPr/>
          <p:nvPr/>
        </p:nvSpPr>
        <p:spPr>
          <a:xfrm>
            <a:off x="357608" y="327384"/>
            <a:ext cx="185486" cy="172178"/>
          </a:xfrm>
          <a:prstGeom prst="flowChartManualInpu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7"/>
          <p:cNvSpPr/>
          <p:nvPr/>
        </p:nvSpPr>
        <p:spPr>
          <a:xfrm>
            <a:off x="581516" y="327384"/>
            <a:ext cx="185486" cy="172178"/>
          </a:xfrm>
          <a:prstGeom prst="flowChartManualInpu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itle 6">
            <a:extLst>
              <a:ext uri="{FF2B5EF4-FFF2-40B4-BE49-F238E27FC236}">
                <a16:creationId xmlns:a16="http://schemas.microsoft.com/office/drawing/2014/main" id="{D9C57A9D-7DFF-BE42-A1A7-37DC16B4D18A}"/>
              </a:ext>
            </a:extLst>
          </p:cNvPr>
          <p:cNvSpPr>
            <a:spLocks noGrp="1"/>
          </p:cNvSpPr>
          <p:nvPr>
            <p:ph type="title"/>
          </p:nvPr>
        </p:nvSpPr>
        <p:spPr>
          <a:xfrm>
            <a:off x="808823" y="2238507"/>
            <a:ext cx="4492500" cy="1959969"/>
          </a:xfrm>
        </p:spPr>
        <p:txBody>
          <a:bodyPr/>
          <a:lstStyle/>
          <a:p>
            <a:pPr>
              <a:lnSpc>
                <a:spcPct val="150000"/>
              </a:lnSpc>
            </a:pPr>
            <a:r>
              <a:rPr lang="vi-VN" sz="3600" dirty="0">
                <a:latin typeface="Arial" panose="020B0604020202020204" pitchFamily="34" charset="0"/>
                <a:cs typeface="Arial" panose="020B0604020202020204" pitchFamily="34" charset="0"/>
              </a:rPr>
              <a:t>SƠ ĐỒ MẠNG ĐIỆN TRONG NHÀ</a:t>
            </a:r>
            <a:endParaRPr lang="vi-VN" sz="3600" dirty="0"/>
          </a:p>
        </p:txBody>
      </p:sp>
      <p:sp>
        <p:nvSpPr>
          <p:cNvPr id="10" name="Google Shape;342;p26">
            <a:extLst>
              <a:ext uri="{FF2B5EF4-FFF2-40B4-BE49-F238E27FC236}">
                <a16:creationId xmlns:a16="http://schemas.microsoft.com/office/drawing/2014/main" id="{F6502054-FFCF-681B-862F-A02E3C95DC76}"/>
              </a:ext>
            </a:extLst>
          </p:cNvPr>
          <p:cNvSpPr txBox="1">
            <a:spLocks/>
          </p:cNvSpPr>
          <p:nvPr/>
        </p:nvSpPr>
        <p:spPr>
          <a:xfrm>
            <a:off x="808823" y="1218355"/>
            <a:ext cx="1084615" cy="867600"/>
          </a:xfrm>
          <a:prstGeom prst="rect">
            <a:avLst/>
          </a:prstGeom>
          <a:solidFill>
            <a:schemeClr val="accent5"/>
          </a:solidFill>
          <a:ln w="12700">
            <a:solidFill>
              <a:schemeClr val="tx2">
                <a:lumMod val="75000"/>
              </a:schemeClr>
            </a:solidFill>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DB2AD"/>
              </a:buClr>
              <a:buSzPts val="4800"/>
              <a:buFont typeface="Hammersmith One"/>
              <a:buNone/>
              <a:defRPr sz="4800" b="1" i="0" u="none" strike="noStrike" cap="none">
                <a:solidFill>
                  <a:schemeClr val="dk2"/>
                </a:solidFill>
                <a:latin typeface="Hammersmith One"/>
                <a:ea typeface="Hammersmith One"/>
                <a:cs typeface="Hammersmith One"/>
                <a:sym typeface="Hammersmith One"/>
              </a:defRPr>
            </a:lvl1pPr>
            <a:lvl2pPr marR="0" lvl="1"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FDB2AD"/>
              </a:buClr>
              <a:buSzPts val="4800"/>
              <a:buFont typeface="Fira Sans Extra Condensed Medium"/>
              <a:buNone/>
              <a:defRPr sz="4800" b="1" i="0" u="none" strike="noStrike" cap="none">
                <a:solidFill>
                  <a:srgbClr val="FDB2AD"/>
                </a:solidFill>
                <a:latin typeface="Fira Sans Extra Condensed Medium"/>
                <a:ea typeface="Fira Sans Extra Condensed Medium"/>
                <a:cs typeface="Fira Sans Extra Condensed Medium"/>
                <a:sym typeface="Fira Sans Extra Condensed Medium"/>
              </a:defRPr>
            </a:lvl9pPr>
          </a:lstStyle>
          <a:p>
            <a:pPr algn="ctr"/>
            <a:r>
              <a:rPr lang="en" sz="3600" dirty="0">
                <a:solidFill>
                  <a:sysClr val="windowText" lastClr="000000"/>
                </a:solidFill>
                <a:latin typeface="Arial" panose="020B0604020202020204" pitchFamily="34" charset="0"/>
                <a:cs typeface="Arial" panose="020B0604020202020204" pitchFamily="34" charset="0"/>
              </a:rPr>
              <a:t>01</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15" name="Title 14">
            <a:extLst>
              <a:ext uri="{FF2B5EF4-FFF2-40B4-BE49-F238E27FC236}">
                <a16:creationId xmlns:a16="http://schemas.microsoft.com/office/drawing/2014/main" id="{4833780E-2F9A-EDAE-CC79-F8084E822927}"/>
              </a:ext>
            </a:extLst>
          </p:cNvPr>
          <p:cNvSpPr>
            <a:spLocks noGrp="1"/>
          </p:cNvSpPr>
          <p:nvPr>
            <p:ph type="title" idx="5"/>
          </p:nvPr>
        </p:nvSpPr>
        <p:spPr>
          <a:xfrm>
            <a:off x="399143" y="155225"/>
            <a:ext cx="8345714" cy="541461"/>
          </a:xfrm>
        </p:spPr>
        <p:txBody>
          <a:bodyPr/>
          <a:lstStyle/>
          <a:p>
            <a:pPr algn="ctr"/>
            <a:r>
              <a:rPr lang="vi-VN" sz="2400" dirty="0">
                <a:solidFill>
                  <a:schemeClr val="tx2">
                    <a:lumMod val="75000"/>
                  </a:schemeClr>
                </a:solidFill>
                <a:latin typeface="Arial" panose="020B0604020202020204" pitchFamily="34" charset="0"/>
                <a:cs typeface="Arial" panose="020B0604020202020204" pitchFamily="34" charset="0"/>
              </a:rPr>
              <a:t>Đọc thông tin SGK tr.16 và thực hiện yêu cầu</a:t>
            </a:r>
          </a:p>
        </p:txBody>
      </p:sp>
      <p:sp>
        <p:nvSpPr>
          <p:cNvPr id="28" name="Rectangle: Rounded Corners 27">
            <a:extLst>
              <a:ext uri="{FF2B5EF4-FFF2-40B4-BE49-F238E27FC236}">
                <a16:creationId xmlns:a16="http://schemas.microsoft.com/office/drawing/2014/main" id="{82ABF6AB-6225-D66E-892F-F675241B7DF1}"/>
              </a:ext>
            </a:extLst>
          </p:cNvPr>
          <p:cNvSpPr/>
          <p:nvPr/>
        </p:nvSpPr>
        <p:spPr>
          <a:xfrm>
            <a:off x="605973" y="2134167"/>
            <a:ext cx="3436256" cy="2299948"/>
          </a:xfrm>
          <a:prstGeom prst="roundRect">
            <a:avLst>
              <a:gd name="adj" fmla="val 9914"/>
            </a:avLst>
          </a:prstGeom>
          <a:solidFill>
            <a:schemeClr val="accent5"/>
          </a:solidFill>
          <a:ln w="127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ctr">
              <a:lnSpc>
                <a:spcPct val="150000"/>
              </a:lnSpc>
            </a:pP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Em hãy nêu khái niệm mạng điện trong nhà và sơ đồ mạng điện trong nhà.</a:t>
            </a:r>
            <a:endParaRPr lang="vi-VN"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E05D937C-FE81-6887-A010-2291BD4F1E05}"/>
              </a:ext>
            </a:extLst>
          </p:cNvPr>
          <p:cNvSpPr/>
          <p:nvPr/>
        </p:nvSpPr>
        <p:spPr>
          <a:xfrm>
            <a:off x="2881086" y="1139657"/>
            <a:ext cx="3381828" cy="547143"/>
          </a:xfrm>
          <a:prstGeom prst="roundRect">
            <a:avLst/>
          </a:prstGeom>
          <a:solidFill>
            <a:schemeClr val="accent1">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dirty="0">
                <a:solidFill>
                  <a:schemeClr val="tx1"/>
                </a:solidFill>
                <a:latin typeface="Arial" panose="020B0604020202020204" pitchFamily="34" charset="0"/>
                <a:cs typeface="Arial" panose="020B0604020202020204" pitchFamily="34" charset="0"/>
              </a:rPr>
              <a:t>THẢO LUẬN NHÓM</a:t>
            </a:r>
          </a:p>
        </p:txBody>
      </p:sp>
      <p:pic>
        <p:nvPicPr>
          <p:cNvPr id="1026" name="Picture 2" descr="Đặc điểm và cấu tạo mạng điện trong nhà chi tiết">
            <a:extLst>
              <a:ext uri="{FF2B5EF4-FFF2-40B4-BE49-F238E27FC236}">
                <a16:creationId xmlns:a16="http://schemas.microsoft.com/office/drawing/2014/main" id="{AEAD0EDC-4A89-5689-ED19-2D20C67C5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3314" y="2131968"/>
            <a:ext cx="4102690" cy="23043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par>
                                <p:cTn id="12" presetID="16" presetClass="entr" presetSubtype="42"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outHorizontal)">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3" name="Title 2">
            <a:extLst>
              <a:ext uri="{FF2B5EF4-FFF2-40B4-BE49-F238E27FC236}">
                <a16:creationId xmlns:a16="http://schemas.microsoft.com/office/drawing/2014/main" id="{F0288AF0-F8AD-3817-9353-E2C6F292C7C7}"/>
              </a:ext>
            </a:extLst>
          </p:cNvPr>
          <p:cNvSpPr>
            <a:spLocks noGrp="1"/>
          </p:cNvSpPr>
          <p:nvPr>
            <p:ph type="title"/>
          </p:nvPr>
        </p:nvSpPr>
        <p:spPr>
          <a:xfrm>
            <a:off x="674914" y="137885"/>
            <a:ext cx="7794172" cy="566403"/>
          </a:xfrm>
        </p:spPr>
        <p:txBody>
          <a:bodyPr anchor="ctr"/>
          <a:lstStyle/>
          <a:p>
            <a:pPr algn="ctr"/>
            <a:r>
              <a:rPr lang="vi-VN" sz="2400" b="1"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1.1. Mạng điện và sơ đồ mạng điện trong nhà</a:t>
            </a:r>
            <a:endParaRPr lang="vi-VN" sz="2400" dirty="0">
              <a:solidFill>
                <a:schemeClr val="accent3">
                  <a:lumMod val="50000"/>
                </a:schemeClr>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1CEE5896-5324-8453-D874-C3435A7A5469}"/>
              </a:ext>
            </a:extLst>
          </p:cNvPr>
          <p:cNvSpPr/>
          <p:nvPr/>
        </p:nvSpPr>
        <p:spPr>
          <a:xfrm>
            <a:off x="431802" y="1012371"/>
            <a:ext cx="4060370" cy="3411425"/>
          </a:xfrm>
          <a:prstGeom prst="roundRect">
            <a:avLst>
              <a:gd name="adj" fmla="val 8780"/>
            </a:avLst>
          </a:prstGeom>
          <a:solidFill>
            <a:schemeClr val="accent5"/>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2000" dirty="0">
                <a:solidFill>
                  <a:schemeClr val="tx1">
                    <a:lumMod val="95000"/>
                    <a:lumOff val="5000"/>
                  </a:schemeClr>
                </a:solidFill>
                <a:latin typeface="Arial" panose="020B0604020202020204" pitchFamily="34" charset="0"/>
                <a:cs typeface="Arial" panose="020B0604020202020204" pitchFamily="34" charset="0"/>
              </a:rPr>
              <a:t>Mạng điện trong nhà là mạng điện thể hiện cách phân phối điện; cách kết nối, bố trí các thiết bị điện nhằm phục vụ nhu cầu sử dụng nguồn điện, sử dụng các thiết bị điện cố định và di động trong gia đình.</a:t>
            </a:r>
          </a:p>
        </p:txBody>
      </p:sp>
      <p:pic>
        <p:nvPicPr>
          <p:cNvPr id="9" name="Picture 2">
            <a:extLst>
              <a:ext uri="{FF2B5EF4-FFF2-40B4-BE49-F238E27FC236}">
                <a16:creationId xmlns:a16="http://schemas.microsoft.com/office/drawing/2014/main" id="{2F1BF7CA-E4E0-0B82-515B-BD10CA2CF7A1}"/>
              </a:ext>
            </a:extLst>
          </p:cNvPr>
          <p:cNvPicPr>
            <a:picLocks noChangeAspect="1" noChangeArrowheads="1"/>
          </p:cNvPicPr>
          <p:nvPr/>
        </p:nvPicPr>
        <p:blipFill>
          <a:blip r:embed="rId3"/>
          <a:srcRect/>
          <a:stretch/>
        </p:blipFill>
        <p:spPr bwMode="auto">
          <a:xfrm>
            <a:off x="4730583" y="1233714"/>
            <a:ext cx="3988726" cy="29687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6" presetClass="entr" presetSubtype="4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out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Electricity Supplier Business Plan by Slidesgo">
  <a:themeElements>
    <a:clrScheme name="Simple Light">
      <a:dk1>
        <a:srgbClr val="000000"/>
      </a:dk1>
      <a:lt1>
        <a:srgbClr val="FFECD6"/>
      </a:lt1>
      <a:dk2>
        <a:srgbClr val="FFFFFF"/>
      </a:dk2>
      <a:lt2>
        <a:srgbClr val="E5744C"/>
      </a:lt2>
      <a:accent1>
        <a:srgbClr val="98E5CB"/>
      </a:accent1>
      <a:accent2>
        <a:srgbClr val="F4DF4A"/>
      </a:accent2>
      <a:accent3>
        <a:srgbClr val="B1DEFD"/>
      </a:accent3>
      <a:accent4>
        <a:srgbClr val="FFFFFF"/>
      </a:accent4>
      <a:accent5>
        <a:srgbClr val="FFFFFF"/>
      </a:accent5>
      <a:accent6>
        <a:srgbClr val="000000"/>
      </a:accent6>
      <a:hlink>
        <a:srgbClr val="1B1A1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2506</Words>
  <Application>Microsoft Office PowerPoint</Application>
  <PresentationFormat>On-screen Show (16:9)</PresentationFormat>
  <Paragraphs>341</Paragraphs>
  <Slides>49</Slides>
  <Notes>49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Times New Roman</vt:lpstr>
      <vt:lpstr>Fira Sans Extra Condensed Medium</vt:lpstr>
      <vt:lpstr>Lato</vt:lpstr>
      <vt:lpstr>Hammersmith One</vt:lpstr>
      <vt:lpstr>Roboto Condensed Light</vt:lpstr>
      <vt:lpstr>Arial</vt:lpstr>
      <vt:lpstr>Josefin Sans</vt:lpstr>
      <vt:lpstr>Calibri</vt:lpstr>
      <vt:lpstr>Epilogue</vt:lpstr>
      <vt:lpstr>Wingdings</vt:lpstr>
      <vt:lpstr>Electricity Supplier Business Plan by Slidesgo</vt:lpstr>
      <vt:lpstr>CHÀO ĐÓN  CÁC BẠN ĐẾN VỚI BÀI HỌC MỚI!</vt:lpstr>
      <vt:lpstr>KHỞI ĐỘNG</vt:lpstr>
      <vt:lpstr>PowerPoint Presentation</vt:lpstr>
      <vt:lpstr>Gợi ý trả lời</vt:lpstr>
      <vt:lpstr>CHỦ ĐỀ 3: THIẾT KẾ MẠNG ĐIỆN TRONG NHÀ</vt:lpstr>
      <vt:lpstr>NỘI DUNG BÀI HỌC</vt:lpstr>
      <vt:lpstr>SƠ ĐỒ MẠNG ĐIỆN TRONG NHÀ</vt:lpstr>
      <vt:lpstr>Đọc thông tin SGK tr.16 và thực hiện yêu cầu</vt:lpstr>
      <vt:lpstr>1.1. Mạng điện và sơ đồ mạng điện trong nhà</vt:lpstr>
      <vt:lpstr>1.1. Mạng điện và sơ đồ mạng điện trong nhà</vt:lpstr>
      <vt:lpstr>Đọc thông tin SGK tr.16 – 17 và thực hiện yêu cầu</vt:lpstr>
      <vt:lpstr>1.2. Kí hiệu điện trên sơ đồ nguyên lí và sơ đồ lắp đặt</vt:lpstr>
      <vt:lpstr>Đọc thông tin SGK tr.17 và thực hiện yêu cầu</vt:lpstr>
      <vt:lpstr>1.3. Sơ đồ nguyên lí</vt:lpstr>
      <vt:lpstr>Quy trình thiết kế sơ đồ nguyên lí</vt:lpstr>
      <vt:lpstr>Quy trình thiết kế sơ đồ nguyên lí</vt:lpstr>
      <vt:lpstr>Đọc thông tin SGK tr.18 và thực hiện yêu cầu</vt:lpstr>
      <vt:lpstr>1.4. Sơ đồ lắp đặt</vt:lpstr>
      <vt:lpstr>Quy trình thiết kế sơ đồ lắp đặt</vt:lpstr>
      <vt:lpstr>Quy trình thiết kế sơ đồ lắp đặt</vt:lpstr>
      <vt:lpstr>THỰC HÀNH THIẾT KẾ MẠNG ĐIỆN TRONG NHÀ</vt:lpstr>
      <vt:lpstr>Thực hành thiết kế mạng điện trong nhà</vt:lpstr>
      <vt:lpstr>2.1. Nội dung thực hành</vt:lpstr>
      <vt:lpstr>2.2. Yêu cầu thực hành</vt:lpstr>
      <vt:lpstr>2.3. Tiêu chí đánh giá kết quả thực hành</vt:lpstr>
      <vt:lpstr>2.4. Dụng cụ, vật liệu thực hành</vt:lpstr>
      <vt:lpstr>2.5. Thiết kế sơ đồ nguyên lí</vt:lpstr>
      <vt:lpstr>2.5. Thiết kế sơ đồ nguyên lí</vt:lpstr>
      <vt:lpstr>2.6. Thiết kế sơ đồ lắp đặt</vt:lpstr>
      <vt:lpstr>2.6. Thiết kế sơ đồ lắp đặt</vt:lpstr>
      <vt:lpstr>LUYỆN TẬP</vt:lpstr>
      <vt:lpstr>Câu 1. Mạng điện trong nhà là</vt:lpstr>
      <vt:lpstr>Câu 2. Sơ đồ mạng điện trong nhà là</vt:lpstr>
      <vt:lpstr>Câu 3. Kí hiệu của công tắc 2 cực  trên sơ đồ nguyên lí và sơ đồ lắp đặt</vt:lpstr>
      <vt:lpstr>Câu 4. Kí hiệu của công tắc 3 cực  trên sơ đồ nguyên lí và sơ đồ lắp đặt</vt:lpstr>
      <vt:lpstr>Câu 5. Kí hiệu của ổ cắm điện  trên sơ đồ nguyên lí và sơ đồ lắp đặt</vt:lpstr>
      <vt:lpstr>Câu 6. Kí hiệu của bóng đèn trên sơ đồ nguyên lí và sơ đồ lắp đặt</vt:lpstr>
      <vt:lpstr>Câu 7. Kí hiệu dưới đây là của loại dây nào ?</vt:lpstr>
      <vt:lpstr>Câu 8. Kí hiệu dưới đây là của loại dây nào ?</vt:lpstr>
      <vt:lpstr>Câu 9. Quy trình thiết kế sơ đồ nguyên lí gồm mấy bước</vt:lpstr>
      <vt:lpstr>Câu 10. Quy trình thiết kế sơ đồ lắp đặt gồm mấy bước</vt:lpstr>
      <vt:lpstr>LUYỆN TẬP</vt:lpstr>
      <vt:lpstr>Gợi ý trả lời câu 1</vt:lpstr>
      <vt:lpstr>Gợi ý trả lời câu 1</vt:lpstr>
      <vt:lpstr>VẬN DỤNG</vt:lpstr>
      <vt:lpstr>Gợi ý trả lời</vt:lpstr>
      <vt:lpstr>Gợi ý trả lời</vt:lpstr>
      <vt:lpstr>HƯỚNG DẪN VỀ NHÀ</vt:lpstr>
      <vt:lpstr>CẢM ƠN CÁC EM ĐÃ CHÚ Ý LẮNG NGHE!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ĐÓN  CÁC BẠN ĐẾN VỚI BÀI HỌC MỚI!</dc:title>
  <dc:creator>KSTanThanh</dc:creator>
  <cp:lastModifiedBy>KSTanThanh</cp:lastModifiedBy>
  <cp:revision>25</cp:revision>
  <dcterms:modified xsi:type="dcterms:W3CDTF">2025-02-11T04:15:24Z</dcterms:modified>
</cp:coreProperties>
</file>