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57"/>
  </p:notesMasterIdLst>
  <p:sldIdLst>
    <p:sldId id="256" r:id="rId2"/>
    <p:sldId id="257" r:id="rId3"/>
    <p:sldId id="280" r:id="rId4"/>
    <p:sldId id="279" r:id="rId5"/>
    <p:sldId id="264" r:id="rId6"/>
    <p:sldId id="258" r:id="rId7"/>
    <p:sldId id="260" r:id="rId8"/>
    <p:sldId id="263" r:id="rId9"/>
    <p:sldId id="281" r:id="rId10"/>
    <p:sldId id="282" r:id="rId11"/>
    <p:sldId id="283" r:id="rId12"/>
    <p:sldId id="259" r:id="rId13"/>
    <p:sldId id="267" r:id="rId14"/>
    <p:sldId id="284" r:id="rId15"/>
    <p:sldId id="285" r:id="rId16"/>
    <p:sldId id="261" r:id="rId17"/>
    <p:sldId id="287" r:id="rId18"/>
    <p:sldId id="288" r:id="rId19"/>
    <p:sldId id="270" r:id="rId20"/>
    <p:sldId id="268" r:id="rId21"/>
    <p:sldId id="290" r:id="rId22"/>
    <p:sldId id="291" r:id="rId23"/>
    <p:sldId id="292" r:id="rId24"/>
    <p:sldId id="293" r:id="rId25"/>
    <p:sldId id="294" r:id="rId26"/>
    <p:sldId id="295" r:id="rId27"/>
    <p:sldId id="296" r:id="rId28"/>
    <p:sldId id="297" r:id="rId29"/>
    <p:sldId id="299" r:id="rId30"/>
    <p:sldId id="289" r:id="rId31"/>
    <p:sldId id="300" r:id="rId32"/>
    <p:sldId id="310" r:id="rId33"/>
    <p:sldId id="308" r:id="rId34"/>
    <p:sldId id="286" r:id="rId35"/>
    <p:sldId id="309" r:id="rId36"/>
    <p:sldId id="311" r:id="rId37"/>
    <p:sldId id="312" r:id="rId38"/>
    <p:sldId id="313" r:id="rId39"/>
    <p:sldId id="386" r:id="rId40"/>
    <p:sldId id="387" r:id="rId41"/>
    <p:sldId id="388" r:id="rId42"/>
    <p:sldId id="373" r:id="rId43"/>
    <p:sldId id="374" r:id="rId44"/>
    <p:sldId id="375" r:id="rId45"/>
    <p:sldId id="376" r:id="rId46"/>
    <p:sldId id="377" r:id="rId47"/>
    <p:sldId id="378" r:id="rId48"/>
    <p:sldId id="379" r:id="rId49"/>
    <p:sldId id="380" r:id="rId50"/>
    <p:sldId id="381" r:id="rId51"/>
    <p:sldId id="382" r:id="rId52"/>
    <p:sldId id="383" r:id="rId53"/>
    <p:sldId id="384" r:id="rId54"/>
    <p:sldId id="314" r:id="rId55"/>
    <p:sldId id="385" r:id="rId56"/>
  </p:sldIdLst>
  <p:sldSz cx="9144000" cy="5143500" type="screen16x9"/>
  <p:notesSz cx="6858000" cy="9144000"/>
  <p:embeddedFontLst>
    <p:embeddedFont>
      <p:font typeface="Calibri" panose="020F0502020204030204" pitchFamily="34" charset="0"/>
      <p:regular r:id="rId58"/>
      <p:bold r:id="rId59"/>
      <p:italic r:id="rId60"/>
      <p:boldItalic r:id="rId61"/>
    </p:embeddedFont>
    <p:embeddedFont>
      <p:font typeface="Nunito Light" panose="020B0604020202020204" charset="0"/>
      <p:regular r:id="rId62"/>
      <p:italic r:id="rId63"/>
    </p:embeddedFont>
    <p:embeddedFont>
      <p:font typeface="Anaheim" panose="020B0604020202020204" charset="0"/>
      <p:regular r:id="rId64"/>
      <p:bold r:id="rId65"/>
    </p:embeddedFont>
    <p:embeddedFont>
      <p:font typeface="Sofia Sans" panose="020B0604020202020204" charset="0"/>
      <p:regular r:id="rId66"/>
      <p:bold r:id="rId67"/>
      <p:italic r:id="rId68"/>
      <p:boldItalic r:id="rId69"/>
    </p:embeddedFont>
    <p:embeddedFont>
      <p:font typeface="Epilogue" panose="020B060402020202020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y Tra" initials="MT" lastIdx="1" clrIdx="0">
    <p:extLst>
      <p:ext uri="{19B8F6BF-5375-455C-9EA6-DF929625EA0E}">
        <p15:presenceInfo xmlns:p15="http://schemas.microsoft.com/office/powerpoint/2012/main" userId="1e1d03548f5bd66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CFB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847EB5-7184-4112-8E1C-E02EBCC4D5D9}">
  <a:tblStyle styleId="{77847EB5-7184-4112-8E1C-E02EBCC4D5D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6D3EA34-3E72-4DE3-94CE-328D7C5DFB57}"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60"/>
  </p:normalViewPr>
  <p:slideViewPr>
    <p:cSldViewPr snapToGrid="0">
      <p:cViewPr varScale="1">
        <p:scale>
          <a:sx n="78" d="100"/>
          <a:sy n="78" d="100"/>
        </p:scale>
        <p:origin x="952" y="3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4.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047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1258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9298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6496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4829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039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e71a4a866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e71a4a866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1702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3237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0915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5764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883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9206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8817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669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741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7783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229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7931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844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32019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5156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4437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84288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0290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380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6813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1155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738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2146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6285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8228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5327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80617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93856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11422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751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0534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40505" y="445225"/>
            <a:ext cx="10717630" cy="4405453"/>
            <a:chOff x="-940505" y="445225"/>
            <a:chExt cx="10717630" cy="4405453"/>
          </a:xfrm>
        </p:grpSpPr>
        <p:grpSp>
          <p:nvGrpSpPr>
            <p:cNvPr id="10" name="Google Shape;10;p2"/>
            <p:cNvGrpSpPr/>
            <p:nvPr/>
          </p:nvGrpSpPr>
          <p:grpSpPr>
            <a:xfrm>
              <a:off x="-940505" y="3967928"/>
              <a:ext cx="2534850" cy="882750"/>
              <a:chOff x="-96030" y="3967928"/>
              <a:chExt cx="2534850" cy="882750"/>
            </a:xfrm>
          </p:grpSpPr>
          <p:sp>
            <p:nvSpPr>
              <p:cNvPr id="11" name="Google Shape;11;p2"/>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 name="Google Shape;12;p2"/>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3;p2"/>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4;p2"/>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5;p2"/>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6" name="Google Shape;16;p2"/>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17" name="Google Shape;17;p2"/>
            <p:cNvGrpSpPr/>
            <p:nvPr/>
          </p:nvGrpSpPr>
          <p:grpSpPr>
            <a:xfrm>
              <a:off x="285100" y="445225"/>
              <a:ext cx="856200" cy="856200"/>
              <a:chOff x="285100" y="445225"/>
              <a:chExt cx="856200" cy="856200"/>
            </a:xfrm>
          </p:grpSpPr>
          <p:sp>
            <p:nvSpPr>
              <p:cNvPr id="18" name="Google Shape;18;p2"/>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9" name="Google Shape;19;p2"/>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20" name="Google Shape;20;p2"/>
          <p:cNvGrpSpPr/>
          <p:nvPr/>
        </p:nvGrpSpPr>
        <p:grpSpPr>
          <a:xfrm>
            <a:off x="-1281900" y="-1777775"/>
            <a:ext cx="8274125" cy="8604775"/>
            <a:chOff x="-1281900" y="-1777775"/>
            <a:chExt cx="8274125" cy="8604775"/>
          </a:xfrm>
        </p:grpSpPr>
        <p:sp>
          <p:nvSpPr>
            <p:cNvPr id="21" name="Google Shape;21;p2"/>
            <p:cNvSpPr/>
            <p:nvPr/>
          </p:nvSpPr>
          <p:spPr>
            <a:xfrm>
              <a:off x="-1281900" y="-1777775"/>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2" name="Google Shape;22;p2"/>
            <p:cNvSpPr/>
            <p:nvPr/>
          </p:nvSpPr>
          <p:spPr>
            <a:xfrm>
              <a:off x="4769225" y="46040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23" name="Google Shape;23;p2"/>
          <p:cNvSpPr txBox="1">
            <a:spLocks noGrp="1"/>
          </p:cNvSpPr>
          <p:nvPr>
            <p:ph type="ctrTitle"/>
          </p:nvPr>
        </p:nvSpPr>
        <p:spPr>
          <a:xfrm>
            <a:off x="3330875" y="1139463"/>
            <a:ext cx="5099700" cy="22626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4200"/>
              <a:buNone/>
              <a:defRPr sz="4200"/>
            </a:lvl1pPr>
            <a:lvl2pPr lvl="1" algn="ctr">
              <a:spcBef>
                <a:spcPts val="0"/>
              </a:spcBef>
              <a:spcAft>
                <a:spcPts val="0"/>
              </a:spcAft>
              <a:buClr>
                <a:srgbClr val="191919"/>
              </a:buClr>
              <a:buSzPts val="4200"/>
              <a:buNone/>
              <a:defRPr sz="4200">
                <a:solidFill>
                  <a:srgbClr val="191919"/>
                </a:solidFill>
              </a:defRPr>
            </a:lvl2pPr>
            <a:lvl3pPr lvl="2" algn="ctr">
              <a:spcBef>
                <a:spcPts val="0"/>
              </a:spcBef>
              <a:spcAft>
                <a:spcPts val="0"/>
              </a:spcAft>
              <a:buClr>
                <a:srgbClr val="191919"/>
              </a:buClr>
              <a:buSzPts val="4200"/>
              <a:buNone/>
              <a:defRPr sz="4200">
                <a:solidFill>
                  <a:srgbClr val="191919"/>
                </a:solidFill>
              </a:defRPr>
            </a:lvl3pPr>
            <a:lvl4pPr lvl="3" algn="ctr">
              <a:spcBef>
                <a:spcPts val="0"/>
              </a:spcBef>
              <a:spcAft>
                <a:spcPts val="0"/>
              </a:spcAft>
              <a:buClr>
                <a:srgbClr val="191919"/>
              </a:buClr>
              <a:buSzPts val="4200"/>
              <a:buNone/>
              <a:defRPr sz="4200">
                <a:solidFill>
                  <a:srgbClr val="191919"/>
                </a:solidFill>
              </a:defRPr>
            </a:lvl4pPr>
            <a:lvl5pPr lvl="4" algn="ctr">
              <a:spcBef>
                <a:spcPts val="0"/>
              </a:spcBef>
              <a:spcAft>
                <a:spcPts val="0"/>
              </a:spcAft>
              <a:buClr>
                <a:srgbClr val="191919"/>
              </a:buClr>
              <a:buSzPts val="4200"/>
              <a:buNone/>
              <a:defRPr sz="4200">
                <a:solidFill>
                  <a:srgbClr val="191919"/>
                </a:solidFill>
              </a:defRPr>
            </a:lvl5pPr>
            <a:lvl6pPr lvl="5" algn="ctr">
              <a:spcBef>
                <a:spcPts val="0"/>
              </a:spcBef>
              <a:spcAft>
                <a:spcPts val="0"/>
              </a:spcAft>
              <a:buClr>
                <a:srgbClr val="191919"/>
              </a:buClr>
              <a:buSzPts val="4200"/>
              <a:buNone/>
              <a:defRPr sz="4200">
                <a:solidFill>
                  <a:srgbClr val="191919"/>
                </a:solidFill>
              </a:defRPr>
            </a:lvl6pPr>
            <a:lvl7pPr lvl="6" algn="ctr">
              <a:spcBef>
                <a:spcPts val="0"/>
              </a:spcBef>
              <a:spcAft>
                <a:spcPts val="0"/>
              </a:spcAft>
              <a:buClr>
                <a:srgbClr val="191919"/>
              </a:buClr>
              <a:buSzPts val="4200"/>
              <a:buNone/>
              <a:defRPr sz="4200">
                <a:solidFill>
                  <a:srgbClr val="191919"/>
                </a:solidFill>
              </a:defRPr>
            </a:lvl7pPr>
            <a:lvl8pPr lvl="7" algn="ctr">
              <a:spcBef>
                <a:spcPts val="0"/>
              </a:spcBef>
              <a:spcAft>
                <a:spcPts val="0"/>
              </a:spcAft>
              <a:buClr>
                <a:srgbClr val="191919"/>
              </a:buClr>
              <a:buSzPts val="4200"/>
              <a:buNone/>
              <a:defRPr sz="4200">
                <a:solidFill>
                  <a:srgbClr val="191919"/>
                </a:solidFill>
              </a:defRPr>
            </a:lvl8pPr>
            <a:lvl9pPr lvl="8" algn="ctr">
              <a:spcBef>
                <a:spcPts val="0"/>
              </a:spcBef>
              <a:spcAft>
                <a:spcPts val="0"/>
              </a:spcAft>
              <a:buClr>
                <a:srgbClr val="191919"/>
              </a:buClr>
              <a:buSzPts val="4200"/>
              <a:buNone/>
              <a:defRPr sz="4200">
                <a:solidFill>
                  <a:srgbClr val="191919"/>
                </a:solidFill>
              </a:defRPr>
            </a:lvl9pPr>
          </a:lstStyle>
          <a:p>
            <a:endParaRPr/>
          </a:p>
        </p:txBody>
      </p:sp>
      <p:sp>
        <p:nvSpPr>
          <p:cNvPr id="24" name="Google Shape;24;p2"/>
          <p:cNvSpPr txBox="1">
            <a:spLocks noGrp="1"/>
          </p:cNvSpPr>
          <p:nvPr>
            <p:ph type="subTitle" idx="1"/>
          </p:nvPr>
        </p:nvSpPr>
        <p:spPr>
          <a:xfrm>
            <a:off x="3330875" y="3495488"/>
            <a:ext cx="5099700" cy="411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spcBef>
                <a:spcPts val="0"/>
              </a:spcBef>
              <a:spcAft>
                <a:spcPts val="0"/>
              </a:spcAft>
              <a:buSzPts val="1600"/>
              <a:buNone/>
              <a:defRPr sz="1600">
                <a:solidFill>
                  <a:schemeClr val="dk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9"/>
        <p:cNvGrpSpPr/>
        <p:nvPr/>
      </p:nvGrpSpPr>
      <p:grpSpPr>
        <a:xfrm>
          <a:off x="0" y="0"/>
          <a:ext cx="0" cy="0"/>
          <a:chOff x="0" y="0"/>
          <a:chExt cx="0" cy="0"/>
        </a:xfrm>
      </p:grpSpPr>
      <p:grpSp>
        <p:nvGrpSpPr>
          <p:cNvPr id="160" name="Google Shape;160;p14"/>
          <p:cNvGrpSpPr/>
          <p:nvPr/>
        </p:nvGrpSpPr>
        <p:grpSpPr>
          <a:xfrm>
            <a:off x="-6310" y="-420350"/>
            <a:ext cx="9149360" cy="5936700"/>
            <a:chOff x="-6310" y="-420350"/>
            <a:chExt cx="9149360" cy="5936700"/>
          </a:xfrm>
        </p:grpSpPr>
        <p:grpSp>
          <p:nvGrpSpPr>
            <p:cNvPr id="161" name="Google Shape;161;p14"/>
            <p:cNvGrpSpPr/>
            <p:nvPr/>
          </p:nvGrpSpPr>
          <p:grpSpPr>
            <a:xfrm>
              <a:off x="7798852" y="-39350"/>
              <a:ext cx="1344198" cy="5555700"/>
              <a:chOff x="7798852" y="-39350"/>
              <a:chExt cx="1344198" cy="5555700"/>
            </a:xfrm>
          </p:grpSpPr>
          <p:sp>
            <p:nvSpPr>
              <p:cNvPr id="162" name="Google Shape;162;p14"/>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63" name="Google Shape;163;p14"/>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 name="Google Shape;164;p14"/>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 name="Google Shape;165;p14"/>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 name="Google Shape;166;p14"/>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67" name="Google Shape;167;p14"/>
              <p:cNvCxnSpPr/>
              <p:nvPr/>
            </p:nvCxnSpPr>
            <p:spPr>
              <a:xfrm>
                <a:off x="8099950" y="278675"/>
                <a:ext cx="1043100" cy="0"/>
              </a:xfrm>
              <a:prstGeom prst="straightConnector1">
                <a:avLst/>
              </a:prstGeom>
              <a:noFill/>
              <a:ln w="9525" cap="flat" cmpd="sng">
                <a:solidFill>
                  <a:schemeClr val="dk1"/>
                </a:solidFill>
                <a:prstDash val="solid"/>
                <a:round/>
                <a:headEnd type="none" w="med" len="med"/>
                <a:tailEnd type="none" w="med" len="med"/>
              </a:ln>
            </p:spPr>
          </p:cxnSp>
          <p:cxnSp>
            <p:nvCxnSpPr>
              <p:cNvPr id="168" name="Google Shape;168;p14"/>
              <p:cNvCxnSpPr/>
              <p:nvPr/>
            </p:nvCxnSpPr>
            <p:spPr>
              <a:xfrm rot="10800000">
                <a:off x="8805875" y="-39350"/>
                <a:ext cx="0" cy="4379100"/>
              </a:xfrm>
              <a:prstGeom prst="straightConnector1">
                <a:avLst/>
              </a:prstGeom>
              <a:noFill/>
              <a:ln w="9525" cap="flat" cmpd="sng">
                <a:solidFill>
                  <a:schemeClr val="dk1"/>
                </a:solidFill>
                <a:prstDash val="solid"/>
                <a:round/>
                <a:headEnd type="none" w="med" len="med"/>
                <a:tailEnd type="none" w="med" len="med"/>
              </a:ln>
            </p:spPr>
          </p:cxnSp>
        </p:grpSp>
        <p:grpSp>
          <p:nvGrpSpPr>
            <p:cNvPr id="169" name="Google Shape;169;p14"/>
            <p:cNvGrpSpPr/>
            <p:nvPr/>
          </p:nvGrpSpPr>
          <p:grpSpPr>
            <a:xfrm rot="10800000">
              <a:off x="-6310" y="-420350"/>
              <a:ext cx="1361898" cy="5566800"/>
              <a:chOff x="7798852" y="-50450"/>
              <a:chExt cx="1361898" cy="5566800"/>
            </a:xfrm>
          </p:grpSpPr>
          <p:sp>
            <p:nvSpPr>
              <p:cNvPr id="170" name="Google Shape;170;p14"/>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71" name="Google Shape;171;p14"/>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 name="Google Shape;172;p14"/>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 name="Google Shape;173;p14"/>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 name="Google Shape;174;p14"/>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75" name="Google Shape;175;p14"/>
              <p:cNvCxnSpPr/>
              <p:nvPr/>
            </p:nvCxnSpPr>
            <p:spPr>
              <a:xfrm>
                <a:off x="8099950" y="278675"/>
                <a:ext cx="1060800" cy="0"/>
              </a:xfrm>
              <a:prstGeom prst="straightConnector1">
                <a:avLst/>
              </a:prstGeom>
              <a:noFill/>
              <a:ln w="9525" cap="flat" cmpd="sng">
                <a:solidFill>
                  <a:schemeClr val="dk1"/>
                </a:solidFill>
                <a:prstDash val="solid"/>
                <a:round/>
                <a:headEnd type="none" w="med" len="med"/>
                <a:tailEnd type="none" w="med" len="med"/>
              </a:ln>
            </p:spPr>
          </p:cxnSp>
          <p:cxnSp>
            <p:nvCxnSpPr>
              <p:cNvPr id="176" name="Google Shape;176;p14"/>
              <p:cNvCxnSpPr/>
              <p:nvPr/>
            </p:nvCxnSpPr>
            <p:spPr>
              <a:xfrm rot="10800000">
                <a:off x="8805875" y="-50450"/>
                <a:ext cx="0" cy="4390200"/>
              </a:xfrm>
              <a:prstGeom prst="straightConnector1">
                <a:avLst/>
              </a:prstGeom>
              <a:noFill/>
              <a:ln w="9525" cap="flat" cmpd="sng">
                <a:solidFill>
                  <a:schemeClr val="dk1"/>
                </a:solidFill>
                <a:prstDash val="solid"/>
                <a:round/>
                <a:headEnd type="none" w="med" len="med"/>
                <a:tailEnd type="none" w="med" len="med"/>
              </a:ln>
            </p:spPr>
          </p:cxnSp>
        </p:grpSp>
      </p:grpSp>
      <p:sp>
        <p:nvSpPr>
          <p:cNvPr id="177" name="Google Shape;177;p14"/>
          <p:cNvSpPr/>
          <p:nvPr/>
        </p:nvSpPr>
        <p:spPr>
          <a:xfrm>
            <a:off x="3373875" y="-1934025"/>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78" name="Google Shape;178;p1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 name="Google Shape;179;p14"/>
          <p:cNvSpPr txBox="1">
            <a:spLocks noGrp="1"/>
          </p:cNvSpPr>
          <p:nvPr>
            <p:ph type="subTitle" idx="1"/>
          </p:nvPr>
        </p:nvSpPr>
        <p:spPr>
          <a:xfrm>
            <a:off x="1595305" y="2225052"/>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0" name="Google Shape;180;p14"/>
          <p:cNvSpPr txBox="1">
            <a:spLocks noGrp="1"/>
          </p:cNvSpPr>
          <p:nvPr>
            <p:ph type="subTitle" idx="2"/>
          </p:nvPr>
        </p:nvSpPr>
        <p:spPr>
          <a:xfrm>
            <a:off x="1595305" y="3900489"/>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1" name="Google Shape;181;p14"/>
          <p:cNvSpPr txBox="1">
            <a:spLocks noGrp="1"/>
          </p:cNvSpPr>
          <p:nvPr>
            <p:ph type="subTitle" idx="3"/>
          </p:nvPr>
        </p:nvSpPr>
        <p:spPr>
          <a:xfrm>
            <a:off x="5498753" y="2225052"/>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2" name="Google Shape;182;p14"/>
          <p:cNvSpPr txBox="1">
            <a:spLocks noGrp="1"/>
          </p:cNvSpPr>
          <p:nvPr>
            <p:ph type="subTitle" idx="4"/>
          </p:nvPr>
        </p:nvSpPr>
        <p:spPr>
          <a:xfrm>
            <a:off x="5498777" y="3900489"/>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3" name="Google Shape;183;p14"/>
          <p:cNvSpPr txBox="1">
            <a:spLocks noGrp="1"/>
          </p:cNvSpPr>
          <p:nvPr>
            <p:ph type="title" idx="5" hasCustomPrompt="1"/>
          </p:nvPr>
        </p:nvSpPr>
        <p:spPr>
          <a:xfrm>
            <a:off x="721400" y="1467798"/>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4" name="Google Shape;184;p14"/>
          <p:cNvSpPr txBox="1">
            <a:spLocks noGrp="1"/>
          </p:cNvSpPr>
          <p:nvPr>
            <p:ph type="title" idx="6" hasCustomPrompt="1"/>
          </p:nvPr>
        </p:nvSpPr>
        <p:spPr>
          <a:xfrm>
            <a:off x="4624925" y="1467798"/>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5" name="Google Shape;185;p14"/>
          <p:cNvSpPr txBox="1">
            <a:spLocks noGrp="1"/>
          </p:cNvSpPr>
          <p:nvPr>
            <p:ph type="title" idx="7" hasCustomPrompt="1"/>
          </p:nvPr>
        </p:nvSpPr>
        <p:spPr>
          <a:xfrm>
            <a:off x="721400" y="3139450"/>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6" name="Google Shape;186;p14"/>
          <p:cNvSpPr txBox="1">
            <a:spLocks noGrp="1"/>
          </p:cNvSpPr>
          <p:nvPr>
            <p:ph type="title" idx="8" hasCustomPrompt="1"/>
          </p:nvPr>
        </p:nvSpPr>
        <p:spPr>
          <a:xfrm>
            <a:off x="4624925" y="3139450"/>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7" name="Google Shape;187;p14"/>
          <p:cNvSpPr txBox="1">
            <a:spLocks noGrp="1"/>
          </p:cNvSpPr>
          <p:nvPr>
            <p:ph type="subTitle" idx="9"/>
          </p:nvPr>
        </p:nvSpPr>
        <p:spPr>
          <a:xfrm>
            <a:off x="1595305" y="1467798"/>
            <a:ext cx="2931900" cy="872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88" name="Google Shape;188;p14"/>
          <p:cNvSpPr txBox="1">
            <a:spLocks noGrp="1"/>
          </p:cNvSpPr>
          <p:nvPr>
            <p:ph type="subTitle" idx="13"/>
          </p:nvPr>
        </p:nvSpPr>
        <p:spPr>
          <a:xfrm>
            <a:off x="1595250" y="3139450"/>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89" name="Google Shape;189;p14"/>
          <p:cNvSpPr txBox="1">
            <a:spLocks noGrp="1"/>
          </p:cNvSpPr>
          <p:nvPr>
            <p:ph type="subTitle" idx="14"/>
          </p:nvPr>
        </p:nvSpPr>
        <p:spPr>
          <a:xfrm>
            <a:off x="5498750" y="1467798"/>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90" name="Google Shape;190;p14"/>
          <p:cNvSpPr txBox="1">
            <a:spLocks noGrp="1"/>
          </p:cNvSpPr>
          <p:nvPr>
            <p:ph type="subTitle" idx="15"/>
          </p:nvPr>
        </p:nvSpPr>
        <p:spPr>
          <a:xfrm>
            <a:off x="5498777" y="3139450"/>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91"/>
        <p:cNvGrpSpPr/>
        <p:nvPr/>
      </p:nvGrpSpPr>
      <p:grpSpPr>
        <a:xfrm>
          <a:off x="0" y="0"/>
          <a:ext cx="0" cy="0"/>
          <a:chOff x="0" y="0"/>
          <a:chExt cx="0" cy="0"/>
        </a:xfrm>
      </p:grpSpPr>
      <p:grpSp>
        <p:nvGrpSpPr>
          <p:cNvPr id="192" name="Google Shape;192;p15"/>
          <p:cNvGrpSpPr/>
          <p:nvPr/>
        </p:nvGrpSpPr>
        <p:grpSpPr>
          <a:xfrm>
            <a:off x="6046787" y="-152"/>
            <a:ext cx="3349223" cy="4974600"/>
            <a:chOff x="6046787" y="-152"/>
            <a:chExt cx="3349223" cy="4974600"/>
          </a:xfrm>
        </p:grpSpPr>
        <p:sp>
          <p:nvSpPr>
            <p:cNvPr id="193" name="Google Shape;193;p15"/>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94" name="Google Shape;194;p15"/>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 name="Google Shape;195;p15"/>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 name="Google Shape;196;p15"/>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 name="Google Shape;197;p15"/>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98" name="Google Shape;198;p15"/>
            <p:cNvCxnSpPr>
              <a:endCxn id="193"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199" name="Google Shape;199;p15"/>
            <p:cNvCxnSpPr>
              <a:endCxn id="193"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grpSp>
        <p:nvGrpSpPr>
          <p:cNvPr id="200" name="Google Shape;200;p15"/>
          <p:cNvGrpSpPr/>
          <p:nvPr/>
        </p:nvGrpSpPr>
        <p:grpSpPr>
          <a:xfrm>
            <a:off x="-858150" y="-1909250"/>
            <a:ext cx="6187525" cy="8923100"/>
            <a:chOff x="-858150" y="-1909250"/>
            <a:chExt cx="6187525" cy="8923100"/>
          </a:xfrm>
        </p:grpSpPr>
        <p:sp>
          <p:nvSpPr>
            <p:cNvPr id="201" name="Google Shape;201;p15"/>
            <p:cNvSpPr/>
            <p:nvPr/>
          </p:nvSpPr>
          <p:spPr>
            <a:xfrm>
              <a:off x="-858150" y="-19092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02" name="Google Shape;202;p15"/>
            <p:cNvSpPr/>
            <p:nvPr/>
          </p:nvSpPr>
          <p:spPr>
            <a:xfrm>
              <a:off x="3106375" y="47908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203" name="Google Shape;203;p1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5"/>
          <p:cNvSpPr txBox="1">
            <a:spLocks noGrp="1"/>
          </p:cNvSpPr>
          <p:nvPr>
            <p:ph type="subTitle" idx="1"/>
          </p:nvPr>
        </p:nvSpPr>
        <p:spPr>
          <a:xfrm>
            <a:off x="720000"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5" name="Google Shape;205;p15"/>
          <p:cNvSpPr txBox="1">
            <a:spLocks noGrp="1"/>
          </p:cNvSpPr>
          <p:nvPr>
            <p:ph type="subTitle" idx="2"/>
          </p:nvPr>
        </p:nvSpPr>
        <p:spPr>
          <a:xfrm>
            <a:off x="3378225"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6" name="Google Shape;206;p15"/>
          <p:cNvSpPr txBox="1">
            <a:spLocks noGrp="1"/>
          </p:cNvSpPr>
          <p:nvPr>
            <p:ph type="subTitle" idx="3"/>
          </p:nvPr>
        </p:nvSpPr>
        <p:spPr>
          <a:xfrm>
            <a:off x="720000"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7" name="Google Shape;207;p15"/>
          <p:cNvSpPr txBox="1">
            <a:spLocks noGrp="1"/>
          </p:cNvSpPr>
          <p:nvPr>
            <p:ph type="subTitle" idx="4"/>
          </p:nvPr>
        </p:nvSpPr>
        <p:spPr>
          <a:xfrm>
            <a:off x="3378225"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8" name="Google Shape;208;p15"/>
          <p:cNvSpPr txBox="1">
            <a:spLocks noGrp="1"/>
          </p:cNvSpPr>
          <p:nvPr>
            <p:ph type="subTitle" idx="5"/>
          </p:nvPr>
        </p:nvSpPr>
        <p:spPr>
          <a:xfrm>
            <a:off x="6036450"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9" name="Google Shape;209;p15"/>
          <p:cNvSpPr txBox="1">
            <a:spLocks noGrp="1"/>
          </p:cNvSpPr>
          <p:nvPr>
            <p:ph type="subTitle" idx="6"/>
          </p:nvPr>
        </p:nvSpPr>
        <p:spPr>
          <a:xfrm>
            <a:off x="6036450"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10" name="Google Shape;210;p15"/>
          <p:cNvSpPr txBox="1">
            <a:spLocks noGrp="1"/>
          </p:cNvSpPr>
          <p:nvPr>
            <p:ph type="subTitle" idx="7"/>
          </p:nvPr>
        </p:nvSpPr>
        <p:spPr>
          <a:xfrm>
            <a:off x="721075"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1" name="Google Shape;211;p15"/>
          <p:cNvSpPr txBox="1">
            <a:spLocks noGrp="1"/>
          </p:cNvSpPr>
          <p:nvPr>
            <p:ph type="subTitle" idx="8"/>
          </p:nvPr>
        </p:nvSpPr>
        <p:spPr>
          <a:xfrm>
            <a:off x="3379300"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2" name="Google Shape;212;p15"/>
          <p:cNvSpPr txBox="1">
            <a:spLocks noGrp="1"/>
          </p:cNvSpPr>
          <p:nvPr>
            <p:ph type="subTitle" idx="9"/>
          </p:nvPr>
        </p:nvSpPr>
        <p:spPr>
          <a:xfrm>
            <a:off x="6037525"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3" name="Google Shape;213;p15"/>
          <p:cNvSpPr txBox="1">
            <a:spLocks noGrp="1"/>
          </p:cNvSpPr>
          <p:nvPr>
            <p:ph type="subTitle" idx="13"/>
          </p:nvPr>
        </p:nvSpPr>
        <p:spPr>
          <a:xfrm>
            <a:off x="721075" y="3099525"/>
            <a:ext cx="23877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4" name="Google Shape;214;p15"/>
          <p:cNvSpPr txBox="1">
            <a:spLocks noGrp="1"/>
          </p:cNvSpPr>
          <p:nvPr>
            <p:ph type="subTitle" idx="14"/>
          </p:nvPr>
        </p:nvSpPr>
        <p:spPr>
          <a:xfrm>
            <a:off x="3379300" y="3099527"/>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5" name="Google Shape;215;p15"/>
          <p:cNvSpPr txBox="1">
            <a:spLocks noGrp="1"/>
          </p:cNvSpPr>
          <p:nvPr>
            <p:ph type="subTitle" idx="15"/>
          </p:nvPr>
        </p:nvSpPr>
        <p:spPr>
          <a:xfrm>
            <a:off x="6037525" y="3099527"/>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216"/>
        <p:cNvGrpSpPr/>
        <p:nvPr/>
      </p:nvGrpSpPr>
      <p:grpSpPr>
        <a:xfrm>
          <a:off x="0" y="0"/>
          <a:ext cx="0" cy="0"/>
          <a:chOff x="0" y="0"/>
          <a:chExt cx="0" cy="0"/>
        </a:xfrm>
      </p:grpSpPr>
      <p:sp>
        <p:nvSpPr>
          <p:cNvPr id="217" name="Google Shape;217;p16"/>
          <p:cNvSpPr/>
          <p:nvPr/>
        </p:nvSpPr>
        <p:spPr>
          <a:xfrm>
            <a:off x="3564800" y="4736025"/>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218" name="Google Shape;218;p16"/>
          <p:cNvGrpSpPr/>
          <p:nvPr/>
        </p:nvGrpSpPr>
        <p:grpSpPr>
          <a:xfrm>
            <a:off x="-228259" y="147910"/>
            <a:ext cx="6768198" cy="5009100"/>
            <a:chOff x="-123013" y="147910"/>
            <a:chExt cx="6768198" cy="5009100"/>
          </a:xfrm>
        </p:grpSpPr>
        <p:sp>
          <p:nvSpPr>
            <p:cNvPr id="219" name="Google Shape;219;p16"/>
            <p:cNvSpPr/>
            <p:nvPr/>
          </p:nvSpPr>
          <p:spPr>
            <a:xfrm rot="10800000" flipH="1">
              <a:off x="-123013" y="14791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20" name="Google Shape;220;p16"/>
            <p:cNvSpPr/>
            <p:nvPr/>
          </p:nvSpPr>
          <p:spPr>
            <a:xfrm>
              <a:off x="6342067" y="213016"/>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1" name="Google Shape;221;p16"/>
            <p:cNvSpPr/>
            <p:nvPr/>
          </p:nvSpPr>
          <p:spPr>
            <a:xfrm>
              <a:off x="6532479" y="199015"/>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 name="Google Shape;222;p16"/>
            <p:cNvSpPr/>
            <p:nvPr/>
          </p:nvSpPr>
          <p:spPr>
            <a:xfrm>
              <a:off x="6561705" y="314522"/>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3" name="Google Shape;223;p16"/>
            <p:cNvSpPr/>
            <p:nvPr/>
          </p:nvSpPr>
          <p:spPr>
            <a:xfrm>
              <a:off x="6561705" y="240668"/>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224" name="Google Shape;224;p16"/>
            <p:cNvCxnSpPr>
              <a:endCxn id="219" idx="3"/>
            </p:cNvCxnSpPr>
            <p:nvPr/>
          </p:nvCxnSpPr>
          <p:spPr>
            <a:xfrm rot="10800000">
              <a:off x="1053587" y="290110"/>
              <a:ext cx="5285100" cy="0"/>
            </a:xfrm>
            <a:prstGeom prst="straightConnector1">
              <a:avLst/>
            </a:prstGeom>
            <a:noFill/>
            <a:ln w="9525" cap="flat" cmpd="sng">
              <a:solidFill>
                <a:schemeClr val="dk1"/>
              </a:solidFill>
              <a:prstDash val="solid"/>
              <a:round/>
              <a:headEnd type="none" w="med" len="med"/>
              <a:tailEnd type="none" w="med" len="med"/>
            </a:ln>
          </p:spPr>
        </p:cxnSp>
        <p:cxnSp>
          <p:nvCxnSpPr>
            <p:cNvPr id="225" name="Google Shape;225;p16"/>
            <p:cNvCxnSpPr>
              <a:endCxn id="219" idx="0"/>
            </p:cNvCxnSpPr>
            <p:nvPr/>
          </p:nvCxnSpPr>
          <p:spPr>
            <a:xfrm rot="10800000">
              <a:off x="465287" y="432310"/>
              <a:ext cx="0" cy="4724700"/>
            </a:xfrm>
            <a:prstGeom prst="straightConnector1">
              <a:avLst/>
            </a:prstGeom>
            <a:noFill/>
            <a:ln w="9525" cap="flat" cmpd="sng">
              <a:solidFill>
                <a:schemeClr val="dk1"/>
              </a:solidFill>
              <a:prstDash val="solid"/>
              <a:round/>
              <a:headEnd type="none" w="med" len="med"/>
              <a:tailEnd type="none" w="med" len="med"/>
            </a:ln>
          </p:spPr>
        </p:cxnSp>
      </p:grpSp>
      <p:sp>
        <p:nvSpPr>
          <p:cNvPr id="226" name="Google Shape;226;p16"/>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11">
    <p:spTree>
      <p:nvGrpSpPr>
        <p:cNvPr id="1" name="Shape 227"/>
        <p:cNvGrpSpPr/>
        <p:nvPr/>
      </p:nvGrpSpPr>
      <p:grpSpPr>
        <a:xfrm>
          <a:off x="0" y="0"/>
          <a:ext cx="0" cy="0"/>
          <a:chOff x="0" y="0"/>
          <a:chExt cx="0" cy="0"/>
        </a:xfrm>
      </p:grpSpPr>
      <p:grpSp>
        <p:nvGrpSpPr>
          <p:cNvPr id="228" name="Google Shape;228;p17"/>
          <p:cNvGrpSpPr/>
          <p:nvPr/>
        </p:nvGrpSpPr>
        <p:grpSpPr>
          <a:xfrm>
            <a:off x="8534520" y="-92922"/>
            <a:ext cx="1249730" cy="4915922"/>
            <a:chOff x="8430770" y="-92922"/>
            <a:chExt cx="1249730" cy="4915922"/>
          </a:xfrm>
        </p:grpSpPr>
        <p:grpSp>
          <p:nvGrpSpPr>
            <p:cNvPr id="229" name="Google Shape;229;p17"/>
            <p:cNvGrpSpPr/>
            <p:nvPr/>
          </p:nvGrpSpPr>
          <p:grpSpPr>
            <a:xfrm rot="5400000">
              <a:off x="7604720" y="733128"/>
              <a:ext cx="2534850" cy="882750"/>
              <a:chOff x="-96030" y="3967928"/>
              <a:chExt cx="2534850" cy="882750"/>
            </a:xfrm>
          </p:grpSpPr>
          <p:sp>
            <p:nvSpPr>
              <p:cNvPr id="230" name="Google Shape;230;p17"/>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1" name="Google Shape;231;p17"/>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 name="Google Shape;232;p17"/>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3" name="Google Shape;233;p17"/>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4" name="Google Shape;234;p17"/>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35" name="Google Shape;235;p17"/>
            <p:cNvSpPr/>
            <p:nvPr/>
          </p:nvSpPr>
          <p:spPr>
            <a:xfrm>
              <a:off x="8503900" y="45386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236" name="Google Shape;236;p17"/>
          <p:cNvGrpSpPr/>
          <p:nvPr/>
        </p:nvGrpSpPr>
        <p:grpSpPr>
          <a:xfrm>
            <a:off x="-1727025" y="1460250"/>
            <a:ext cx="6291175" cy="5585750"/>
            <a:chOff x="-1727025" y="1460250"/>
            <a:chExt cx="6291175" cy="5585750"/>
          </a:xfrm>
        </p:grpSpPr>
        <p:sp>
          <p:nvSpPr>
            <p:cNvPr id="237" name="Google Shape;237;p17"/>
            <p:cNvSpPr/>
            <p:nvPr/>
          </p:nvSpPr>
          <p:spPr>
            <a:xfrm>
              <a:off x="-1727025" y="14602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38" name="Google Shape;238;p17"/>
            <p:cNvSpPr/>
            <p:nvPr/>
          </p:nvSpPr>
          <p:spPr>
            <a:xfrm>
              <a:off x="2341150" y="48230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239" name="Google Shape;239;p17"/>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50"/>
        <p:cNvGrpSpPr/>
        <p:nvPr/>
      </p:nvGrpSpPr>
      <p:grpSpPr>
        <a:xfrm>
          <a:off x="0" y="0"/>
          <a:ext cx="0" cy="0"/>
          <a:chOff x="0" y="0"/>
          <a:chExt cx="0" cy="0"/>
        </a:xfrm>
      </p:grpSpPr>
      <p:grpSp>
        <p:nvGrpSpPr>
          <p:cNvPr id="251" name="Google Shape;251;p19"/>
          <p:cNvGrpSpPr/>
          <p:nvPr/>
        </p:nvGrpSpPr>
        <p:grpSpPr>
          <a:xfrm>
            <a:off x="-1659025" y="1460250"/>
            <a:ext cx="12494425" cy="2223000"/>
            <a:chOff x="-1659025" y="1793600"/>
            <a:chExt cx="12494425" cy="2223000"/>
          </a:xfrm>
        </p:grpSpPr>
        <p:sp>
          <p:nvSpPr>
            <p:cNvPr id="252" name="Google Shape;252;p19"/>
            <p:cNvSpPr/>
            <p:nvPr/>
          </p:nvSpPr>
          <p:spPr>
            <a:xfrm>
              <a:off x="-1659025" y="1793600"/>
              <a:ext cx="2223000" cy="2223000"/>
            </a:xfrm>
            <a:prstGeom prst="ellipse">
              <a:avLst/>
            </a:prstGeom>
            <a:solidFill>
              <a:srgbClr val="B9611A">
                <a:alpha val="19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53" name="Google Shape;253;p19"/>
            <p:cNvSpPr/>
            <p:nvPr/>
          </p:nvSpPr>
          <p:spPr>
            <a:xfrm>
              <a:off x="8612400" y="1793600"/>
              <a:ext cx="2223000" cy="2223000"/>
            </a:xfrm>
            <a:prstGeom prst="ellipse">
              <a:avLst/>
            </a:prstGeom>
            <a:solidFill>
              <a:srgbClr val="B9611A">
                <a:alpha val="19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254" name="Google Shape;254;p19"/>
          <p:cNvGrpSpPr/>
          <p:nvPr/>
        </p:nvGrpSpPr>
        <p:grpSpPr>
          <a:xfrm>
            <a:off x="285100" y="445225"/>
            <a:ext cx="856200" cy="856200"/>
            <a:chOff x="285100" y="445225"/>
            <a:chExt cx="856200" cy="856200"/>
          </a:xfrm>
        </p:grpSpPr>
        <p:sp>
          <p:nvSpPr>
            <p:cNvPr id="255" name="Google Shape;255;p19"/>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56" name="Google Shape;256;p19"/>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rgbClr val="000000"/>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57" name="Google Shape;257;p19"/>
          <p:cNvGrpSpPr/>
          <p:nvPr/>
        </p:nvGrpSpPr>
        <p:grpSpPr>
          <a:xfrm>
            <a:off x="-940505" y="445225"/>
            <a:ext cx="10717630" cy="4405453"/>
            <a:chOff x="-940505" y="445225"/>
            <a:chExt cx="10717630" cy="4405453"/>
          </a:xfrm>
        </p:grpSpPr>
        <p:grpSp>
          <p:nvGrpSpPr>
            <p:cNvPr id="258" name="Google Shape;258;p19"/>
            <p:cNvGrpSpPr/>
            <p:nvPr/>
          </p:nvGrpSpPr>
          <p:grpSpPr>
            <a:xfrm>
              <a:off x="-940505" y="3967928"/>
              <a:ext cx="2534850" cy="882750"/>
              <a:chOff x="-96030" y="3967928"/>
              <a:chExt cx="2534850" cy="882750"/>
            </a:xfrm>
          </p:grpSpPr>
          <p:sp>
            <p:nvSpPr>
              <p:cNvPr id="259" name="Google Shape;259;p19"/>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 name="Google Shape;260;p19"/>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 name="Google Shape;261;p19"/>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 name="Google Shape;262;p19"/>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 name="Google Shape;263;p19"/>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64" name="Google Shape;264;p19"/>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265" name="Google Shape;265;p19"/>
            <p:cNvGrpSpPr/>
            <p:nvPr/>
          </p:nvGrpSpPr>
          <p:grpSpPr>
            <a:xfrm>
              <a:off x="285100" y="445225"/>
              <a:ext cx="856200" cy="856200"/>
              <a:chOff x="285100" y="445225"/>
              <a:chExt cx="856200" cy="856200"/>
            </a:xfrm>
          </p:grpSpPr>
          <p:sp>
            <p:nvSpPr>
              <p:cNvPr id="266" name="Google Shape;266;p19"/>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 name="Google Shape;267;p19"/>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grpSp>
        <p:nvGrpSpPr>
          <p:cNvPr id="268" name="Google Shape;268;p19"/>
          <p:cNvGrpSpPr/>
          <p:nvPr/>
        </p:nvGrpSpPr>
        <p:grpSpPr>
          <a:xfrm>
            <a:off x="6775790" y="2934165"/>
            <a:ext cx="1523160" cy="819530"/>
            <a:chOff x="2852640" y="2125440"/>
            <a:chExt cx="1523160" cy="819530"/>
          </a:xfrm>
        </p:grpSpPr>
        <p:sp>
          <p:nvSpPr>
            <p:cNvPr id="269" name="Google Shape;269;p19"/>
            <p:cNvSpPr/>
            <p:nvPr/>
          </p:nvSpPr>
          <p:spPr>
            <a:xfrm>
              <a:off x="3161880" y="2647610"/>
              <a:ext cx="1189800" cy="297360"/>
            </a:xfrm>
            <a:custGeom>
              <a:avLst/>
              <a:gdLst/>
              <a:ahLst/>
              <a:cxnLst/>
              <a:rect l="l" t="t" r="r" b="b"/>
              <a:pathLst>
                <a:path w="3305" h="826" extrusionOk="0">
                  <a:moveTo>
                    <a:pt x="0" y="711"/>
                  </a:moveTo>
                  <a:lnTo>
                    <a:pt x="0" y="711"/>
                  </a:lnTo>
                  <a:cubicBezTo>
                    <a:pt x="0" y="116"/>
                    <a:pt x="0" y="116"/>
                    <a:pt x="0" y="116"/>
                  </a:cubicBezTo>
                  <a:cubicBezTo>
                    <a:pt x="0" y="49"/>
                    <a:pt x="67" y="0"/>
                    <a:pt x="132" y="0"/>
                  </a:cubicBezTo>
                  <a:cubicBezTo>
                    <a:pt x="3173" y="0"/>
                    <a:pt x="3173" y="0"/>
                    <a:pt x="3173" y="0"/>
                  </a:cubicBezTo>
                  <a:cubicBezTo>
                    <a:pt x="3256" y="0"/>
                    <a:pt x="3305" y="49"/>
                    <a:pt x="3305" y="116"/>
                  </a:cubicBezTo>
                  <a:cubicBezTo>
                    <a:pt x="3305" y="711"/>
                    <a:pt x="3305" y="711"/>
                    <a:pt x="3305" y="711"/>
                  </a:cubicBezTo>
                  <a:cubicBezTo>
                    <a:pt x="3305" y="776"/>
                    <a:pt x="3256" y="826"/>
                    <a:pt x="3173" y="826"/>
                  </a:cubicBezTo>
                  <a:cubicBezTo>
                    <a:pt x="132" y="826"/>
                    <a:pt x="132" y="826"/>
                    <a:pt x="132" y="826"/>
                  </a:cubicBezTo>
                  <a:cubicBezTo>
                    <a:pt x="67" y="826"/>
                    <a:pt x="0" y="776"/>
                    <a:pt x="0" y="71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 name="Google Shape;270;p19"/>
            <p:cNvSpPr/>
            <p:nvPr/>
          </p:nvSpPr>
          <p:spPr>
            <a:xfrm>
              <a:off x="3453480" y="2647610"/>
              <a:ext cx="898200" cy="297360"/>
            </a:xfrm>
            <a:custGeom>
              <a:avLst/>
              <a:gdLst/>
              <a:ahLst/>
              <a:cxnLst/>
              <a:rect l="l" t="t" r="r" b="b"/>
              <a:pathLst>
                <a:path w="2495" h="826" extrusionOk="0">
                  <a:moveTo>
                    <a:pt x="0" y="826"/>
                  </a:moveTo>
                  <a:lnTo>
                    <a:pt x="0" y="826"/>
                  </a:lnTo>
                  <a:cubicBezTo>
                    <a:pt x="0" y="0"/>
                    <a:pt x="0" y="0"/>
                    <a:pt x="0" y="0"/>
                  </a:cubicBezTo>
                  <a:cubicBezTo>
                    <a:pt x="2363" y="0"/>
                    <a:pt x="2363" y="0"/>
                    <a:pt x="2363" y="0"/>
                  </a:cubicBezTo>
                  <a:cubicBezTo>
                    <a:pt x="2446" y="0"/>
                    <a:pt x="2495" y="49"/>
                    <a:pt x="2495" y="116"/>
                  </a:cubicBezTo>
                  <a:cubicBezTo>
                    <a:pt x="2495" y="711"/>
                    <a:pt x="2495" y="711"/>
                    <a:pt x="2495" y="711"/>
                  </a:cubicBezTo>
                  <a:cubicBezTo>
                    <a:pt x="2495" y="776"/>
                    <a:pt x="2446" y="826"/>
                    <a:pt x="2363" y="826"/>
                  </a:cubicBezTo>
                  <a:lnTo>
                    <a:pt x="0" y="826"/>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 name="Google Shape;271;p19"/>
            <p:cNvSpPr/>
            <p:nvPr/>
          </p:nvSpPr>
          <p:spPr>
            <a:xfrm>
              <a:off x="3132360" y="2707010"/>
              <a:ext cx="29520" cy="178560"/>
            </a:xfrm>
            <a:custGeom>
              <a:avLst/>
              <a:gdLst/>
              <a:ahLst/>
              <a:cxnLst/>
              <a:rect l="l" t="t" r="r" b="b"/>
              <a:pathLst>
                <a:path w="82" h="496" extrusionOk="0">
                  <a:moveTo>
                    <a:pt x="0" y="49"/>
                  </a:moveTo>
                  <a:lnTo>
                    <a:pt x="0" y="49"/>
                  </a:lnTo>
                  <a:cubicBezTo>
                    <a:pt x="0" y="16"/>
                    <a:pt x="16" y="0"/>
                    <a:pt x="49" y="0"/>
                  </a:cubicBezTo>
                  <a:lnTo>
                    <a:pt x="49" y="0"/>
                  </a:lnTo>
                  <a:cubicBezTo>
                    <a:pt x="67" y="0"/>
                    <a:pt x="82" y="16"/>
                    <a:pt x="82" y="49"/>
                  </a:cubicBezTo>
                  <a:cubicBezTo>
                    <a:pt x="82" y="446"/>
                    <a:pt x="82" y="446"/>
                    <a:pt x="82" y="446"/>
                  </a:cubicBezTo>
                  <a:cubicBezTo>
                    <a:pt x="82" y="479"/>
                    <a:pt x="67" y="496"/>
                    <a:pt x="49" y="496"/>
                  </a:cubicBezTo>
                  <a:lnTo>
                    <a:pt x="49" y="496"/>
                  </a:lnTo>
                  <a:cubicBezTo>
                    <a:pt x="16" y="496"/>
                    <a:pt x="0" y="479"/>
                    <a:pt x="0" y="446"/>
                  </a:cubicBezTo>
                  <a:lnTo>
                    <a:pt x="0" y="49"/>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 name="Google Shape;272;p19"/>
            <p:cNvSpPr/>
            <p:nvPr/>
          </p:nvSpPr>
          <p:spPr>
            <a:xfrm>
              <a:off x="4107960" y="2784050"/>
              <a:ext cx="100800" cy="24120"/>
            </a:xfrm>
            <a:custGeom>
              <a:avLst/>
              <a:gdLst/>
              <a:ahLst/>
              <a:cxnLst/>
              <a:rect l="l" t="t" r="r" b="b"/>
              <a:pathLst>
                <a:path w="280" h="67" extrusionOk="0">
                  <a:moveTo>
                    <a:pt x="280" y="0"/>
                  </a:moveTo>
                  <a:lnTo>
                    <a:pt x="280" y="67"/>
                  </a:lnTo>
                  <a:lnTo>
                    <a:pt x="0" y="67"/>
                  </a:lnTo>
                  <a:lnTo>
                    <a:pt x="0" y="0"/>
                  </a:lnTo>
                  <a:lnTo>
                    <a:pt x="28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 name="Google Shape;273;p19"/>
            <p:cNvSpPr/>
            <p:nvPr/>
          </p:nvSpPr>
          <p:spPr>
            <a:xfrm>
              <a:off x="3221280" y="2743010"/>
              <a:ext cx="101160" cy="106560"/>
            </a:xfrm>
            <a:custGeom>
              <a:avLst/>
              <a:gdLst/>
              <a:ahLst/>
              <a:cxnLst/>
              <a:rect l="l" t="t" r="r" b="b"/>
              <a:pathLst>
                <a:path w="281" h="296" extrusionOk="0">
                  <a:moveTo>
                    <a:pt x="165" y="114"/>
                  </a:moveTo>
                  <a:lnTo>
                    <a:pt x="281" y="114"/>
                  </a:lnTo>
                  <a:lnTo>
                    <a:pt x="281" y="181"/>
                  </a:lnTo>
                  <a:lnTo>
                    <a:pt x="165" y="181"/>
                  </a:lnTo>
                  <a:lnTo>
                    <a:pt x="165" y="296"/>
                  </a:lnTo>
                  <a:lnTo>
                    <a:pt x="116" y="296"/>
                  </a:lnTo>
                  <a:lnTo>
                    <a:pt x="116" y="181"/>
                  </a:lnTo>
                  <a:lnTo>
                    <a:pt x="0" y="181"/>
                  </a:lnTo>
                  <a:lnTo>
                    <a:pt x="0" y="114"/>
                  </a:lnTo>
                  <a:lnTo>
                    <a:pt x="116" y="114"/>
                  </a:lnTo>
                  <a:lnTo>
                    <a:pt x="116" y="0"/>
                  </a:lnTo>
                  <a:lnTo>
                    <a:pt x="165" y="0"/>
                  </a:lnTo>
                  <a:lnTo>
                    <a:pt x="165" y="114"/>
                  </a:lnTo>
                  <a:close/>
                </a:path>
              </a:pathLst>
            </a:custGeom>
            <a:solidFill>
              <a:srgbClr val="EBF0F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 name="Google Shape;274;p19"/>
            <p:cNvSpPr/>
            <p:nvPr/>
          </p:nvSpPr>
          <p:spPr>
            <a:xfrm>
              <a:off x="2852640" y="2125440"/>
              <a:ext cx="1475640" cy="457560"/>
            </a:xfrm>
            <a:custGeom>
              <a:avLst/>
              <a:gdLst/>
              <a:ahLst/>
              <a:cxnLst/>
              <a:rect l="l" t="t" r="r" b="b"/>
              <a:pathLst>
                <a:path w="4099" h="1271" extrusionOk="0">
                  <a:moveTo>
                    <a:pt x="4099" y="198"/>
                  </a:moveTo>
                  <a:lnTo>
                    <a:pt x="4099" y="198"/>
                  </a:lnTo>
                  <a:cubicBezTo>
                    <a:pt x="4099" y="1073"/>
                    <a:pt x="4099" y="1073"/>
                    <a:pt x="4099" y="1073"/>
                  </a:cubicBezTo>
                  <a:cubicBezTo>
                    <a:pt x="4099" y="1189"/>
                    <a:pt x="4017" y="1271"/>
                    <a:pt x="3901" y="1271"/>
                  </a:cubicBezTo>
                  <a:cubicBezTo>
                    <a:pt x="198" y="1271"/>
                    <a:pt x="198" y="1271"/>
                    <a:pt x="198" y="1271"/>
                  </a:cubicBezTo>
                  <a:cubicBezTo>
                    <a:pt x="82" y="1271"/>
                    <a:pt x="0" y="1189"/>
                    <a:pt x="0" y="1073"/>
                  </a:cubicBezTo>
                  <a:cubicBezTo>
                    <a:pt x="0" y="198"/>
                    <a:pt x="0" y="198"/>
                    <a:pt x="0" y="198"/>
                  </a:cubicBezTo>
                  <a:cubicBezTo>
                    <a:pt x="0" y="82"/>
                    <a:pt x="82" y="0"/>
                    <a:pt x="198" y="0"/>
                  </a:cubicBezTo>
                  <a:cubicBezTo>
                    <a:pt x="3901" y="0"/>
                    <a:pt x="3901" y="0"/>
                    <a:pt x="3901" y="0"/>
                  </a:cubicBezTo>
                  <a:cubicBezTo>
                    <a:pt x="4017" y="0"/>
                    <a:pt x="4099" y="82"/>
                    <a:pt x="4099" y="19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 name="Google Shape;275;p19"/>
            <p:cNvSpPr/>
            <p:nvPr/>
          </p:nvSpPr>
          <p:spPr>
            <a:xfrm>
              <a:off x="2852640" y="2125440"/>
              <a:ext cx="1035360" cy="457560"/>
            </a:xfrm>
            <a:custGeom>
              <a:avLst/>
              <a:gdLst/>
              <a:ahLst/>
              <a:cxnLst/>
              <a:rect l="l" t="t" r="r" b="b"/>
              <a:pathLst>
                <a:path w="2876" h="1271" extrusionOk="0">
                  <a:moveTo>
                    <a:pt x="2876" y="0"/>
                  </a:moveTo>
                  <a:lnTo>
                    <a:pt x="2876" y="0"/>
                  </a:lnTo>
                  <a:cubicBezTo>
                    <a:pt x="2876" y="1271"/>
                    <a:pt x="2876" y="1271"/>
                    <a:pt x="2876" y="1271"/>
                  </a:cubicBezTo>
                  <a:cubicBezTo>
                    <a:pt x="198" y="1271"/>
                    <a:pt x="198" y="1271"/>
                    <a:pt x="198" y="1271"/>
                  </a:cubicBezTo>
                  <a:cubicBezTo>
                    <a:pt x="82" y="1271"/>
                    <a:pt x="0" y="1189"/>
                    <a:pt x="0" y="1073"/>
                  </a:cubicBezTo>
                  <a:cubicBezTo>
                    <a:pt x="0" y="198"/>
                    <a:pt x="0" y="198"/>
                    <a:pt x="0" y="198"/>
                  </a:cubicBezTo>
                  <a:cubicBezTo>
                    <a:pt x="0" y="82"/>
                    <a:pt x="82" y="0"/>
                    <a:pt x="198" y="0"/>
                  </a:cubicBezTo>
                  <a:lnTo>
                    <a:pt x="2876"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 name="Google Shape;276;p19"/>
            <p:cNvSpPr/>
            <p:nvPr/>
          </p:nvSpPr>
          <p:spPr>
            <a:xfrm>
              <a:off x="4328280" y="2220840"/>
              <a:ext cx="47520" cy="267840"/>
            </a:xfrm>
            <a:custGeom>
              <a:avLst/>
              <a:gdLst/>
              <a:ahLst/>
              <a:cxnLst/>
              <a:rect l="l" t="t" r="r" b="b"/>
              <a:pathLst>
                <a:path w="132" h="744" extrusionOk="0">
                  <a:moveTo>
                    <a:pt x="132" y="677"/>
                  </a:moveTo>
                  <a:lnTo>
                    <a:pt x="132" y="677"/>
                  </a:lnTo>
                  <a:cubicBezTo>
                    <a:pt x="132" y="711"/>
                    <a:pt x="98" y="744"/>
                    <a:pt x="65" y="744"/>
                  </a:cubicBezTo>
                  <a:lnTo>
                    <a:pt x="65" y="744"/>
                  </a:lnTo>
                  <a:cubicBezTo>
                    <a:pt x="33" y="744"/>
                    <a:pt x="0" y="711"/>
                    <a:pt x="0" y="677"/>
                  </a:cubicBezTo>
                  <a:cubicBezTo>
                    <a:pt x="0" y="66"/>
                    <a:pt x="0" y="66"/>
                    <a:pt x="0" y="66"/>
                  </a:cubicBezTo>
                  <a:cubicBezTo>
                    <a:pt x="0" y="33"/>
                    <a:pt x="33" y="0"/>
                    <a:pt x="65" y="0"/>
                  </a:cubicBezTo>
                  <a:lnTo>
                    <a:pt x="65" y="0"/>
                  </a:lnTo>
                  <a:cubicBezTo>
                    <a:pt x="98" y="0"/>
                    <a:pt x="132" y="33"/>
                    <a:pt x="132" y="66"/>
                  </a:cubicBezTo>
                  <a:lnTo>
                    <a:pt x="132" y="677"/>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 name="Google Shape;277;p19"/>
            <p:cNvSpPr/>
            <p:nvPr/>
          </p:nvSpPr>
          <p:spPr>
            <a:xfrm>
              <a:off x="2942280" y="2333880"/>
              <a:ext cx="154080" cy="41760"/>
            </a:xfrm>
            <a:custGeom>
              <a:avLst/>
              <a:gdLst/>
              <a:ahLst/>
              <a:cxnLst/>
              <a:rect l="l" t="t" r="r" b="b"/>
              <a:pathLst>
                <a:path w="428" h="116" extrusionOk="0">
                  <a:moveTo>
                    <a:pt x="0" y="116"/>
                  </a:moveTo>
                  <a:lnTo>
                    <a:pt x="0" y="0"/>
                  </a:lnTo>
                  <a:lnTo>
                    <a:pt x="428" y="0"/>
                  </a:lnTo>
                  <a:lnTo>
                    <a:pt x="428" y="116"/>
                  </a:lnTo>
                  <a:lnTo>
                    <a:pt x="0" y="116"/>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8" name="Google Shape;278;p19"/>
            <p:cNvSpPr/>
            <p:nvPr/>
          </p:nvSpPr>
          <p:spPr>
            <a:xfrm>
              <a:off x="4084560" y="2274480"/>
              <a:ext cx="154080" cy="160560"/>
            </a:xfrm>
            <a:custGeom>
              <a:avLst/>
              <a:gdLst/>
              <a:ahLst/>
              <a:cxnLst/>
              <a:rect l="l" t="t" r="r" b="b"/>
              <a:pathLst>
                <a:path w="428" h="446" extrusionOk="0">
                  <a:moveTo>
                    <a:pt x="180" y="263"/>
                  </a:moveTo>
                  <a:lnTo>
                    <a:pt x="0" y="263"/>
                  </a:lnTo>
                  <a:lnTo>
                    <a:pt x="0" y="181"/>
                  </a:lnTo>
                  <a:lnTo>
                    <a:pt x="180" y="181"/>
                  </a:lnTo>
                  <a:lnTo>
                    <a:pt x="180" y="0"/>
                  </a:lnTo>
                  <a:lnTo>
                    <a:pt x="263" y="0"/>
                  </a:lnTo>
                  <a:lnTo>
                    <a:pt x="263" y="181"/>
                  </a:lnTo>
                  <a:lnTo>
                    <a:pt x="428" y="181"/>
                  </a:lnTo>
                  <a:lnTo>
                    <a:pt x="428" y="263"/>
                  </a:lnTo>
                  <a:lnTo>
                    <a:pt x="263" y="263"/>
                  </a:lnTo>
                  <a:lnTo>
                    <a:pt x="263" y="446"/>
                  </a:lnTo>
                  <a:lnTo>
                    <a:pt x="180" y="446"/>
                  </a:lnTo>
                  <a:lnTo>
                    <a:pt x="180" y="263"/>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9" name="Google Shape;279;p19"/>
          <p:cNvGrpSpPr/>
          <p:nvPr/>
        </p:nvGrpSpPr>
        <p:grpSpPr>
          <a:xfrm>
            <a:off x="6886498" y="1389795"/>
            <a:ext cx="1301760" cy="1449720"/>
            <a:chOff x="365760" y="1923120"/>
            <a:chExt cx="1301760" cy="1449720"/>
          </a:xfrm>
        </p:grpSpPr>
        <p:sp>
          <p:nvSpPr>
            <p:cNvPr id="280" name="Google Shape;280;p19"/>
            <p:cNvSpPr/>
            <p:nvPr/>
          </p:nvSpPr>
          <p:spPr>
            <a:xfrm>
              <a:off x="365760" y="1923120"/>
              <a:ext cx="696240" cy="1249200"/>
            </a:xfrm>
            <a:custGeom>
              <a:avLst/>
              <a:gdLst/>
              <a:ahLst/>
              <a:cxnLst/>
              <a:rect l="l" t="t" r="r" b="b"/>
              <a:pathLst>
                <a:path w="1934" h="3470" extrusionOk="0">
                  <a:moveTo>
                    <a:pt x="1785" y="183"/>
                  </a:moveTo>
                  <a:lnTo>
                    <a:pt x="1785" y="183"/>
                  </a:lnTo>
                  <a:lnTo>
                    <a:pt x="1785" y="183"/>
                  </a:lnTo>
                  <a:cubicBezTo>
                    <a:pt x="1702" y="183"/>
                    <a:pt x="1636" y="248"/>
                    <a:pt x="1636" y="330"/>
                  </a:cubicBezTo>
                  <a:cubicBezTo>
                    <a:pt x="1636" y="1404"/>
                    <a:pt x="1636" y="1404"/>
                    <a:pt x="1636" y="1404"/>
                  </a:cubicBezTo>
                  <a:cubicBezTo>
                    <a:pt x="1636" y="1422"/>
                    <a:pt x="1604" y="1455"/>
                    <a:pt x="1586" y="1455"/>
                  </a:cubicBezTo>
                  <a:cubicBezTo>
                    <a:pt x="1553" y="1455"/>
                    <a:pt x="1521" y="1422"/>
                    <a:pt x="1521" y="1404"/>
                  </a:cubicBezTo>
                  <a:cubicBezTo>
                    <a:pt x="1521" y="149"/>
                    <a:pt x="1521" y="149"/>
                    <a:pt x="1521" y="149"/>
                  </a:cubicBezTo>
                  <a:cubicBezTo>
                    <a:pt x="1521" y="67"/>
                    <a:pt x="1471" y="0"/>
                    <a:pt x="1388" y="0"/>
                  </a:cubicBezTo>
                  <a:cubicBezTo>
                    <a:pt x="1372" y="0"/>
                    <a:pt x="1372" y="0"/>
                    <a:pt x="1372" y="0"/>
                  </a:cubicBezTo>
                  <a:cubicBezTo>
                    <a:pt x="1290" y="0"/>
                    <a:pt x="1223" y="67"/>
                    <a:pt x="1223" y="149"/>
                  </a:cubicBezTo>
                  <a:cubicBezTo>
                    <a:pt x="1223" y="1404"/>
                    <a:pt x="1223" y="1404"/>
                    <a:pt x="1223" y="1404"/>
                  </a:cubicBezTo>
                  <a:cubicBezTo>
                    <a:pt x="1223" y="1422"/>
                    <a:pt x="1207" y="1455"/>
                    <a:pt x="1174" y="1455"/>
                  </a:cubicBezTo>
                  <a:cubicBezTo>
                    <a:pt x="1141" y="1455"/>
                    <a:pt x="1125" y="1422"/>
                    <a:pt x="1125" y="1404"/>
                  </a:cubicBezTo>
                  <a:cubicBezTo>
                    <a:pt x="1125" y="149"/>
                    <a:pt x="1125" y="149"/>
                    <a:pt x="1125" y="149"/>
                  </a:cubicBezTo>
                  <a:cubicBezTo>
                    <a:pt x="1125" y="67"/>
                    <a:pt x="1058" y="0"/>
                    <a:pt x="976" y="0"/>
                  </a:cubicBezTo>
                  <a:cubicBezTo>
                    <a:pt x="958" y="0"/>
                    <a:pt x="958" y="0"/>
                    <a:pt x="958" y="0"/>
                  </a:cubicBezTo>
                  <a:cubicBezTo>
                    <a:pt x="876" y="0"/>
                    <a:pt x="811" y="67"/>
                    <a:pt x="811" y="149"/>
                  </a:cubicBezTo>
                  <a:cubicBezTo>
                    <a:pt x="811" y="1404"/>
                    <a:pt x="811" y="1404"/>
                    <a:pt x="811" y="1404"/>
                  </a:cubicBezTo>
                  <a:cubicBezTo>
                    <a:pt x="811" y="1422"/>
                    <a:pt x="793" y="1455"/>
                    <a:pt x="760" y="1455"/>
                  </a:cubicBezTo>
                  <a:cubicBezTo>
                    <a:pt x="728" y="1455"/>
                    <a:pt x="711" y="1422"/>
                    <a:pt x="711" y="1404"/>
                  </a:cubicBezTo>
                  <a:cubicBezTo>
                    <a:pt x="711" y="299"/>
                    <a:pt x="711" y="299"/>
                    <a:pt x="711" y="299"/>
                  </a:cubicBezTo>
                  <a:cubicBezTo>
                    <a:pt x="711" y="215"/>
                    <a:pt x="644" y="149"/>
                    <a:pt x="561" y="149"/>
                  </a:cubicBezTo>
                  <a:cubicBezTo>
                    <a:pt x="546" y="149"/>
                    <a:pt x="546" y="149"/>
                    <a:pt x="546" y="149"/>
                  </a:cubicBezTo>
                  <a:cubicBezTo>
                    <a:pt x="463" y="149"/>
                    <a:pt x="396" y="215"/>
                    <a:pt x="396" y="299"/>
                  </a:cubicBezTo>
                  <a:cubicBezTo>
                    <a:pt x="396" y="1851"/>
                    <a:pt x="396" y="1851"/>
                    <a:pt x="396" y="1851"/>
                  </a:cubicBezTo>
                  <a:cubicBezTo>
                    <a:pt x="331" y="1686"/>
                    <a:pt x="331" y="1686"/>
                    <a:pt x="331" y="1686"/>
                  </a:cubicBezTo>
                  <a:lnTo>
                    <a:pt x="314" y="1668"/>
                  </a:lnTo>
                  <a:cubicBezTo>
                    <a:pt x="314" y="1273"/>
                    <a:pt x="314" y="1273"/>
                    <a:pt x="314" y="1273"/>
                  </a:cubicBezTo>
                  <a:cubicBezTo>
                    <a:pt x="314" y="1190"/>
                    <a:pt x="247" y="1123"/>
                    <a:pt x="165" y="1123"/>
                  </a:cubicBezTo>
                  <a:cubicBezTo>
                    <a:pt x="66" y="1123"/>
                    <a:pt x="0" y="1190"/>
                    <a:pt x="0" y="1273"/>
                  </a:cubicBezTo>
                  <a:cubicBezTo>
                    <a:pt x="0" y="1717"/>
                    <a:pt x="0" y="1717"/>
                    <a:pt x="0" y="1717"/>
                  </a:cubicBezTo>
                  <a:lnTo>
                    <a:pt x="0" y="1735"/>
                  </a:lnTo>
                  <a:cubicBezTo>
                    <a:pt x="0" y="1768"/>
                    <a:pt x="0" y="1800"/>
                    <a:pt x="17" y="1833"/>
                  </a:cubicBezTo>
                  <a:cubicBezTo>
                    <a:pt x="17" y="1833"/>
                    <a:pt x="496" y="2891"/>
                    <a:pt x="496" y="2907"/>
                  </a:cubicBezTo>
                  <a:lnTo>
                    <a:pt x="496" y="2907"/>
                  </a:lnTo>
                  <a:cubicBezTo>
                    <a:pt x="496" y="3321"/>
                    <a:pt x="496" y="3321"/>
                    <a:pt x="496" y="3321"/>
                  </a:cubicBezTo>
                  <a:cubicBezTo>
                    <a:pt x="496" y="3404"/>
                    <a:pt x="561" y="3470"/>
                    <a:pt x="644" y="3470"/>
                  </a:cubicBezTo>
                  <a:cubicBezTo>
                    <a:pt x="1702" y="3470"/>
                    <a:pt x="1702" y="3470"/>
                    <a:pt x="1702" y="3470"/>
                  </a:cubicBezTo>
                  <a:cubicBezTo>
                    <a:pt x="1785" y="3470"/>
                    <a:pt x="1851" y="3404"/>
                    <a:pt x="1851" y="3321"/>
                  </a:cubicBezTo>
                  <a:cubicBezTo>
                    <a:pt x="1851" y="2875"/>
                    <a:pt x="1851" y="2875"/>
                    <a:pt x="1851" y="2875"/>
                  </a:cubicBezTo>
                  <a:cubicBezTo>
                    <a:pt x="1900" y="2791"/>
                    <a:pt x="1934" y="2610"/>
                    <a:pt x="1934" y="2544"/>
                  </a:cubicBezTo>
                  <a:cubicBezTo>
                    <a:pt x="1934" y="330"/>
                    <a:pt x="1934" y="330"/>
                    <a:pt x="1934" y="330"/>
                  </a:cubicBezTo>
                  <a:cubicBezTo>
                    <a:pt x="1934" y="248"/>
                    <a:pt x="1867" y="183"/>
                    <a:pt x="1785" y="183"/>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1" name="Google Shape;281;p19"/>
            <p:cNvSpPr/>
            <p:nvPr/>
          </p:nvSpPr>
          <p:spPr>
            <a:xfrm>
              <a:off x="730080" y="2115000"/>
              <a:ext cx="937440" cy="1257840"/>
            </a:xfrm>
            <a:custGeom>
              <a:avLst/>
              <a:gdLst/>
              <a:ahLst/>
              <a:cxnLst/>
              <a:rect l="l" t="t" r="r" b="b"/>
              <a:pathLst>
                <a:path w="2604" h="3494" extrusionOk="0">
                  <a:moveTo>
                    <a:pt x="1385" y="13"/>
                  </a:moveTo>
                  <a:lnTo>
                    <a:pt x="1385" y="13"/>
                  </a:lnTo>
                  <a:cubicBezTo>
                    <a:pt x="1401" y="13"/>
                    <a:pt x="1401" y="13"/>
                    <a:pt x="1401" y="13"/>
                  </a:cubicBezTo>
                  <a:cubicBezTo>
                    <a:pt x="1468" y="46"/>
                    <a:pt x="1501" y="145"/>
                    <a:pt x="1468" y="211"/>
                  </a:cubicBezTo>
                  <a:cubicBezTo>
                    <a:pt x="1020" y="1184"/>
                    <a:pt x="1020" y="1184"/>
                    <a:pt x="1020" y="1184"/>
                  </a:cubicBezTo>
                  <a:cubicBezTo>
                    <a:pt x="1004" y="1202"/>
                    <a:pt x="1004" y="1235"/>
                    <a:pt x="1038" y="1251"/>
                  </a:cubicBezTo>
                  <a:cubicBezTo>
                    <a:pt x="1071" y="1267"/>
                    <a:pt x="1104" y="1251"/>
                    <a:pt x="1104" y="1218"/>
                  </a:cubicBezTo>
                  <a:cubicBezTo>
                    <a:pt x="1633" y="96"/>
                    <a:pt x="1633" y="96"/>
                    <a:pt x="1633" y="96"/>
                  </a:cubicBezTo>
                  <a:cubicBezTo>
                    <a:pt x="1666" y="29"/>
                    <a:pt x="1748" y="-4"/>
                    <a:pt x="1831" y="29"/>
                  </a:cubicBezTo>
                  <a:lnTo>
                    <a:pt x="1831" y="29"/>
                  </a:lnTo>
                  <a:cubicBezTo>
                    <a:pt x="1913" y="62"/>
                    <a:pt x="1947" y="145"/>
                    <a:pt x="1913" y="227"/>
                  </a:cubicBezTo>
                  <a:cubicBezTo>
                    <a:pt x="1385" y="1351"/>
                    <a:pt x="1385" y="1351"/>
                    <a:pt x="1385" y="1351"/>
                  </a:cubicBezTo>
                  <a:cubicBezTo>
                    <a:pt x="1368" y="1383"/>
                    <a:pt x="1385" y="1416"/>
                    <a:pt x="1417" y="1416"/>
                  </a:cubicBezTo>
                  <a:cubicBezTo>
                    <a:pt x="1434" y="1433"/>
                    <a:pt x="1468" y="1433"/>
                    <a:pt x="1483" y="1400"/>
                  </a:cubicBezTo>
                  <a:cubicBezTo>
                    <a:pt x="2012" y="276"/>
                    <a:pt x="2012" y="276"/>
                    <a:pt x="2012" y="276"/>
                  </a:cubicBezTo>
                  <a:cubicBezTo>
                    <a:pt x="2045" y="194"/>
                    <a:pt x="2128" y="162"/>
                    <a:pt x="2194" y="194"/>
                  </a:cubicBezTo>
                  <a:cubicBezTo>
                    <a:pt x="2210" y="211"/>
                    <a:pt x="2210" y="211"/>
                    <a:pt x="2210" y="211"/>
                  </a:cubicBezTo>
                  <a:cubicBezTo>
                    <a:pt x="2277" y="245"/>
                    <a:pt x="2310" y="327"/>
                    <a:pt x="2277" y="392"/>
                  </a:cubicBezTo>
                  <a:cubicBezTo>
                    <a:pt x="1748" y="1532"/>
                    <a:pt x="1748" y="1532"/>
                    <a:pt x="1748" y="1532"/>
                  </a:cubicBezTo>
                  <a:cubicBezTo>
                    <a:pt x="1748" y="1549"/>
                    <a:pt x="1748" y="1581"/>
                    <a:pt x="1782" y="1598"/>
                  </a:cubicBezTo>
                  <a:cubicBezTo>
                    <a:pt x="1813" y="1614"/>
                    <a:pt x="1847" y="1598"/>
                    <a:pt x="1847" y="1565"/>
                  </a:cubicBezTo>
                  <a:cubicBezTo>
                    <a:pt x="2310" y="575"/>
                    <a:pt x="2310" y="575"/>
                    <a:pt x="2310" y="575"/>
                  </a:cubicBezTo>
                  <a:cubicBezTo>
                    <a:pt x="2343" y="508"/>
                    <a:pt x="2442" y="475"/>
                    <a:pt x="2508" y="508"/>
                  </a:cubicBezTo>
                  <a:cubicBezTo>
                    <a:pt x="2524" y="508"/>
                    <a:pt x="2524" y="508"/>
                    <a:pt x="2524" y="508"/>
                  </a:cubicBezTo>
                  <a:cubicBezTo>
                    <a:pt x="2591" y="541"/>
                    <a:pt x="2624" y="624"/>
                    <a:pt x="2591" y="706"/>
                  </a:cubicBezTo>
                  <a:cubicBezTo>
                    <a:pt x="1929" y="2111"/>
                    <a:pt x="1929" y="2111"/>
                    <a:pt x="1929" y="2111"/>
                  </a:cubicBezTo>
                  <a:cubicBezTo>
                    <a:pt x="2063" y="1995"/>
                    <a:pt x="2063" y="1995"/>
                    <a:pt x="2063" y="1995"/>
                  </a:cubicBezTo>
                  <a:cubicBezTo>
                    <a:pt x="2078" y="1995"/>
                    <a:pt x="2078" y="1978"/>
                    <a:pt x="2096" y="1978"/>
                  </a:cubicBezTo>
                  <a:cubicBezTo>
                    <a:pt x="2261" y="1632"/>
                    <a:pt x="2261" y="1632"/>
                    <a:pt x="2261" y="1632"/>
                  </a:cubicBezTo>
                  <a:cubicBezTo>
                    <a:pt x="2294" y="1549"/>
                    <a:pt x="2393" y="1516"/>
                    <a:pt x="2475" y="1549"/>
                  </a:cubicBezTo>
                  <a:cubicBezTo>
                    <a:pt x="2542" y="1581"/>
                    <a:pt x="2575" y="1681"/>
                    <a:pt x="2542" y="1763"/>
                  </a:cubicBezTo>
                  <a:cubicBezTo>
                    <a:pt x="2359" y="2160"/>
                    <a:pt x="2359" y="2160"/>
                    <a:pt x="2359" y="2160"/>
                  </a:cubicBezTo>
                  <a:cubicBezTo>
                    <a:pt x="2359" y="2160"/>
                    <a:pt x="2359" y="2176"/>
                    <a:pt x="2343" y="2176"/>
                  </a:cubicBezTo>
                  <a:cubicBezTo>
                    <a:pt x="2343" y="2209"/>
                    <a:pt x="2326" y="2242"/>
                    <a:pt x="2294" y="2258"/>
                  </a:cubicBezTo>
                  <a:cubicBezTo>
                    <a:pt x="2294" y="2258"/>
                    <a:pt x="1417" y="3020"/>
                    <a:pt x="1401" y="3036"/>
                  </a:cubicBezTo>
                  <a:lnTo>
                    <a:pt x="1401" y="3036"/>
                  </a:lnTo>
                  <a:cubicBezTo>
                    <a:pt x="1236" y="3399"/>
                    <a:pt x="1236" y="3399"/>
                    <a:pt x="1236" y="3399"/>
                  </a:cubicBezTo>
                  <a:cubicBezTo>
                    <a:pt x="1203" y="3481"/>
                    <a:pt x="1104" y="3515"/>
                    <a:pt x="1038" y="3481"/>
                  </a:cubicBezTo>
                  <a:cubicBezTo>
                    <a:pt x="79" y="3036"/>
                    <a:pt x="79" y="3036"/>
                    <a:pt x="79" y="3036"/>
                  </a:cubicBezTo>
                  <a:cubicBezTo>
                    <a:pt x="13" y="3002"/>
                    <a:pt x="-21" y="2904"/>
                    <a:pt x="13" y="2837"/>
                  </a:cubicBezTo>
                  <a:cubicBezTo>
                    <a:pt x="195" y="2441"/>
                    <a:pt x="195" y="2441"/>
                    <a:pt x="195" y="2441"/>
                  </a:cubicBezTo>
                  <a:cubicBezTo>
                    <a:pt x="178" y="2342"/>
                    <a:pt x="227" y="2160"/>
                    <a:pt x="244" y="2093"/>
                  </a:cubicBezTo>
                  <a:cubicBezTo>
                    <a:pt x="1187" y="78"/>
                    <a:pt x="1187" y="78"/>
                    <a:pt x="1187" y="78"/>
                  </a:cubicBezTo>
                  <a:cubicBezTo>
                    <a:pt x="1218" y="13"/>
                    <a:pt x="1303" y="-20"/>
                    <a:pt x="1385" y="1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82"/>
        <p:cNvGrpSpPr/>
        <p:nvPr/>
      </p:nvGrpSpPr>
      <p:grpSpPr>
        <a:xfrm>
          <a:off x="0" y="0"/>
          <a:ext cx="0" cy="0"/>
          <a:chOff x="0" y="0"/>
          <a:chExt cx="0" cy="0"/>
        </a:xfrm>
      </p:grpSpPr>
      <p:grpSp>
        <p:nvGrpSpPr>
          <p:cNvPr id="283" name="Google Shape;283;p20"/>
          <p:cNvGrpSpPr/>
          <p:nvPr/>
        </p:nvGrpSpPr>
        <p:grpSpPr>
          <a:xfrm>
            <a:off x="3868375" y="-1683500"/>
            <a:ext cx="6202125" cy="8697350"/>
            <a:chOff x="3868375" y="-1683500"/>
            <a:chExt cx="6202125" cy="8697350"/>
          </a:xfrm>
        </p:grpSpPr>
        <p:sp>
          <p:nvSpPr>
            <p:cNvPr id="284" name="Google Shape;284;p20"/>
            <p:cNvSpPr/>
            <p:nvPr/>
          </p:nvSpPr>
          <p:spPr>
            <a:xfrm>
              <a:off x="7847500" y="-1683500"/>
              <a:ext cx="2223000" cy="2223000"/>
            </a:xfrm>
            <a:prstGeom prst="ellipse">
              <a:avLst/>
            </a:prstGeom>
            <a:solidFill>
              <a:srgbClr val="B9611A">
                <a:alpha val="19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85" name="Google Shape;285;p20"/>
            <p:cNvSpPr/>
            <p:nvPr/>
          </p:nvSpPr>
          <p:spPr>
            <a:xfrm>
              <a:off x="3868375" y="4790850"/>
              <a:ext cx="2223000" cy="2223000"/>
            </a:xfrm>
            <a:prstGeom prst="ellipse">
              <a:avLst/>
            </a:prstGeom>
            <a:solidFill>
              <a:srgbClr val="B9611A">
                <a:alpha val="19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286" name="Google Shape;286;p20"/>
          <p:cNvGrpSpPr/>
          <p:nvPr/>
        </p:nvGrpSpPr>
        <p:grpSpPr>
          <a:xfrm flipH="1">
            <a:off x="-304788" y="-152"/>
            <a:ext cx="3349223" cy="4974600"/>
            <a:chOff x="6046787" y="-152"/>
            <a:chExt cx="3349223" cy="4974600"/>
          </a:xfrm>
        </p:grpSpPr>
        <p:sp>
          <p:nvSpPr>
            <p:cNvPr id="287" name="Google Shape;287;p20"/>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88" name="Google Shape;288;p20"/>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9" name="Google Shape;289;p20"/>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0" name="Google Shape;290;p20"/>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1" name="Google Shape;291;p20"/>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292" name="Google Shape;292;p20"/>
            <p:cNvCxnSpPr>
              <a:endCxn id="287"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293" name="Google Shape;293;p20"/>
            <p:cNvCxnSpPr>
              <a:endCxn id="287"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8"/>
        <p:cNvGrpSpPr/>
        <p:nvPr/>
      </p:nvGrpSpPr>
      <p:grpSpPr>
        <a:xfrm>
          <a:off x="0" y="0"/>
          <a:ext cx="0" cy="0"/>
          <a:chOff x="0" y="0"/>
          <a:chExt cx="0" cy="0"/>
        </a:xfrm>
      </p:grpSpPr>
      <p:sp>
        <p:nvSpPr>
          <p:cNvPr id="119" name="Google Shape;119;p10"/>
          <p:cNvSpPr>
            <a:spLocks noGrp="1"/>
          </p:cNvSpPr>
          <p:nvPr>
            <p:ph type="pic" idx="2"/>
          </p:nvPr>
        </p:nvSpPr>
        <p:spPr>
          <a:xfrm>
            <a:off x="0" y="0"/>
            <a:ext cx="9144000" cy="5143500"/>
          </a:xfrm>
          <a:prstGeom prst="rect">
            <a:avLst/>
          </a:prstGeom>
          <a:noFill/>
          <a:ln>
            <a:noFill/>
          </a:ln>
        </p:spPr>
      </p:sp>
      <p:sp>
        <p:nvSpPr>
          <p:cNvPr id="120" name="Google Shape;120;p10"/>
          <p:cNvSpPr txBox="1">
            <a:spLocks noGrp="1"/>
          </p:cNvSpPr>
          <p:nvPr>
            <p:ph type="ctrTitle"/>
          </p:nvPr>
        </p:nvSpPr>
        <p:spPr>
          <a:xfrm>
            <a:off x="639600" y="3704025"/>
            <a:ext cx="3072000" cy="651900"/>
          </a:xfrm>
          <a:prstGeom prst="rect">
            <a:avLst/>
          </a:prstGeom>
          <a:solidFill>
            <a:schemeClr val="lt1"/>
          </a:solidFill>
        </p:spPr>
        <p:txBody>
          <a:bodyPr spcFirstLastPara="1" wrap="square" lIns="91425" tIns="91425" rIns="91425" bIns="91425" anchor="t" anchorCtr="0">
            <a:noAutofit/>
          </a:bodyPr>
          <a:lstStyle>
            <a:lvl1pPr lvl="0" rtl="0">
              <a:lnSpc>
                <a:spcPct val="80000"/>
              </a:lnSpc>
              <a:spcBef>
                <a:spcPts val="0"/>
              </a:spcBef>
              <a:spcAft>
                <a:spcPts val="0"/>
              </a:spcAft>
              <a:buSzPts val="24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418358564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grpSp>
        <p:nvGrpSpPr>
          <p:cNvPr id="26" name="Google Shape;26;p3"/>
          <p:cNvGrpSpPr/>
          <p:nvPr/>
        </p:nvGrpSpPr>
        <p:grpSpPr>
          <a:xfrm>
            <a:off x="8430770" y="-92922"/>
            <a:ext cx="1249730" cy="4915922"/>
            <a:chOff x="8430770" y="-92922"/>
            <a:chExt cx="1249730" cy="4915922"/>
          </a:xfrm>
        </p:grpSpPr>
        <p:grpSp>
          <p:nvGrpSpPr>
            <p:cNvPr id="27" name="Google Shape;27;p3"/>
            <p:cNvGrpSpPr/>
            <p:nvPr/>
          </p:nvGrpSpPr>
          <p:grpSpPr>
            <a:xfrm rot="5400000">
              <a:off x="7604720" y="733128"/>
              <a:ext cx="2534850" cy="882750"/>
              <a:chOff x="-96030" y="3967928"/>
              <a:chExt cx="2534850" cy="882750"/>
            </a:xfrm>
          </p:grpSpPr>
          <p:sp>
            <p:nvSpPr>
              <p:cNvPr id="28" name="Google Shape;28;p3"/>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9;p3"/>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30;p3"/>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31;p3"/>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 name="Google Shape;32;p3"/>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3" name="Google Shape;33;p3"/>
            <p:cNvSpPr/>
            <p:nvPr/>
          </p:nvSpPr>
          <p:spPr>
            <a:xfrm>
              <a:off x="8503900" y="45386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34" name="Google Shape;34;p3"/>
          <p:cNvGrpSpPr/>
          <p:nvPr/>
        </p:nvGrpSpPr>
        <p:grpSpPr>
          <a:xfrm>
            <a:off x="-604775" y="-1683500"/>
            <a:ext cx="11430900" cy="5952825"/>
            <a:chOff x="-604775" y="-1683500"/>
            <a:chExt cx="11430900" cy="5952825"/>
          </a:xfrm>
        </p:grpSpPr>
        <p:sp>
          <p:nvSpPr>
            <p:cNvPr id="35" name="Google Shape;35;p3"/>
            <p:cNvSpPr/>
            <p:nvPr/>
          </p:nvSpPr>
          <p:spPr>
            <a:xfrm>
              <a:off x="-604775" y="-16835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36" name="Google Shape;36;p3"/>
            <p:cNvSpPr/>
            <p:nvPr/>
          </p:nvSpPr>
          <p:spPr>
            <a:xfrm>
              <a:off x="8603125" y="2046325"/>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37" name="Google Shape;37;p3"/>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lvl1pPr lvl="0" algn="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38" name="Google Shape;38;p3"/>
          <p:cNvSpPr txBox="1">
            <a:spLocks noGrp="1"/>
          </p:cNvSpPr>
          <p:nvPr>
            <p:ph type="title" idx="2" hasCustomPrompt="1"/>
          </p:nvPr>
        </p:nvSpPr>
        <p:spPr>
          <a:xfrm>
            <a:off x="4974125" y="1282692"/>
            <a:ext cx="1182900" cy="1235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5000"/>
              <a:buNone/>
              <a:defRPr sz="5000" b="0">
                <a:solidFill>
                  <a:schemeClr val="lt1"/>
                </a:solidFill>
              </a:defRPr>
            </a:lvl1pPr>
            <a:lvl2pPr lvl="1" algn="ctr" rtl="0">
              <a:spcBef>
                <a:spcPts val="0"/>
              </a:spcBef>
              <a:spcAft>
                <a:spcPts val="0"/>
              </a:spcAft>
              <a:buClr>
                <a:schemeClr val="lt1"/>
              </a:buClr>
              <a:buSzPts val="5000"/>
              <a:buNone/>
              <a:defRPr sz="5000">
                <a:solidFill>
                  <a:schemeClr val="lt1"/>
                </a:solidFill>
              </a:defRPr>
            </a:lvl2pPr>
            <a:lvl3pPr lvl="2" algn="ctr" rtl="0">
              <a:spcBef>
                <a:spcPts val="0"/>
              </a:spcBef>
              <a:spcAft>
                <a:spcPts val="0"/>
              </a:spcAft>
              <a:buClr>
                <a:schemeClr val="lt1"/>
              </a:buClr>
              <a:buSzPts val="5000"/>
              <a:buNone/>
              <a:defRPr sz="5000">
                <a:solidFill>
                  <a:schemeClr val="lt1"/>
                </a:solidFill>
              </a:defRPr>
            </a:lvl3pPr>
            <a:lvl4pPr lvl="3" algn="ctr" rtl="0">
              <a:spcBef>
                <a:spcPts val="0"/>
              </a:spcBef>
              <a:spcAft>
                <a:spcPts val="0"/>
              </a:spcAft>
              <a:buClr>
                <a:schemeClr val="lt1"/>
              </a:buClr>
              <a:buSzPts val="5000"/>
              <a:buNone/>
              <a:defRPr sz="5000">
                <a:solidFill>
                  <a:schemeClr val="lt1"/>
                </a:solidFill>
              </a:defRPr>
            </a:lvl4pPr>
            <a:lvl5pPr lvl="4" algn="ctr" rtl="0">
              <a:spcBef>
                <a:spcPts val="0"/>
              </a:spcBef>
              <a:spcAft>
                <a:spcPts val="0"/>
              </a:spcAft>
              <a:buClr>
                <a:schemeClr val="lt1"/>
              </a:buClr>
              <a:buSzPts val="5000"/>
              <a:buNone/>
              <a:defRPr sz="5000">
                <a:solidFill>
                  <a:schemeClr val="lt1"/>
                </a:solidFill>
              </a:defRPr>
            </a:lvl5pPr>
            <a:lvl6pPr lvl="5" algn="ctr" rtl="0">
              <a:spcBef>
                <a:spcPts val="0"/>
              </a:spcBef>
              <a:spcAft>
                <a:spcPts val="0"/>
              </a:spcAft>
              <a:buClr>
                <a:schemeClr val="lt1"/>
              </a:buClr>
              <a:buSzPts val="5000"/>
              <a:buNone/>
              <a:defRPr sz="5000">
                <a:solidFill>
                  <a:schemeClr val="lt1"/>
                </a:solidFill>
              </a:defRPr>
            </a:lvl6pPr>
            <a:lvl7pPr lvl="6" algn="ctr" rtl="0">
              <a:spcBef>
                <a:spcPts val="0"/>
              </a:spcBef>
              <a:spcAft>
                <a:spcPts val="0"/>
              </a:spcAft>
              <a:buClr>
                <a:schemeClr val="lt1"/>
              </a:buClr>
              <a:buSzPts val="5000"/>
              <a:buNone/>
              <a:defRPr sz="5000">
                <a:solidFill>
                  <a:schemeClr val="lt1"/>
                </a:solidFill>
              </a:defRPr>
            </a:lvl7pPr>
            <a:lvl8pPr lvl="7" algn="ctr" rtl="0">
              <a:spcBef>
                <a:spcPts val="0"/>
              </a:spcBef>
              <a:spcAft>
                <a:spcPts val="0"/>
              </a:spcAft>
              <a:buClr>
                <a:schemeClr val="lt1"/>
              </a:buClr>
              <a:buSzPts val="5000"/>
              <a:buNone/>
              <a:defRPr sz="5000">
                <a:solidFill>
                  <a:schemeClr val="lt1"/>
                </a:solidFill>
              </a:defRPr>
            </a:lvl8pPr>
            <a:lvl9pPr lvl="8" algn="ctr" rtl="0">
              <a:spcBef>
                <a:spcPts val="0"/>
              </a:spcBef>
              <a:spcAft>
                <a:spcPts val="0"/>
              </a:spcAft>
              <a:buClr>
                <a:schemeClr val="lt1"/>
              </a:buClr>
              <a:buSzPts val="5000"/>
              <a:buNone/>
              <a:defRPr sz="5000">
                <a:solidFill>
                  <a:schemeClr val="lt1"/>
                </a:solidFill>
              </a:defRPr>
            </a:lvl9pPr>
          </a:lstStyle>
          <a:p>
            <a:r>
              <a:t>xx%</a:t>
            </a:r>
          </a:p>
        </p:txBody>
      </p:sp>
      <p:sp>
        <p:nvSpPr>
          <p:cNvPr id="39" name="Google Shape;39;p3"/>
          <p:cNvSpPr txBox="1">
            <a:spLocks noGrp="1"/>
          </p:cNvSpPr>
          <p:nvPr>
            <p:ph type="subTitle" idx="1"/>
          </p:nvPr>
        </p:nvSpPr>
        <p:spPr>
          <a:xfrm>
            <a:off x="713225" y="4192392"/>
            <a:ext cx="5443800" cy="411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
        <p:cNvGrpSpPr/>
        <p:nvPr/>
      </p:nvGrpSpPr>
      <p:grpSpPr>
        <a:xfrm>
          <a:off x="0" y="0"/>
          <a:ext cx="0" cy="0"/>
          <a:chOff x="0" y="0"/>
          <a:chExt cx="0" cy="0"/>
        </a:xfrm>
      </p:grpSpPr>
      <p:grpSp>
        <p:nvGrpSpPr>
          <p:cNvPr id="41" name="Google Shape;41;p4"/>
          <p:cNvGrpSpPr/>
          <p:nvPr/>
        </p:nvGrpSpPr>
        <p:grpSpPr>
          <a:xfrm>
            <a:off x="-304025" y="269025"/>
            <a:ext cx="9216485" cy="4769450"/>
            <a:chOff x="-304025" y="269025"/>
            <a:chExt cx="9216485" cy="4769450"/>
          </a:xfrm>
        </p:grpSpPr>
        <p:grpSp>
          <p:nvGrpSpPr>
            <p:cNvPr id="42" name="Google Shape;42;p4"/>
            <p:cNvGrpSpPr/>
            <p:nvPr/>
          </p:nvGrpSpPr>
          <p:grpSpPr>
            <a:xfrm>
              <a:off x="-78500" y="269025"/>
              <a:ext cx="8990960" cy="4638094"/>
              <a:chOff x="-78500" y="269025"/>
              <a:chExt cx="8990960" cy="4638094"/>
            </a:xfrm>
          </p:grpSpPr>
          <p:sp>
            <p:nvSpPr>
              <p:cNvPr id="43" name="Google Shape;43;p4"/>
              <p:cNvSpPr/>
              <p:nvPr/>
            </p:nvSpPr>
            <p:spPr>
              <a:xfrm>
                <a:off x="-78500" y="269025"/>
                <a:ext cx="798502" cy="2907550"/>
              </a:xfrm>
              <a:custGeom>
                <a:avLst/>
                <a:gdLst/>
                <a:ahLst/>
                <a:cxnLst/>
                <a:rect l="l" t="t" r="r" b="b"/>
                <a:pathLst>
                  <a:path w="2218" h="8540" fill="none" extrusionOk="0">
                    <a:moveTo>
                      <a:pt x="0" y="0"/>
                    </a:moveTo>
                    <a:lnTo>
                      <a:pt x="0" y="0"/>
                    </a:lnTo>
                    <a:cubicBezTo>
                      <a:pt x="617" y="0"/>
                      <a:pt x="617" y="0"/>
                      <a:pt x="617" y="0"/>
                    </a:cubicBezTo>
                    <a:cubicBezTo>
                      <a:pt x="864" y="0"/>
                      <a:pt x="1064" y="200"/>
                      <a:pt x="1064" y="447"/>
                    </a:cubicBezTo>
                    <a:cubicBezTo>
                      <a:pt x="1064" y="8097"/>
                      <a:pt x="1064" y="8097"/>
                      <a:pt x="1064" y="8097"/>
                    </a:cubicBezTo>
                    <a:cubicBezTo>
                      <a:pt x="1064" y="8341"/>
                      <a:pt x="1263" y="8540"/>
                      <a:pt x="1506" y="8540"/>
                    </a:cubicBezTo>
                    <a:cubicBezTo>
                      <a:pt x="2218" y="8540"/>
                      <a:pt x="2218" y="8540"/>
                      <a:pt x="2218" y="854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44" name="Google Shape;44;p4"/>
              <p:cNvGrpSpPr/>
              <p:nvPr/>
            </p:nvGrpSpPr>
            <p:grpSpPr>
              <a:xfrm>
                <a:off x="8423999" y="3176575"/>
                <a:ext cx="488461" cy="1730544"/>
                <a:chOff x="8423999" y="3176575"/>
                <a:chExt cx="488461" cy="1730544"/>
              </a:xfrm>
            </p:grpSpPr>
            <p:sp>
              <p:nvSpPr>
                <p:cNvPr id="45" name="Google Shape;45;p4"/>
                <p:cNvSpPr/>
                <p:nvPr/>
              </p:nvSpPr>
              <p:spPr>
                <a:xfrm>
                  <a:off x="8423999" y="3176575"/>
                  <a:ext cx="395725" cy="1424530"/>
                </a:xfrm>
                <a:custGeom>
                  <a:avLst/>
                  <a:gdLst/>
                  <a:ahLst/>
                  <a:cxnLst/>
                  <a:rect l="l" t="t" r="r" b="b"/>
                  <a:pathLst>
                    <a:path w="1427" h="3957" fill="none" extrusionOk="0">
                      <a:moveTo>
                        <a:pt x="0" y="0"/>
                      </a:moveTo>
                      <a:lnTo>
                        <a:pt x="0" y="0"/>
                      </a:lnTo>
                      <a:cubicBezTo>
                        <a:pt x="959" y="0"/>
                        <a:pt x="959" y="0"/>
                        <a:pt x="959" y="0"/>
                      </a:cubicBezTo>
                      <a:cubicBezTo>
                        <a:pt x="1216" y="0"/>
                        <a:pt x="1427" y="207"/>
                        <a:pt x="1427" y="465"/>
                      </a:cubicBezTo>
                      <a:cubicBezTo>
                        <a:pt x="1427" y="3957"/>
                        <a:pt x="1427" y="3957"/>
                        <a:pt x="1427" y="3957"/>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46" name="Google Shape;46;p4"/>
                <p:cNvGrpSpPr/>
                <p:nvPr/>
              </p:nvGrpSpPr>
              <p:grpSpPr>
                <a:xfrm rot="5400000">
                  <a:off x="8669808" y="4664467"/>
                  <a:ext cx="303118" cy="182185"/>
                  <a:chOff x="2135702" y="4668492"/>
                  <a:chExt cx="303118" cy="182185"/>
                </a:xfrm>
              </p:grpSpPr>
              <p:sp>
                <p:nvSpPr>
                  <p:cNvPr id="47" name="Google Shape;47;p4"/>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 name="Google Shape;48;p4"/>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 name="Google Shape;49;p4"/>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 name="Google Shape;50;p4"/>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51" name="Google Shape;51;p4"/>
            <p:cNvSpPr/>
            <p:nvPr/>
          </p:nvSpPr>
          <p:spPr>
            <a:xfrm>
              <a:off x="-304025" y="4754075"/>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52" name="Google Shape;52;p4"/>
          <p:cNvSpPr/>
          <p:nvPr/>
        </p:nvSpPr>
        <p:spPr>
          <a:xfrm>
            <a:off x="7809700" y="-17870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53" name="Google Shape;53;p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Google Shape;54;p4"/>
          <p:cNvSpPr txBox="1">
            <a:spLocks noGrp="1"/>
          </p:cNvSpPr>
          <p:nvPr>
            <p:ph type="body" idx="1"/>
          </p:nvPr>
        </p:nvSpPr>
        <p:spPr>
          <a:xfrm>
            <a:off x="720000" y="1215752"/>
            <a:ext cx="7704000" cy="365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subTitle" idx="1"/>
          </p:nvPr>
        </p:nvSpPr>
        <p:spPr>
          <a:xfrm>
            <a:off x="1496063" y="3550096"/>
            <a:ext cx="6766500" cy="1053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8" name="Google Shape;58;p5"/>
          <p:cNvSpPr txBox="1">
            <a:spLocks noGrp="1"/>
          </p:cNvSpPr>
          <p:nvPr>
            <p:ph type="subTitle" idx="2"/>
          </p:nvPr>
        </p:nvSpPr>
        <p:spPr>
          <a:xfrm>
            <a:off x="1495837" y="1786032"/>
            <a:ext cx="6766500" cy="1053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9" name="Google Shape;59;p5"/>
          <p:cNvSpPr txBox="1">
            <a:spLocks noGrp="1"/>
          </p:cNvSpPr>
          <p:nvPr>
            <p:ph type="subTitle" idx="3"/>
          </p:nvPr>
        </p:nvSpPr>
        <p:spPr>
          <a:xfrm>
            <a:off x="1495838" y="1396350"/>
            <a:ext cx="67665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60" name="Google Shape;60;p5"/>
          <p:cNvSpPr txBox="1">
            <a:spLocks noGrp="1"/>
          </p:cNvSpPr>
          <p:nvPr>
            <p:ph type="subTitle" idx="4"/>
          </p:nvPr>
        </p:nvSpPr>
        <p:spPr>
          <a:xfrm>
            <a:off x="1496068" y="3160415"/>
            <a:ext cx="67665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grpSp>
        <p:nvGrpSpPr>
          <p:cNvPr id="61" name="Google Shape;61;p5"/>
          <p:cNvGrpSpPr/>
          <p:nvPr/>
        </p:nvGrpSpPr>
        <p:grpSpPr>
          <a:xfrm>
            <a:off x="26" y="-26302"/>
            <a:ext cx="9143964" cy="5555700"/>
            <a:chOff x="26" y="-26302"/>
            <a:chExt cx="9143964" cy="5555700"/>
          </a:xfrm>
        </p:grpSpPr>
        <p:grpSp>
          <p:nvGrpSpPr>
            <p:cNvPr id="62" name="Google Shape;62;p5"/>
            <p:cNvGrpSpPr/>
            <p:nvPr/>
          </p:nvGrpSpPr>
          <p:grpSpPr>
            <a:xfrm flipH="1">
              <a:off x="26" y="-26302"/>
              <a:ext cx="1357398" cy="5555700"/>
              <a:chOff x="7798852" y="-39350"/>
              <a:chExt cx="1357398" cy="5555700"/>
            </a:xfrm>
          </p:grpSpPr>
          <p:sp>
            <p:nvSpPr>
              <p:cNvPr id="63" name="Google Shape;63;p5"/>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64" name="Google Shape;64;p5"/>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 name="Google Shape;65;p5"/>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 name="Google Shape;66;p5"/>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 name="Google Shape;67;p5"/>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68" name="Google Shape;68;p5"/>
              <p:cNvCxnSpPr/>
              <p:nvPr/>
            </p:nvCxnSpPr>
            <p:spPr>
              <a:xfrm>
                <a:off x="8099950" y="278675"/>
                <a:ext cx="1056300" cy="0"/>
              </a:xfrm>
              <a:prstGeom prst="straightConnector1">
                <a:avLst/>
              </a:prstGeom>
              <a:noFill/>
              <a:ln w="9525" cap="flat" cmpd="sng">
                <a:solidFill>
                  <a:schemeClr val="dk1"/>
                </a:solidFill>
                <a:prstDash val="solid"/>
                <a:round/>
                <a:headEnd type="none" w="med" len="med"/>
                <a:tailEnd type="none" w="med" len="med"/>
              </a:ln>
            </p:spPr>
          </p:cxnSp>
          <p:cxnSp>
            <p:nvCxnSpPr>
              <p:cNvPr id="69" name="Google Shape;69;p5"/>
              <p:cNvCxnSpPr/>
              <p:nvPr/>
            </p:nvCxnSpPr>
            <p:spPr>
              <a:xfrm rot="10800000">
                <a:off x="8805875" y="-39350"/>
                <a:ext cx="0" cy="4379100"/>
              </a:xfrm>
              <a:prstGeom prst="straightConnector1">
                <a:avLst/>
              </a:prstGeom>
              <a:noFill/>
              <a:ln w="9525" cap="flat" cmpd="sng">
                <a:solidFill>
                  <a:schemeClr val="dk1"/>
                </a:solidFill>
                <a:prstDash val="solid"/>
                <a:round/>
                <a:headEnd type="none" w="med" len="med"/>
                <a:tailEnd type="none" w="med" len="med"/>
              </a:ln>
            </p:spPr>
          </p:cxnSp>
        </p:grpSp>
        <p:sp>
          <p:nvSpPr>
            <p:cNvPr id="70" name="Google Shape;70;p5"/>
            <p:cNvSpPr/>
            <p:nvPr/>
          </p:nvSpPr>
          <p:spPr>
            <a:xfrm flipH="1">
              <a:off x="8630270" y="3802368"/>
              <a:ext cx="513720" cy="1424520"/>
            </a:xfrm>
            <a:custGeom>
              <a:avLst/>
              <a:gdLst/>
              <a:ahLst/>
              <a:cxnLst/>
              <a:rect l="l" t="t" r="r" b="b"/>
              <a:pathLst>
                <a:path w="1427" h="3957" fill="none" extrusionOk="0">
                  <a:moveTo>
                    <a:pt x="0" y="0"/>
                  </a:moveTo>
                  <a:lnTo>
                    <a:pt x="0" y="0"/>
                  </a:lnTo>
                  <a:cubicBezTo>
                    <a:pt x="959" y="0"/>
                    <a:pt x="959" y="0"/>
                    <a:pt x="959" y="0"/>
                  </a:cubicBezTo>
                  <a:cubicBezTo>
                    <a:pt x="1216" y="0"/>
                    <a:pt x="1427" y="207"/>
                    <a:pt x="1427" y="465"/>
                  </a:cubicBezTo>
                  <a:cubicBezTo>
                    <a:pt x="1427" y="3957"/>
                    <a:pt x="1427" y="3957"/>
                    <a:pt x="1427" y="3957"/>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71" name="Google Shape;71;p5"/>
          <p:cNvSpPr/>
          <p:nvPr/>
        </p:nvSpPr>
        <p:spPr>
          <a:xfrm>
            <a:off x="8430775" y="-14586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grpSp>
        <p:nvGrpSpPr>
          <p:cNvPr id="73" name="Google Shape;73;p6"/>
          <p:cNvGrpSpPr/>
          <p:nvPr/>
        </p:nvGrpSpPr>
        <p:grpSpPr>
          <a:xfrm>
            <a:off x="-225425" y="155239"/>
            <a:ext cx="9572353" cy="4883236"/>
            <a:chOff x="-225425" y="155239"/>
            <a:chExt cx="9572353" cy="4883236"/>
          </a:xfrm>
        </p:grpSpPr>
        <p:sp>
          <p:nvSpPr>
            <p:cNvPr id="74" name="Google Shape;74;p6"/>
            <p:cNvSpPr/>
            <p:nvPr/>
          </p:nvSpPr>
          <p:spPr>
            <a:xfrm>
              <a:off x="-225425" y="4754075"/>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cxnSp>
          <p:nvCxnSpPr>
            <p:cNvPr id="75" name="Google Shape;75;p6"/>
            <p:cNvCxnSpPr/>
            <p:nvPr/>
          </p:nvCxnSpPr>
          <p:spPr>
            <a:xfrm rot="10800000">
              <a:off x="362873" y="1985075"/>
              <a:ext cx="0" cy="2769000"/>
            </a:xfrm>
            <a:prstGeom prst="straightConnector1">
              <a:avLst/>
            </a:prstGeom>
            <a:noFill/>
            <a:ln w="9525" cap="flat" cmpd="sng">
              <a:solidFill>
                <a:schemeClr val="dk1"/>
              </a:solidFill>
              <a:prstDash val="solid"/>
              <a:round/>
              <a:headEnd type="none" w="med" len="med"/>
              <a:tailEnd type="none" w="med" len="med"/>
            </a:ln>
          </p:spPr>
        </p:cxnSp>
        <p:grpSp>
          <p:nvGrpSpPr>
            <p:cNvPr id="76" name="Google Shape;76;p6"/>
            <p:cNvGrpSpPr/>
            <p:nvPr/>
          </p:nvGrpSpPr>
          <p:grpSpPr>
            <a:xfrm rot="-5400000">
              <a:off x="211314" y="1742417"/>
              <a:ext cx="303118" cy="182185"/>
              <a:chOff x="2135702" y="4668492"/>
              <a:chExt cx="303118" cy="182185"/>
            </a:xfrm>
          </p:grpSpPr>
          <p:sp>
            <p:nvSpPr>
              <p:cNvPr id="77" name="Google Shape;77;p6"/>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 name="Google Shape;78;p6"/>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 name="Google Shape;79;p6"/>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 name="Google Shape;80;p6"/>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81" name="Google Shape;81;p6"/>
            <p:cNvSpPr/>
            <p:nvPr/>
          </p:nvSpPr>
          <p:spPr>
            <a:xfrm rot="10800000" flipH="1">
              <a:off x="8170328" y="155239"/>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cxnSp>
          <p:nvCxnSpPr>
            <p:cNvPr id="82" name="Google Shape;82;p6"/>
            <p:cNvCxnSpPr/>
            <p:nvPr/>
          </p:nvCxnSpPr>
          <p:spPr>
            <a:xfrm>
              <a:off x="8758627" y="439639"/>
              <a:ext cx="0" cy="2769000"/>
            </a:xfrm>
            <a:prstGeom prst="straightConnector1">
              <a:avLst/>
            </a:prstGeom>
            <a:noFill/>
            <a:ln w="9525" cap="flat" cmpd="sng">
              <a:solidFill>
                <a:schemeClr val="dk1"/>
              </a:solidFill>
              <a:prstDash val="solid"/>
              <a:round/>
              <a:headEnd type="none" w="med" len="med"/>
              <a:tailEnd type="none" w="med" len="med"/>
            </a:ln>
          </p:spPr>
        </p:cxnSp>
        <p:grpSp>
          <p:nvGrpSpPr>
            <p:cNvPr id="83" name="Google Shape;83;p6"/>
            <p:cNvGrpSpPr/>
            <p:nvPr/>
          </p:nvGrpSpPr>
          <p:grpSpPr>
            <a:xfrm rot="-5400000" flipH="1">
              <a:off x="8607068" y="3269111"/>
              <a:ext cx="303118" cy="182185"/>
              <a:chOff x="2135702" y="4668492"/>
              <a:chExt cx="303118" cy="182185"/>
            </a:xfrm>
          </p:grpSpPr>
          <p:sp>
            <p:nvSpPr>
              <p:cNvPr id="84" name="Google Shape;84;p6"/>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 name="Google Shape;85;p6"/>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 name="Google Shape;86;p6"/>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 name="Google Shape;87;p6"/>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88" name="Google Shape;88;p6"/>
          <p:cNvSpPr/>
          <p:nvPr/>
        </p:nvSpPr>
        <p:spPr>
          <a:xfrm>
            <a:off x="7873100" y="46040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89" name="Google Shape;89;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
        <p:cNvGrpSpPr/>
        <p:nvPr/>
      </p:nvGrpSpPr>
      <p:grpSpPr>
        <a:xfrm>
          <a:off x="0" y="0"/>
          <a:ext cx="0" cy="0"/>
          <a:chOff x="0" y="0"/>
          <a:chExt cx="0" cy="0"/>
        </a:xfrm>
      </p:grpSpPr>
      <p:sp>
        <p:nvSpPr>
          <p:cNvPr id="91" name="Google Shape;91;p7"/>
          <p:cNvSpPr/>
          <p:nvPr/>
        </p:nvSpPr>
        <p:spPr>
          <a:xfrm>
            <a:off x="6441150" y="49318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92" name="Google Shape;92;p7"/>
          <p:cNvGrpSpPr/>
          <p:nvPr/>
        </p:nvGrpSpPr>
        <p:grpSpPr>
          <a:xfrm>
            <a:off x="-123013" y="147910"/>
            <a:ext cx="6768198" cy="5009100"/>
            <a:chOff x="-123013" y="147910"/>
            <a:chExt cx="6768198" cy="5009100"/>
          </a:xfrm>
        </p:grpSpPr>
        <p:sp>
          <p:nvSpPr>
            <p:cNvPr id="93" name="Google Shape;93;p7"/>
            <p:cNvSpPr/>
            <p:nvPr/>
          </p:nvSpPr>
          <p:spPr>
            <a:xfrm rot="10800000" flipH="1">
              <a:off x="-123013" y="14791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94" name="Google Shape;94;p7"/>
            <p:cNvSpPr/>
            <p:nvPr/>
          </p:nvSpPr>
          <p:spPr>
            <a:xfrm>
              <a:off x="6342067" y="213016"/>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 name="Google Shape;95;p7"/>
            <p:cNvSpPr/>
            <p:nvPr/>
          </p:nvSpPr>
          <p:spPr>
            <a:xfrm>
              <a:off x="6532479" y="199015"/>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 name="Google Shape;96;p7"/>
            <p:cNvSpPr/>
            <p:nvPr/>
          </p:nvSpPr>
          <p:spPr>
            <a:xfrm>
              <a:off x="6561705" y="314522"/>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 name="Google Shape;97;p7"/>
            <p:cNvSpPr/>
            <p:nvPr/>
          </p:nvSpPr>
          <p:spPr>
            <a:xfrm>
              <a:off x="6561705" y="240668"/>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98" name="Google Shape;98;p7"/>
            <p:cNvCxnSpPr>
              <a:endCxn id="93" idx="3"/>
            </p:cNvCxnSpPr>
            <p:nvPr/>
          </p:nvCxnSpPr>
          <p:spPr>
            <a:xfrm rot="10800000">
              <a:off x="1053587" y="290110"/>
              <a:ext cx="5285100" cy="0"/>
            </a:xfrm>
            <a:prstGeom prst="straightConnector1">
              <a:avLst/>
            </a:prstGeom>
            <a:noFill/>
            <a:ln w="9525" cap="flat" cmpd="sng">
              <a:solidFill>
                <a:schemeClr val="dk1"/>
              </a:solidFill>
              <a:prstDash val="solid"/>
              <a:round/>
              <a:headEnd type="none" w="med" len="med"/>
              <a:tailEnd type="none" w="med" len="med"/>
            </a:ln>
          </p:spPr>
        </p:cxnSp>
        <p:cxnSp>
          <p:nvCxnSpPr>
            <p:cNvPr id="99" name="Google Shape;99;p7"/>
            <p:cNvCxnSpPr>
              <a:endCxn id="93" idx="0"/>
            </p:cNvCxnSpPr>
            <p:nvPr/>
          </p:nvCxnSpPr>
          <p:spPr>
            <a:xfrm rot="10800000">
              <a:off x="465287" y="432310"/>
              <a:ext cx="0" cy="4724700"/>
            </a:xfrm>
            <a:prstGeom prst="straightConnector1">
              <a:avLst/>
            </a:prstGeom>
            <a:noFill/>
            <a:ln w="9525" cap="flat" cmpd="sng">
              <a:solidFill>
                <a:schemeClr val="dk1"/>
              </a:solidFill>
              <a:prstDash val="solid"/>
              <a:round/>
              <a:headEnd type="none" w="med" len="med"/>
              <a:tailEnd type="none" w="med" len="med"/>
            </a:ln>
          </p:spPr>
        </p:cxnSp>
      </p:grpSp>
      <p:sp>
        <p:nvSpPr>
          <p:cNvPr id="100" name="Google Shape;100;p7"/>
          <p:cNvSpPr>
            <a:spLocks noGrp="1"/>
          </p:cNvSpPr>
          <p:nvPr>
            <p:ph type="pic" idx="2"/>
          </p:nvPr>
        </p:nvSpPr>
        <p:spPr>
          <a:xfrm>
            <a:off x="713225" y="1353275"/>
            <a:ext cx="3666300" cy="3250800"/>
          </a:xfrm>
          <a:prstGeom prst="rect">
            <a:avLst/>
          </a:prstGeom>
          <a:noFill/>
          <a:ln w="9525" cap="flat" cmpd="sng">
            <a:solidFill>
              <a:schemeClr val="dk1"/>
            </a:solidFill>
            <a:prstDash val="dash"/>
            <a:round/>
            <a:headEnd type="none" w="sm" len="sm"/>
            <a:tailEnd type="none" w="sm" len="sm"/>
          </a:ln>
        </p:spPr>
      </p:sp>
      <p:sp>
        <p:nvSpPr>
          <p:cNvPr id="101" name="Google Shape;101;p7"/>
          <p:cNvSpPr txBox="1">
            <a:spLocks noGrp="1"/>
          </p:cNvSpPr>
          <p:nvPr>
            <p:ph type="title"/>
          </p:nvPr>
        </p:nvSpPr>
        <p:spPr>
          <a:xfrm>
            <a:off x="713225" y="539500"/>
            <a:ext cx="77172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7"/>
          <p:cNvSpPr txBox="1">
            <a:spLocks noGrp="1"/>
          </p:cNvSpPr>
          <p:nvPr>
            <p:ph type="subTitle" idx="1"/>
          </p:nvPr>
        </p:nvSpPr>
        <p:spPr>
          <a:xfrm>
            <a:off x="4517000" y="1353275"/>
            <a:ext cx="3913500" cy="3250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Clr>
                <a:srgbClr val="E76A28"/>
              </a:buClr>
              <a:buSzPts val="1600"/>
              <a:buFont typeface="Nunito Light"/>
              <a:buChar char="○"/>
              <a:defRPr/>
            </a:lvl2pPr>
            <a:lvl3pPr lvl="2" algn="ctr" rtl="0">
              <a:lnSpc>
                <a:spcPct val="115000"/>
              </a:lnSpc>
              <a:spcBef>
                <a:spcPts val="0"/>
              </a:spcBef>
              <a:spcAft>
                <a:spcPts val="0"/>
              </a:spcAft>
              <a:buClr>
                <a:srgbClr val="E76A28"/>
              </a:buClr>
              <a:buSzPts val="1500"/>
              <a:buFont typeface="Nunito Light"/>
              <a:buChar char="■"/>
              <a:defRPr/>
            </a:lvl3pPr>
            <a:lvl4pPr lvl="3" algn="ctr" rtl="0">
              <a:lnSpc>
                <a:spcPct val="115000"/>
              </a:lnSpc>
              <a:spcBef>
                <a:spcPts val="0"/>
              </a:spcBef>
              <a:spcAft>
                <a:spcPts val="0"/>
              </a:spcAft>
              <a:buClr>
                <a:srgbClr val="E76A28"/>
              </a:buClr>
              <a:buSzPts val="1500"/>
              <a:buFont typeface="Nunito Light"/>
              <a:buChar char="●"/>
              <a:defRPr/>
            </a:lvl4pPr>
            <a:lvl5pPr lvl="4" algn="ctr" rtl="0">
              <a:lnSpc>
                <a:spcPct val="115000"/>
              </a:lnSpc>
              <a:spcBef>
                <a:spcPts val="0"/>
              </a:spcBef>
              <a:spcAft>
                <a:spcPts val="0"/>
              </a:spcAft>
              <a:buClr>
                <a:srgbClr val="E76A28"/>
              </a:buClr>
              <a:buSzPts val="1400"/>
              <a:buFont typeface="Nunito Light"/>
              <a:buChar char="○"/>
              <a:defRPr/>
            </a:lvl5pPr>
            <a:lvl6pPr lvl="5" algn="ctr" rtl="0">
              <a:lnSpc>
                <a:spcPct val="115000"/>
              </a:lnSpc>
              <a:spcBef>
                <a:spcPts val="0"/>
              </a:spcBef>
              <a:spcAft>
                <a:spcPts val="0"/>
              </a:spcAft>
              <a:buClr>
                <a:srgbClr val="999999"/>
              </a:buClr>
              <a:buSzPts val="1400"/>
              <a:buFont typeface="Nunito Light"/>
              <a:buChar char="■"/>
              <a:defRPr/>
            </a:lvl6pPr>
            <a:lvl7pPr lvl="6" algn="ctr" rtl="0">
              <a:lnSpc>
                <a:spcPct val="115000"/>
              </a:lnSpc>
              <a:spcBef>
                <a:spcPts val="0"/>
              </a:spcBef>
              <a:spcAft>
                <a:spcPts val="0"/>
              </a:spcAft>
              <a:buClr>
                <a:srgbClr val="999999"/>
              </a:buClr>
              <a:buSzPts val="1300"/>
              <a:buFont typeface="Nunito Light"/>
              <a:buChar char="●"/>
              <a:defRPr/>
            </a:lvl7pPr>
            <a:lvl8pPr lvl="7" algn="ctr" rtl="0">
              <a:lnSpc>
                <a:spcPct val="115000"/>
              </a:lnSpc>
              <a:spcBef>
                <a:spcPts val="0"/>
              </a:spcBef>
              <a:spcAft>
                <a:spcPts val="0"/>
              </a:spcAft>
              <a:buClr>
                <a:srgbClr val="999999"/>
              </a:buClr>
              <a:buSzPts val="1300"/>
              <a:buFont typeface="Nunito Light"/>
              <a:buChar char="○"/>
              <a:defRPr/>
            </a:lvl8pPr>
            <a:lvl9pPr lvl="8" algn="ctr" rtl="0">
              <a:lnSpc>
                <a:spcPct val="115000"/>
              </a:lnSpc>
              <a:spcBef>
                <a:spcPts val="0"/>
              </a:spcBef>
              <a:spcAft>
                <a:spcPts val="0"/>
              </a:spcAft>
              <a:buClr>
                <a:srgbClr val="999999"/>
              </a:buClr>
              <a:buSzPts val="1400"/>
              <a:buFont typeface="Nunito Light"/>
              <a:buChar char="■"/>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3"/>
        <p:cNvGrpSpPr/>
        <p:nvPr/>
      </p:nvGrpSpPr>
      <p:grpSpPr>
        <a:xfrm>
          <a:off x="0" y="0"/>
          <a:ext cx="0" cy="0"/>
          <a:chOff x="0" y="0"/>
          <a:chExt cx="0" cy="0"/>
        </a:xfrm>
      </p:grpSpPr>
      <p:grpSp>
        <p:nvGrpSpPr>
          <p:cNvPr id="104" name="Google Shape;104;p8"/>
          <p:cNvGrpSpPr/>
          <p:nvPr/>
        </p:nvGrpSpPr>
        <p:grpSpPr>
          <a:xfrm>
            <a:off x="1652700" y="1543950"/>
            <a:ext cx="9242775" cy="5283050"/>
            <a:chOff x="1652700" y="1543950"/>
            <a:chExt cx="9242775" cy="5283050"/>
          </a:xfrm>
        </p:grpSpPr>
        <p:sp>
          <p:nvSpPr>
            <p:cNvPr id="105" name="Google Shape;105;p8"/>
            <p:cNvSpPr/>
            <p:nvPr/>
          </p:nvSpPr>
          <p:spPr>
            <a:xfrm>
              <a:off x="8672475" y="15439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06" name="Google Shape;106;p8"/>
            <p:cNvSpPr/>
            <p:nvPr/>
          </p:nvSpPr>
          <p:spPr>
            <a:xfrm>
              <a:off x="1652700" y="46040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107" name="Google Shape;107;p8"/>
          <p:cNvGrpSpPr/>
          <p:nvPr/>
        </p:nvGrpSpPr>
        <p:grpSpPr>
          <a:xfrm>
            <a:off x="8600525" y="613700"/>
            <a:ext cx="1278200" cy="4132500"/>
            <a:chOff x="8600525" y="613700"/>
            <a:chExt cx="1278200" cy="4132500"/>
          </a:xfrm>
        </p:grpSpPr>
        <p:sp>
          <p:nvSpPr>
            <p:cNvPr id="108" name="Google Shape;108;p8"/>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09" name="Google Shape;109;p8"/>
            <p:cNvSpPr/>
            <p:nvPr/>
          </p:nvSpPr>
          <p:spPr>
            <a:xfrm>
              <a:off x="8702125" y="6137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110" name="Google Shape;110;p8"/>
          <p:cNvSpPr txBox="1">
            <a:spLocks noGrp="1"/>
          </p:cNvSpPr>
          <p:nvPr>
            <p:ph type="title"/>
          </p:nvPr>
        </p:nvSpPr>
        <p:spPr>
          <a:xfrm>
            <a:off x="713225" y="1376550"/>
            <a:ext cx="5125500" cy="2390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37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grpSp>
        <p:nvGrpSpPr>
          <p:cNvPr id="112" name="Google Shape;112;p9"/>
          <p:cNvGrpSpPr/>
          <p:nvPr/>
        </p:nvGrpSpPr>
        <p:grpSpPr>
          <a:xfrm>
            <a:off x="6046787" y="-152"/>
            <a:ext cx="3349223" cy="4974600"/>
            <a:chOff x="6046787" y="-152"/>
            <a:chExt cx="3349223" cy="4974600"/>
          </a:xfrm>
        </p:grpSpPr>
        <p:sp>
          <p:nvSpPr>
            <p:cNvPr id="113" name="Google Shape;113;p9"/>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14" name="Google Shape;114;p9"/>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 name="Google Shape;115;p9"/>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 name="Google Shape;116;p9"/>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 name="Google Shape;117;p9"/>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18" name="Google Shape;118;p9"/>
            <p:cNvCxnSpPr>
              <a:endCxn id="113"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119" name="Google Shape;119;p9"/>
            <p:cNvCxnSpPr>
              <a:endCxn id="113"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grpSp>
        <p:nvGrpSpPr>
          <p:cNvPr id="120" name="Google Shape;120;p9"/>
          <p:cNvGrpSpPr/>
          <p:nvPr/>
        </p:nvGrpSpPr>
        <p:grpSpPr>
          <a:xfrm>
            <a:off x="-1051325" y="-1909250"/>
            <a:ext cx="9331575" cy="8923100"/>
            <a:chOff x="-1051325" y="-1909250"/>
            <a:chExt cx="9331575" cy="8923100"/>
          </a:xfrm>
        </p:grpSpPr>
        <p:sp>
          <p:nvSpPr>
            <p:cNvPr id="121" name="Google Shape;121;p9"/>
            <p:cNvSpPr/>
            <p:nvPr/>
          </p:nvSpPr>
          <p:spPr>
            <a:xfrm>
              <a:off x="6057250" y="-19092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22" name="Google Shape;122;p9"/>
            <p:cNvSpPr/>
            <p:nvPr/>
          </p:nvSpPr>
          <p:spPr>
            <a:xfrm>
              <a:off x="-1051325" y="47908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123" name="Google Shape;123;p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9"/>
          <p:cNvSpPr txBox="1">
            <a:spLocks noGrp="1"/>
          </p:cNvSpPr>
          <p:nvPr>
            <p:ph type="subTitle" idx="1"/>
          </p:nvPr>
        </p:nvSpPr>
        <p:spPr>
          <a:xfrm>
            <a:off x="726775" y="3014000"/>
            <a:ext cx="7704000" cy="159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25" name="Google Shape;125;p9"/>
          <p:cNvSpPr txBox="1">
            <a:spLocks noGrp="1"/>
          </p:cNvSpPr>
          <p:nvPr>
            <p:ph type="subTitle" idx="2"/>
          </p:nvPr>
        </p:nvSpPr>
        <p:spPr>
          <a:xfrm>
            <a:off x="726775" y="1337950"/>
            <a:ext cx="7704000" cy="159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alpha val="34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1pPr>
            <a:lvl2pPr lvl="1"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2pPr>
            <a:lvl3pPr lvl="2"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3pPr>
            <a:lvl4pPr lvl="3"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4pPr>
            <a:lvl5pPr lvl="4"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5pPr>
            <a:lvl6pPr lvl="5"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6pPr>
            <a:lvl7pPr lvl="6"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7pPr>
            <a:lvl8pPr lvl="7"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8pPr>
            <a:lvl9pPr lvl="8"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Sofia Sans"/>
              <a:buChar char="☐"/>
              <a:defRPr>
                <a:solidFill>
                  <a:schemeClr val="dk1"/>
                </a:solidFill>
                <a:latin typeface="Sofia Sans"/>
                <a:ea typeface="Sofia Sans"/>
                <a:cs typeface="Sofia Sans"/>
                <a:sym typeface="Sofia Sans"/>
              </a:defRPr>
            </a:lvl1pPr>
            <a:lvl2pPr marL="914400" lvl="1"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2pPr>
            <a:lvl3pPr marL="1371600" lvl="2"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3pPr>
            <a:lvl4pPr marL="1828800" lvl="3"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4pPr>
            <a:lvl5pPr marL="2286000" lvl="4"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5pPr>
            <a:lvl6pPr marL="2743200" lvl="5"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6pPr>
            <a:lvl7pPr marL="3200400" lvl="6"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7pPr>
            <a:lvl8pPr marL="3657600" lvl="7"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8pPr>
            <a:lvl9pPr marL="4114800" lvl="8"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8" r:id="rId9"/>
    <p:sldLayoutId id="2147483660" r:id="rId10"/>
    <p:sldLayoutId id="2147483661" r:id="rId11"/>
    <p:sldLayoutId id="2147483662" r:id="rId12"/>
    <p:sldLayoutId id="2147483663" r:id="rId13"/>
    <p:sldLayoutId id="2147483665" r:id="rId14"/>
    <p:sldLayoutId id="2147483666" r:id="rId15"/>
    <p:sldLayoutId id="2147483670" r:id="rId16"/>
  </p:sldLayoutIdLst>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0.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0.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2.svg"/><Relationship Id="rId5" Type="http://schemas.openxmlformats.org/officeDocument/2006/relationships/image" Target="../media/image8.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1.sv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12.svg"/><Relationship Id="rId5" Type="http://schemas.openxmlformats.org/officeDocument/2006/relationships/image" Target="../media/image8.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27.sv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21.sv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10.sv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2.svg"/><Relationship Id="rId5" Type="http://schemas.openxmlformats.org/officeDocument/2006/relationships/image" Target="../media/image8.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4"/>
          <p:cNvSpPr/>
          <p:nvPr/>
        </p:nvSpPr>
        <p:spPr>
          <a:xfrm>
            <a:off x="1843400" y="353044"/>
            <a:ext cx="6998503" cy="34414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305" name="Google Shape;305;p24"/>
          <p:cNvCxnSpPr/>
          <p:nvPr/>
        </p:nvCxnSpPr>
        <p:spPr>
          <a:xfrm>
            <a:off x="-70025" y="2634675"/>
            <a:ext cx="1428900" cy="0"/>
          </a:xfrm>
          <a:prstGeom prst="straightConnector1">
            <a:avLst/>
          </a:prstGeom>
          <a:noFill/>
          <a:ln w="9525" cap="flat" cmpd="sng">
            <a:solidFill>
              <a:schemeClr val="dk1"/>
            </a:solidFill>
            <a:prstDash val="dash"/>
            <a:round/>
            <a:headEnd type="none" w="med" len="med"/>
            <a:tailEnd type="none" w="med" len="med"/>
          </a:ln>
        </p:spPr>
      </p:cxnSp>
      <p:grpSp>
        <p:nvGrpSpPr>
          <p:cNvPr id="306" name="Google Shape;306;p24"/>
          <p:cNvGrpSpPr/>
          <p:nvPr/>
        </p:nvGrpSpPr>
        <p:grpSpPr>
          <a:xfrm>
            <a:off x="1358887" y="1773851"/>
            <a:ext cx="1428900" cy="1721660"/>
            <a:chOff x="1141350" y="1773851"/>
            <a:chExt cx="1428900" cy="1721660"/>
          </a:xfrm>
        </p:grpSpPr>
        <p:sp>
          <p:nvSpPr>
            <p:cNvPr id="307" name="Google Shape;307;p24"/>
            <p:cNvSpPr/>
            <p:nvPr/>
          </p:nvSpPr>
          <p:spPr>
            <a:xfrm>
              <a:off x="1706078" y="2474758"/>
              <a:ext cx="810050" cy="945338"/>
            </a:xfrm>
            <a:custGeom>
              <a:avLst/>
              <a:gdLst/>
              <a:ahLst/>
              <a:cxnLst/>
              <a:rect l="l" t="t" r="r" b="b"/>
              <a:pathLst>
                <a:path w="1826" h="2131" extrusionOk="0">
                  <a:moveTo>
                    <a:pt x="1704" y="2131"/>
                  </a:moveTo>
                  <a:lnTo>
                    <a:pt x="1704" y="2131"/>
                  </a:lnTo>
                  <a:cubicBezTo>
                    <a:pt x="123" y="2131"/>
                    <a:pt x="123" y="2131"/>
                    <a:pt x="123" y="2131"/>
                  </a:cubicBezTo>
                  <a:cubicBezTo>
                    <a:pt x="47" y="2131"/>
                    <a:pt x="0" y="2086"/>
                    <a:pt x="0" y="2009"/>
                  </a:cubicBezTo>
                  <a:cubicBezTo>
                    <a:pt x="0" y="1656"/>
                    <a:pt x="0" y="1656"/>
                    <a:pt x="0" y="1656"/>
                  </a:cubicBezTo>
                  <a:cubicBezTo>
                    <a:pt x="0" y="1625"/>
                    <a:pt x="16" y="1610"/>
                    <a:pt x="47" y="1610"/>
                  </a:cubicBezTo>
                  <a:cubicBezTo>
                    <a:pt x="62" y="1610"/>
                    <a:pt x="78" y="1625"/>
                    <a:pt x="78" y="1656"/>
                  </a:cubicBezTo>
                  <a:cubicBezTo>
                    <a:pt x="78" y="2009"/>
                    <a:pt x="78" y="2009"/>
                    <a:pt x="78" y="2009"/>
                  </a:cubicBezTo>
                  <a:cubicBezTo>
                    <a:pt x="78" y="2040"/>
                    <a:pt x="93" y="2055"/>
                    <a:pt x="123" y="2055"/>
                  </a:cubicBezTo>
                  <a:cubicBezTo>
                    <a:pt x="1704" y="2055"/>
                    <a:pt x="1704" y="2055"/>
                    <a:pt x="1704" y="2055"/>
                  </a:cubicBezTo>
                  <a:cubicBezTo>
                    <a:pt x="1719" y="2055"/>
                    <a:pt x="1735" y="2040"/>
                    <a:pt x="1735" y="2009"/>
                  </a:cubicBezTo>
                  <a:cubicBezTo>
                    <a:pt x="1735" y="46"/>
                    <a:pt x="1735" y="46"/>
                    <a:pt x="1735" y="46"/>
                  </a:cubicBezTo>
                  <a:cubicBezTo>
                    <a:pt x="1735" y="31"/>
                    <a:pt x="1764" y="0"/>
                    <a:pt x="1780" y="0"/>
                  </a:cubicBezTo>
                  <a:cubicBezTo>
                    <a:pt x="1811" y="0"/>
                    <a:pt x="1826" y="31"/>
                    <a:pt x="1826" y="46"/>
                  </a:cubicBezTo>
                  <a:cubicBezTo>
                    <a:pt x="1826" y="2009"/>
                    <a:pt x="1826" y="2009"/>
                    <a:pt x="1826" y="2009"/>
                  </a:cubicBezTo>
                  <a:cubicBezTo>
                    <a:pt x="1826" y="2086"/>
                    <a:pt x="1764" y="2131"/>
                    <a:pt x="1704" y="2131"/>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8" name="Google Shape;308;p24"/>
            <p:cNvSpPr/>
            <p:nvPr/>
          </p:nvSpPr>
          <p:spPr>
            <a:xfrm>
              <a:off x="1141350" y="1773851"/>
              <a:ext cx="952896" cy="1503403"/>
            </a:xfrm>
            <a:custGeom>
              <a:avLst/>
              <a:gdLst/>
              <a:ahLst/>
              <a:cxnLst/>
              <a:rect l="l" t="t" r="r" b="b"/>
              <a:pathLst>
                <a:path w="2148" h="3389" extrusionOk="0">
                  <a:moveTo>
                    <a:pt x="2148" y="3190"/>
                  </a:moveTo>
                  <a:lnTo>
                    <a:pt x="2148" y="3190"/>
                  </a:lnTo>
                  <a:cubicBezTo>
                    <a:pt x="2148" y="3298"/>
                    <a:pt x="2056" y="3389"/>
                    <a:pt x="1933" y="3389"/>
                  </a:cubicBezTo>
                  <a:cubicBezTo>
                    <a:pt x="215" y="3389"/>
                    <a:pt x="215" y="3389"/>
                    <a:pt x="215" y="3389"/>
                  </a:cubicBezTo>
                  <a:cubicBezTo>
                    <a:pt x="92" y="3389"/>
                    <a:pt x="0" y="3298"/>
                    <a:pt x="0" y="3190"/>
                  </a:cubicBezTo>
                  <a:cubicBezTo>
                    <a:pt x="0" y="200"/>
                    <a:pt x="0" y="200"/>
                    <a:pt x="0" y="200"/>
                  </a:cubicBezTo>
                  <a:cubicBezTo>
                    <a:pt x="0" y="93"/>
                    <a:pt x="92" y="0"/>
                    <a:pt x="215" y="0"/>
                  </a:cubicBezTo>
                  <a:cubicBezTo>
                    <a:pt x="1933" y="0"/>
                    <a:pt x="1933" y="0"/>
                    <a:pt x="1933" y="0"/>
                  </a:cubicBezTo>
                  <a:cubicBezTo>
                    <a:pt x="2056" y="0"/>
                    <a:pt x="2148" y="93"/>
                    <a:pt x="2148" y="200"/>
                  </a:cubicBezTo>
                  <a:lnTo>
                    <a:pt x="2148" y="319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9" name="Google Shape;309;p24"/>
            <p:cNvSpPr/>
            <p:nvPr/>
          </p:nvSpPr>
          <p:spPr>
            <a:xfrm>
              <a:off x="1529517" y="2549285"/>
              <a:ext cx="755485" cy="946225"/>
            </a:xfrm>
            <a:custGeom>
              <a:avLst/>
              <a:gdLst/>
              <a:ahLst/>
              <a:cxnLst/>
              <a:rect l="l" t="t" r="r" b="b"/>
              <a:pathLst>
                <a:path w="1703" h="2133" extrusionOk="0">
                  <a:moveTo>
                    <a:pt x="1580" y="2133"/>
                  </a:moveTo>
                  <a:lnTo>
                    <a:pt x="1580" y="2133"/>
                  </a:lnTo>
                  <a:cubicBezTo>
                    <a:pt x="122" y="2133"/>
                    <a:pt x="122" y="2133"/>
                    <a:pt x="122" y="2133"/>
                  </a:cubicBezTo>
                  <a:cubicBezTo>
                    <a:pt x="60" y="2133"/>
                    <a:pt x="0" y="2071"/>
                    <a:pt x="0" y="2009"/>
                  </a:cubicBezTo>
                  <a:cubicBezTo>
                    <a:pt x="0" y="1657"/>
                    <a:pt x="0" y="1657"/>
                    <a:pt x="0" y="1657"/>
                  </a:cubicBezTo>
                  <a:cubicBezTo>
                    <a:pt x="0" y="1626"/>
                    <a:pt x="15" y="1611"/>
                    <a:pt x="46" y="1611"/>
                  </a:cubicBezTo>
                  <a:cubicBezTo>
                    <a:pt x="60" y="1611"/>
                    <a:pt x="77" y="1626"/>
                    <a:pt x="77" y="1657"/>
                  </a:cubicBezTo>
                  <a:cubicBezTo>
                    <a:pt x="77" y="2009"/>
                    <a:pt x="77" y="2009"/>
                    <a:pt x="77" y="2009"/>
                  </a:cubicBezTo>
                  <a:cubicBezTo>
                    <a:pt x="77" y="2025"/>
                    <a:pt x="108" y="2040"/>
                    <a:pt x="122" y="2040"/>
                  </a:cubicBezTo>
                  <a:cubicBezTo>
                    <a:pt x="1580" y="2040"/>
                    <a:pt x="1580" y="2040"/>
                    <a:pt x="1580" y="2040"/>
                  </a:cubicBezTo>
                  <a:cubicBezTo>
                    <a:pt x="1595" y="2040"/>
                    <a:pt x="1626" y="2025"/>
                    <a:pt x="1626" y="2009"/>
                  </a:cubicBezTo>
                  <a:cubicBezTo>
                    <a:pt x="1626" y="46"/>
                    <a:pt x="1626" y="46"/>
                    <a:pt x="1626" y="46"/>
                  </a:cubicBezTo>
                  <a:cubicBezTo>
                    <a:pt x="1626" y="15"/>
                    <a:pt x="1641" y="0"/>
                    <a:pt x="1657" y="0"/>
                  </a:cubicBezTo>
                  <a:cubicBezTo>
                    <a:pt x="1686" y="0"/>
                    <a:pt x="1703" y="15"/>
                    <a:pt x="1703" y="46"/>
                  </a:cubicBezTo>
                  <a:cubicBezTo>
                    <a:pt x="1703" y="2009"/>
                    <a:pt x="1703" y="2009"/>
                    <a:pt x="1703" y="2009"/>
                  </a:cubicBezTo>
                  <a:cubicBezTo>
                    <a:pt x="1703" y="2071"/>
                    <a:pt x="1641" y="2133"/>
                    <a:pt x="1580" y="2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0" name="Google Shape;310;p24"/>
            <p:cNvSpPr/>
            <p:nvPr/>
          </p:nvSpPr>
          <p:spPr>
            <a:xfrm>
              <a:off x="2257498" y="1984566"/>
              <a:ext cx="19963" cy="272822"/>
            </a:xfrm>
            <a:custGeom>
              <a:avLst/>
              <a:gdLst/>
              <a:ahLst/>
              <a:cxnLst/>
              <a:rect l="l" t="t" r="r" b="b"/>
              <a:pathLst>
                <a:path w="45" h="615" extrusionOk="0">
                  <a:moveTo>
                    <a:pt x="45" y="584"/>
                  </a:moveTo>
                  <a:lnTo>
                    <a:pt x="45" y="584"/>
                  </a:lnTo>
                  <a:cubicBezTo>
                    <a:pt x="45" y="598"/>
                    <a:pt x="45" y="615"/>
                    <a:pt x="31" y="615"/>
                  </a:cubicBezTo>
                  <a:lnTo>
                    <a:pt x="31" y="615"/>
                  </a:lnTo>
                  <a:cubicBezTo>
                    <a:pt x="16" y="615"/>
                    <a:pt x="0" y="598"/>
                    <a:pt x="0" y="584"/>
                  </a:cubicBezTo>
                  <a:cubicBezTo>
                    <a:pt x="0" y="31"/>
                    <a:pt x="0" y="31"/>
                    <a:pt x="0" y="31"/>
                  </a:cubicBezTo>
                  <a:cubicBezTo>
                    <a:pt x="0" y="17"/>
                    <a:pt x="16" y="0"/>
                    <a:pt x="31" y="0"/>
                  </a:cubicBezTo>
                  <a:lnTo>
                    <a:pt x="31" y="0"/>
                  </a:lnTo>
                  <a:cubicBezTo>
                    <a:pt x="45" y="0"/>
                    <a:pt x="45" y="17"/>
                    <a:pt x="45" y="31"/>
                  </a:cubicBezTo>
                  <a:lnTo>
                    <a:pt x="45" y="584"/>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1" name="Google Shape;311;p24"/>
            <p:cNvSpPr/>
            <p:nvPr/>
          </p:nvSpPr>
          <p:spPr>
            <a:xfrm>
              <a:off x="2230437" y="2141605"/>
              <a:ext cx="74528" cy="448492"/>
            </a:xfrm>
            <a:custGeom>
              <a:avLst/>
              <a:gdLst/>
              <a:ahLst/>
              <a:cxnLst/>
              <a:rect l="l" t="t" r="r" b="b"/>
              <a:pathLst>
                <a:path w="168" h="1011" extrusionOk="0">
                  <a:moveTo>
                    <a:pt x="168" y="934"/>
                  </a:moveTo>
                  <a:lnTo>
                    <a:pt x="168" y="934"/>
                  </a:lnTo>
                  <a:cubicBezTo>
                    <a:pt x="168" y="980"/>
                    <a:pt x="137" y="1011"/>
                    <a:pt x="92" y="1011"/>
                  </a:cubicBezTo>
                  <a:cubicBezTo>
                    <a:pt x="77" y="1011"/>
                    <a:pt x="77" y="1011"/>
                    <a:pt x="77" y="1011"/>
                  </a:cubicBezTo>
                  <a:cubicBezTo>
                    <a:pt x="30" y="1011"/>
                    <a:pt x="0" y="980"/>
                    <a:pt x="0" y="934"/>
                  </a:cubicBezTo>
                  <a:cubicBezTo>
                    <a:pt x="0" y="76"/>
                    <a:pt x="0" y="76"/>
                    <a:pt x="0" y="76"/>
                  </a:cubicBezTo>
                  <a:cubicBezTo>
                    <a:pt x="0" y="31"/>
                    <a:pt x="30" y="0"/>
                    <a:pt x="77" y="0"/>
                  </a:cubicBezTo>
                  <a:cubicBezTo>
                    <a:pt x="92" y="0"/>
                    <a:pt x="92" y="0"/>
                    <a:pt x="92" y="0"/>
                  </a:cubicBezTo>
                  <a:cubicBezTo>
                    <a:pt x="137" y="0"/>
                    <a:pt x="168" y="31"/>
                    <a:pt x="168" y="76"/>
                  </a:cubicBezTo>
                  <a:lnTo>
                    <a:pt x="168" y="934"/>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2" name="Google Shape;312;p24"/>
            <p:cNvSpPr/>
            <p:nvPr/>
          </p:nvSpPr>
          <p:spPr>
            <a:xfrm>
              <a:off x="2182969" y="2223230"/>
              <a:ext cx="169906" cy="47910"/>
            </a:xfrm>
            <a:custGeom>
              <a:avLst/>
              <a:gdLst/>
              <a:ahLst/>
              <a:cxnLst/>
              <a:rect l="l" t="t" r="r" b="b"/>
              <a:pathLst>
                <a:path w="383" h="108" extrusionOk="0">
                  <a:moveTo>
                    <a:pt x="383" y="60"/>
                  </a:moveTo>
                  <a:lnTo>
                    <a:pt x="383" y="60"/>
                  </a:lnTo>
                  <a:cubicBezTo>
                    <a:pt x="383" y="77"/>
                    <a:pt x="352" y="108"/>
                    <a:pt x="337" y="108"/>
                  </a:cubicBezTo>
                  <a:cubicBezTo>
                    <a:pt x="60" y="108"/>
                    <a:pt x="60" y="108"/>
                    <a:pt x="60" y="108"/>
                  </a:cubicBezTo>
                  <a:cubicBezTo>
                    <a:pt x="29" y="108"/>
                    <a:pt x="0" y="77"/>
                    <a:pt x="0" y="60"/>
                  </a:cubicBezTo>
                  <a:lnTo>
                    <a:pt x="0" y="60"/>
                  </a:lnTo>
                  <a:cubicBezTo>
                    <a:pt x="0" y="31"/>
                    <a:pt x="29" y="0"/>
                    <a:pt x="60" y="0"/>
                  </a:cubicBezTo>
                  <a:cubicBezTo>
                    <a:pt x="337" y="0"/>
                    <a:pt x="337" y="0"/>
                    <a:pt x="337" y="0"/>
                  </a:cubicBezTo>
                  <a:cubicBezTo>
                    <a:pt x="352" y="0"/>
                    <a:pt x="383" y="31"/>
                    <a:pt x="383" y="60"/>
                  </a:cubicBez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3" name="Google Shape;313;p24"/>
            <p:cNvSpPr/>
            <p:nvPr/>
          </p:nvSpPr>
          <p:spPr>
            <a:xfrm>
              <a:off x="2481969" y="1930446"/>
              <a:ext cx="20407" cy="272378"/>
            </a:xfrm>
            <a:custGeom>
              <a:avLst/>
              <a:gdLst/>
              <a:ahLst/>
              <a:cxnLst/>
              <a:rect l="l" t="t" r="r" b="b"/>
              <a:pathLst>
                <a:path w="46" h="614" extrusionOk="0">
                  <a:moveTo>
                    <a:pt x="46" y="583"/>
                  </a:moveTo>
                  <a:lnTo>
                    <a:pt x="46" y="583"/>
                  </a:lnTo>
                  <a:cubicBezTo>
                    <a:pt x="46" y="598"/>
                    <a:pt x="31" y="614"/>
                    <a:pt x="15" y="614"/>
                  </a:cubicBezTo>
                  <a:lnTo>
                    <a:pt x="15" y="614"/>
                  </a:lnTo>
                  <a:cubicBezTo>
                    <a:pt x="0" y="614"/>
                    <a:pt x="0" y="598"/>
                    <a:pt x="0" y="583"/>
                  </a:cubicBezTo>
                  <a:cubicBezTo>
                    <a:pt x="0" y="31"/>
                    <a:pt x="0" y="31"/>
                    <a:pt x="0" y="31"/>
                  </a:cubicBezTo>
                  <a:cubicBezTo>
                    <a:pt x="0" y="15"/>
                    <a:pt x="0" y="0"/>
                    <a:pt x="15" y="0"/>
                  </a:cubicBezTo>
                  <a:lnTo>
                    <a:pt x="15" y="0"/>
                  </a:lnTo>
                  <a:cubicBezTo>
                    <a:pt x="31" y="0"/>
                    <a:pt x="46" y="15"/>
                    <a:pt x="46" y="31"/>
                  </a:cubicBezTo>
                  <a:lnTo>
                    <a:pt x="46" y="583"/>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4" name="Google Shape;314;p24"/>
            <p:cNvSpPr/>
            <p:nvPr/>
          </p:nvSpPr>
          <p:spPr>
            <a:xfrm>
              <a:off x="2454909" y="2086597"/>
              <a:ext cx="74972" cy="449379"/>
            </a:xfrm>
            <a:custGeom>
              <a:avLst/>
              <a:gdLst/>
              <a:ahLst/>
              <a:cxnLst/>
              <a:rect l="l" t="t" r="r" b="b"/>
              <a:pathLst>
                <a:path w="169" h="1013" extrusionOk="0">
                  <a:moveTo>
                    <a:pt x="169" y="937"/>
                  </a:moveTo>
                  <a:lnTo>
                    <a:pt x="169" y="937"/>
                  </a:lnTo>
                  <a:cubicBezTo>
                    <a:pt x="169" y="982"/>
                    <a:pt x="123" y="1013"/>
                    <a:pt x="92" y="1013"/>
                  </a:cubicBezTo>
                  <a:cubicBezTo>
                    <a:pt x="76" y="1013"/>
                    <a:pt x="76" y="1013"/>
                    <a:pt x="76" y="1013"/>
                  </a:cubicBezTo>
                  <a:cubicBezTo>
                    <a:pt x="31" y="1013"/>
                    <a:pt x="0" y="982"/>
                    <a:pt x="0" y="937"/>
                  </a:cubicBezTo>
                  <a:cubicBezTo>
                    <a:pt x="0" y="78"/>
                    <a:pt x="0" y="78"/>
                    <a:pt x="0" y="78"/>
                  </a:cubicBezTo>
                  <a:cubicBezTo>
                    <a:pt x="0" y="31"/>
                    <a:pt x="31" y="0"/>
                    <a:pt x="76" y="0"/>
                  </a:cubicBezTo>
                  <a:cubicBezTo>
                    <a:pt x="92" y="0"/>
                    <a:pt x="92" y="0"/>
                    <a:pt x="92" y="0"/>
                  </a:cubicBezTo>
                  <a:cubicBezTo>
                    <a:pt x="123" y="0"/>
                    <a:pt x="169" y="31"/>
                    <a:pt x="169" y="78"/>
                  </a:cubicBezTo>
                  <a:lnTo>
                    <a:pt x="169" y="93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5" name="Google Shape;315;p24"/>
            <p:cNvSpPr/>
            <p:nvPr/>
          </p:nvSpPr>
          <p:spPr>
            <a:xfrm>
              <a:off x="2406998" y="2168222"/>
              <a:ext cx="163252" cy="47910"/>
            </a:xfrm>
            <a:custGeom>
              <a:avLst/>
              <a:gdLst/>
              <a:ahLst/>
              <a:cxnLst/>
              <a:rect l="l" t="t" r="r" b="b"/>
              <a:pathLst>
                <a:path w="368" h="108" extrusionOk="0">
                  <a:moveTo>
                    <a:pt x="368" y="62"/>
                  </a:moveTo>
                  <a:lnTo>
                    <a:pt x="368" y="62"/>
                  </a:lnTo>
                  <a:cubicBezTo>
                    <a:pt x="368" y="78"/>
                    <a:pt x="354" y="108"/>
                    <a:pt x="323" y="108"/>
                  </a:cubicBezTo>
                  <a:cubicBezTo>
                    <a:pt x="47" y="108"/>
                    <a:pt x="47" y="108"/>
                    <a:pt x="47" y="108"/>
                  </a:cubicBezTo>
                  <a:cubicBezTo>
                    <a:pt x="16" y="108"/>
                    <a:pt x="0" y="78"/>
                    <a:pt x="0" y="62"/>
                  </a:cubicBezTo>
                  <a:lnTo>
                    <a:pt x="0" y="62"/>
                  </a:lnTo>
                  <a:cubicBezTo>
                    <a:pt x="0" y="31"/>
                    <a:pt x="16" y="0"/>
                    <a:pt x="47" y="0"/>
                  </a:cubicBezTo>
                  <a:cubicBezTo>
                    <a:pt x="323" y="0"/>
                    <a:pt x="323" y="0"/>
                    <a:pt x="323" y="0"/>
                  </a:cubicBezTo>
                  <a:cubicBezTo>
                    <a:pt x="354" y="0"/>
                    <a:pt x="368" y="31"/>
                    <a:pt x="368" y="62"/>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6" name="Google Shape;316;p24"/>
            <p:cNvSpPr/>
            <p:nvPr/>
          </p:nvSpPr>
          <p:spPr>
            <a:xfrm>
              <a:off x="1460756" y="3243094"/>
              <a:ext cx="157041" cy="89166"/>
            </a:xfrm>
            <a:custGeom>
              <a:avLst/>
              <a:gdLst/>
              <a:ahLst/>
              <a:cxnLst/>
              <a:rect l="l" t="t" r="r" b="b"/>
              <a:pathLst>
                <a:path w="354" h="201" extrusionOk="0">
                  <a:moveTo>
                    <a:pt x="354" y="124"/>
                  </a:moveTo>
                  <a:lnTo>
                    <a:pt x="354" y="124"/>
                  </a:lnTo>
                  <a:cubicBezTo>
                    <a:pt x="354" y="170"/>
                    <a:pt x="323" y="201"/>
                    <a:pt x="277" y="201"/>
                  </a:cubicBezTo>
                  <a:cubicBezTo>
                    <a:pt x="79" y="201"/>
                    <a:pt x="79" y="201"/>
                    <a:pt x="79" y="201"/>
                  </a:cubicBezTo>
                  <a:cubicBezTo>
                    <a:pt x="31" y="201"/>
                    <a:pt x="0" y="170"/>
                    <a:pt x="0" y="124"/>
                  </a:cubicBezTo>
                  <a:cubicBezTo>
                    <a:pt x="0" y="77"/>
                    <a:pt x="0" y="77"/>
                    <a:pt x="0" y="77"/>
                  </a:cubicBezTo>
                  <a:cubicBezTo>
                    <a:pt x="0" y="31"/>
                    <a:pt x="31" y="0"/>
                    <a:pt x="79" y="0"/>
                  </a:cubicBezTo>
                  <a:cubicBezTo>
                    <a:pt x="277" y="0"/>
                    <a:pt x="277" y="0"/>
                    <a:pt x="277" y="0"/>
                  </a:cubicBezTo>
                  <a:cubicBezTo>
                    <a:pt x="323" y="0"/>
                    <a:pt x="354" y="31"/>
                    <a:pt x="354" y="77"/>
                  </a:cubicBezTo>
                  <a:lnTo>
                    <a:pt x="354" y="124"/>
                  </a:lnTo>
                  <a:close/>
                </a:path>
              </a:pathLst>
            </a:custGeom>
            <a:solidFill>
              <a:schemeClr val="accent4"/>
            </a:solidFill>
            <a:ln>
              <a:noFill/>
            </a:ln>
          </p:spPr>
          <p:txBody>
            <a:bodyPr spcFirstLastPara="1" wrap="square" lIns="90000" tIns="27350" rIns="90000" bIns="27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7" name="Google Shape;317;p24"/>
            <p:cNvSpPr/>
            <p:nvPr/>
          </p:nvSpPr>
          <p:spPr>
            <a:xfrm>
              <a:off x="1645302" y="3243094"/>
              <a:ext cx="156154" cy="89166"/>
            </a:xfrm>
            <a:custGeom>
              <a:avLst/>
              <a:gdLst/>
              <a:ahLst/>
              <a:cxnLst/>
              <a:rect l="l" t="t" r="r" b="b"/>
              <a:pathLst>
                <a:path w="352" h="201" extrusionOk="0">
                  <a:moveTo>
                    <a:pt x="352" y="124"/>
                  </a:moveTo>
                  <a:lnTo>
                    <a:pt x="352" y="124"/>
                  </a:lnTo>
                  <a:cubicBezTo>
                    <a:pt x="352" y="170"/>
                    <a:pt x="306" y="201"/>
                    <a:pt x="275" y="201"/>
                  </a:cubicBezTo>
                  <a:cubicBezTo>
                    <a:pt x="76" y="201"/>
                    <a:pt x="76" y="201"/>
                    <a:pt x="76" y="201"/>
                  </a:cubicBezTo>
                  <a:cubicBezTo>
                    <a:pt x="31" y="201"/>
                    <a:pt x="0" y="170"/>
                    <a:pt x="0" y="124"/>
                  </a:cubicBezTo>
                  <a:cubicBezTo>
                    <a:pt x="0" y="77"/>
                    <a:pt x="0" y="77"/>
                    <a:pt x="0" y="77"/>
                  </a:cubicBezTo>
                  <a:cubicBezTo>
                    <a:pt x="0" y="31"/>
                    <a:pt x="31" y="0"/>
                    <a:pt x="76" y="0"/>
                  </a:cubicBezTo>
                  <a:cubicBezTo>
                    <a:pt x="275" y="0"/>
                    <a:pt x="275" y="0"/>
                    <a:pt x="275" y="0"/>
                  </a:cubicBezTo>
                  <a:cubicBezTo>
                    <a:pt x="306" y="0"/>
                    <a:pt x="352" y="31"/>
                    <a:pt x="352" y="77"/>
                  </a:cubicBezTo>
                  <a:lnTo>
                    <a:pt x="352" y="124"/>
                  </a:lnTo>
                  <a:close/>
                </a:path>
              </a:pathLst>
            </a:custGeom>
            <a:solidFill>
              <a:schemeClr val="accent4"/>
            </a:solidFill>
            <a:ln>
              <a:noFill/>
            </a:ln>
          </p:spPr>
          <p:txBody>
            <a:bodyPr spcFirstLastPara="1" wrap="square" lIns="90000" tIns="27350" rIns="90000" bIns="27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8" name="Google Shape;318;p24"/>
            <p:cNvSpPr/>
            <p:nvPr/>
          </p:nvSpPr>
          <p:spPr>
            <a:xfrm>
              <a:off x="1229630" y="1862573"/>
              <a:ext cx="776335" cy="428530"/>
            </a:xfrm>
            <a:custGeom>
              <a:avLst/>
              <a:gdLst/>
              <a:ahLst/>
              <a:cxnLst/>
              <a:rect l="l" t="t" r="r" b="b"/>
              <a:pathLst>
                <a:path w="1750" h="966" extrusionOk="0">
                  <a:moveTo>
                    <a:pt x="1750" y="904"/>
                  </a:moveTo>
                  <a:lnTo>
                    <a:pt x="1750" y="904"/>
                  </a:lnTo>
                  <a:cubicBezTo>
                    <a:pt x="1750" y="935"/>
                    <a:pt x="1719" y="966"/>
                    <a:pt x="1688" y="966"/>
                  </a:cubicBezTo>
                  <a:cubicBezTo>
                    <a:pt x="62" y="966"/>
                    <a:pt x="62" y="966"/>
                    <a:pt x="62" y="966"/>
                  </a:cubicBezTo>
                  <a:cubicBezTo>
                    <a:pt x="31" y="966"/>
                    <a:pt x="0" y="935"/>
                    <a:pt x="0" y="904"/>
                  </a:cubicBezTo>
                  <a:cubicBezTo>
                    <a:pt x="0" y="60"/>
                    <a:pt x="0" y="60"/>
                    <a:pt x="0" y="60"/>
                  </a:cubicBezTo>
                  <a:cubicBezTo>
                    <a:pt x="0" y="31"/>
                    <a:pt x="31" y="0"/>
                    <a:pt x="62" y="0"/>
                  </a:cubicBezTo>
                  <a:cubicBezTo>
                    <a:pt x="1688" y="0"/>
                    <a:pt x="1688" y="0"/>
                    <a:pt x="1688" y="0"/>
                  </a:cubicBezTo>
                  <a:cubicBezTo>
                    <a:pt x="1719" y="0"/>
                    <a:pt x="1750" y="31"/>
                    <a:pt x="1750" y="60"/>
                  </a:cubicBezTo>
                  <a:lnTo>
                    <a:pt x="1750" y="904"/>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9" name="Google Shape;319;p24"/>
            <p:cNvSpPr/>
            <p:nvPr/>
          </p:nvSpPr>
          <p:spPr>
            <a:xfrm>
              <a:off x="1318354" y="2454352"/>
              <a:ext cx="592233" cy="591779"/>
            </a:xfrm>
            <a:custGeom>
              <a:avLst/>
              <a:gdLst/>
              <a:ahLst/>
              <a:cxnLst/>
              <a:rect l="l" t="t" r="r" b="b"/>
              <a:pathLst>
                <a:path w="1335" h="1334" extrusionOk="0">
                  <a:moveTo>
                    <a:pt x="1335" y="674"/>
                  </a:moveTo>
                  <a:lnTo>
                    <a:pt x="1335" y="674"/>
                  </a:lnTo>
                  <a:cubicBezTo>
                    <a:pt x="1335" y="1042"/>
                    <a:pt x="1043" y="1334"/>
                    <a:pt x="675" y="1334"/>
                  </a:cubicBezTo>
                  <a:cubicBezTo>
                    <a:pt x="307" y="1334"/>
                    <a:pt x="0" y="1042"/>
                    <a:pt x="0" y="674"/>
                  </a:cubicBezTo>
                  <a:cubicBezTo>
                    <a:pt x="0" y="306"/>
                    <a:pt x="307" y="0"/>
                    <a:pt x="675" y="0"/>
                  </a:cubicBezTo>
                  <a:cubicBezTo>
                    <a:pt x="1043" y="0"/>
                    <a:pt x="1335" y="306"/>
                    <a:pt x="1335" y="67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0" name="Google Shape;320;p24"/>
            <p:cNvSpPr/>
            <p:nvPr/>
          </p:nvSpPr>
          <p:spPr>
            <a:xfrm>
              <a:off x="1389777" y="2517345"/>
              <a:ext cx="464914" cy="464019"/>
            </a:xfrm>
            <a:custGeom>
              <a:avLst/>
              <a:gdLst/>
              <a:ahLst/>
              <a:cxnLst/>
              <a:rect l="l" t="t" r="r" b="b"/>
              <a:pathLst>
                <a:path w="1048" h="1046" extrusionOk="0">
                  <a:moveTo>
                    <a:pt x="299" y="1024"/>
                  </a:moveTo>
                  <a:lnTo>
                    <a:pt x="299" y="1024"/>
                  </a:lnTo>
                  <a:cubicBezTo>
                    <a:pt x="268" y="1053"/>
                    <a:pt x="239" y="1053"/>
                    <a:pt x="208" y="1024"/>
                  </a:cubicBezTo>
                  <a:cubicBezTo>
                    <a:pt x="23" y="823"/>
                    <a:pt x="23" y="823"/>
                    <a:pt x="23" y="823"/>
                  </a:cubicBezTo>
                  <a:cubicBezTo>
                    <a:pt x="-7" y="809"/>
                    <a:pt x="-7" y="778"/>
                    <a:pt x="23" y="747"/>
                  </a:cubicBezTo>
                  <a:cubicBezTo>
                    <a:pt x="760" y="11"/>
                    <a:pt x="760" y="11"/>
                    <a:pt x="760" y="11"/>
                  </a:cubicBezTo>
                  <a:cubicBezTo>
                    <a:pt x="775" y="-3"/>
                    <a:pt x="806" y="-3"/>
                    <a:pt x="836" y="11"/>
                  </a:cubicBezTo>
                  <a:cubicBezTo>
                    <a:pt x="1035" y="211"/>
                    <a:pt x="1035" y="211"/>
                    <a:pt x="1035" y="211"/>
                  </a:cubicBezTo>
                  <a:cubicBezTo>
                    <a:pt x="1052" y="225"/>
                    <a:pt x="1052" y="271"/>
                    <a:pt x="1035" y="287"/>
                  </a:cubicBezTo>
                  <a:lnTo>
                    <a:pt x="299" y="1024"/>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1" name="Google Shape;321;p24"/>
            <p:cNvSpPr/>
            <p:nvPr/>
          </p:nvSpPr>
          <p:spPr>
            <a:xfrm>
              <a:off x="1263789" y="1937100"/>
              <a:ext cx="558518" cy="279032"/>
            </a:xfrm>
            <a:custGeom>
              <a:avLst/>
              <a:gdLst/>
              <a:ahLst/>
              <a:cxnLst/>
              <a:rect l="l" t="t" r="r" b="b"/>
              <a:pathLst>
                <a:path w="1259" h="629" extrusionOk="0">
                  <a:moveTo>
                    <a:pt x="798" y="0"/>
                  </a:moveTo>
                  <a:lnTo>
                    <a:pt x="798" y="0"/>
                  </a:lnTo>
                  <a:cubicBezTo>
                    <a:pt x="492" y="0"/>
                    <a:pt x="200" y="124"/>
                    <a:pt x="0" y="353"/>
                  </a:cubicBezTo>
                  <a:cubicBezTo>
                    <a:pt x="291" y="629"/>
                    <a:pt x="291" y="629"/>
                    <a:pt x="291" y="629"/>
                  </a:cubicBezTo>
                  <a:cubicBezTo>
                    <a:pt x="430" y="476"/>
                    <a:pt x="614" y="399"/>
                    <a:pt x="798" y="399"/>
                  </a:cubicBezTo>
                  <a:cubicBezTo>
                    <a:pt x="891" y="399"/>
                    <a:pt x="967" y="415"/>
                    <a:pt x="1044" y="445"/>
                  </a:cubicBezTo>
                  <a:cubicBezTo>
                    <a:pt x="1259" y="93"/>
                    <a:pt x="1259" y="93"/>
                    <a:pt x="1259" y="93"/>
                  </a:cubicBezTo>
                  <a:cubicBezTo>
                    <a:pt x="1120" y="31"/>
                    <a:pt x="967" y="0"/>
                    <a:pt x="798" y="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2" name="Google Shape;322;p24"/>
            <p:cNvSpPr/>
            <p:nvPr/>
          </p:nvSpPr>
          <p:spPr>
            <a:xfrm>
              <a:off x="1726928" y="1978356"/>
              <a:ext cx="251533" cy="237776"/>
            </a:xfrm>
            <a:custGeom>
              <a:avLst/>
              <a:gdLst/>
              <a:ahLst/>
              <a:cxnLst/>
              <a:rect l="l" t="t" r="r" b="b"/>
              <a:pathLst>
                <a:path w="567" h="536" extrusionOk="0">
                  <a:moveTo>
                    <a:pt x="215" y="0"/>
                  </a:moveTo>
                  <a:lnTo>
                    <a:pt x="215" y="0"/>
                  </a:lnTo>
                  <a:cubicBezTo>
                    <a:pt x="0" y="352"/>
                    <a:pt x="0" y="352"/>
                    <a:pt x="0" y="352"/>
                  </a:cubicBezTo>
                  <a:cubicBezTo>
                    <a:pt x="91" y="399"/>
                    <a:pt x="199" y="459"/>
                    <a:pt x="261" y="536"/>
                  </a:cubicBezTo>
                  <a:cubicBezTo>
                    <a:pt x="567" y="275"/>
                    <a:pt x="567" y="275"/>
                    <a:pt x="567" y="275"/>
                  </a:cubicBezTo>
                  <a:cubicBezTo>
                    <a:pt x="476" y="168"/>
                    <a:pt x="352" y="76"/>
                    <a:pt x="215"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3" name="Google Shape;323;p24"/>
            <p:cNvSpPr/>
            <p:nvPr/>
          </p:nvSpPr>
          <p:spPr>
            <a:xfrm>
              <a:off x="1590293" y="2025822"/>
              <a:ext cx="61663" cy="237776"/>
            </a:xfrm>
            <a:custGeom>
              <a:avLst/>
              <a:gdLst/>
              <a:ahLst/>
              <a:cxnLst/>
              <a:rect l="l" t="t" r="r" b="b"/>
              <a:pathLst>
                <a:path w="139" h="536" extrusionOk="0">
                  <a:moveTo>
                    <a:pt x="139" y="476"/>
                  </a:moveTo>
                  <a:lnTo>
                    <a:pt x="139" y="476"/>
                  </a:lnTo>
                  <a:cubicBezTo>
                    <a:pt x="139" y="505"/>
                    <a:pt x="108" y="536"/>
                    <a:pt x="77" y="536"/>
                  </a:cubicBezTo>
                  <a:cubicBezTo>
                    <a:pt x="31" y="536"/>
                    <a:pt x="0" y="505"/>
                    <a:pt x="0" y="476"/>
                  </a:cubicBezTo>
                  <a:cubicBezTo>
                    <a:pt x="0" y="445"/>
                    <a:pt x="77" y="0"/>
                    <a:pt x="77" y="0"/>
                  </a:cubicBezTo>
                  <a:cubicBezTo>
                    <a:pt x="77" y="0"/>
                    <a:pt x="139" y="445"/>
                    <a:pt x="139" y="47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4" name="Google Shape;324;p24"/>
            <p:cNvSpPr/>
            <p:nvPr/>
          </p:nvSpPr>
          <p:spPr>
            <a:xfrm>
              <a:off x="1243382" y="2366517"/>
              <a:ext cx="122883" cy="121993"/>
            </a:xfrm>
            <a:custGeom>
              <a:avLst/>
              <a:gdLst/>
              <a:ahLst/>
              <a:cxnLst/>
              <a:rect l="l" t="t" r="r" b="b"/>
              <a:pathLst>
                <a:path w="277" h="275" extrusionOk="0">
                  <a:moveTo>
                    <a:pt x="277" y="136"/>
                  </a:moveTo>
                  <a:lnTo>
                    <a:pt x="277" y="136"/>
                  </a:lnTo>
                  <a:cubicBezTo>
                    <a:pt x="277" y="213"/>
                    <a:pt x="215" y="275"/>
                    <a:pt x="138" y="275"/>
                  </a:cubicBezTo>
                  <a:cubicBezTo>
                    <a:pt x="62" y="275"/>
                    <a:pt x="0" y="213"/>
                    <a:pt x="0" y="136"/>
                  </a:cubicBezTo>
                  <a:cubicBezTo>
                    <a:pt x="0" y="60"/>
                    <a:pt x="62" y="0"/>
                    <a:pt x="138" y="0"/>
                  </a:cubicBezTo>
                  <a:cubicBezTo>
                    <a:pt x="215" y="0"/>
                    <a:pt x="277" y="60"/>
                    <a:pt x="277" y="13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5" name="Google Shape;325;p24"/>
            <p:cNvSpPr/>
            <p:nvPr/>
          </p:nvSpPr>
          <p:spPr>
            <a:xfrm>
              <a:off x="1856465" y="2366517"/>
              <a:ext cx="129093" cy="121993"/>
            </a:xfrm>
            <a:custGeom>
              <a:avLst/>
              <a:gdLst/>
              <a:ahLst/>
              <a:cxnLst/>
              <a:rect l="l" t="t" r="r" b="b"/>
              <a:pathLst>
                <a:path w="291" h="275" extrusionOk="0">
                  <a:moveTo>
                    <a:pt x="291" y="136"/>
                  </a:moveTo>
                  <a:lnTo>
                    <a:pt x="291" y="136"/>
                  </a:lnTo>
                  <a:cubicBezTo>
                    <a:pt x="291" y="213"/>
                    <a:pt x="229" y="275"/>
                    <a:pt x="153" y="275"/>
                  </a:cubicBezTo>
                  <a:cubicBezTo>
                    <a:pt x="76" y="275"/>
                    <a:pt x="0" y="213"/>
                    <a:pt x="0" y="136"/>
                  </a:cubicBezTo>
                  <a:cubicBezTo>
                    <a:pt x="0" y="60"/>
                    <a:pt x="76" y="0"/>
                    <a:pt x="153" y="0"/>
                  </a:cubicBezTo>
                  <a:cubicBezTo>
                    <a:pt x="229" y="0"/>
                    <a:pt x="291" y="60"/>
                    <a:pt x="291" y="13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26" name="Google Shape;326;p24"/>
          <p:cNvSpPr txBox="1">
            <a:spLocks noGrp="1"/>
          </p:cNvSpPr>
          <p:nvPr>
            <p:ph type="ctrTitle"/>
          </p:nvPr>
        </p:nvSpPr>
        <p:spPr>
          <a:xfrm>
            <a:off x="3217996" y="937688"/>
            <a:ext cx="5139576" cy="2407834"/>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vi-VN" sz="3600" dirty="0">
                <a:latin typeface="Arial" panose="020B0604020202020204" pitchFamily="34" charset="0"/>
                <a:cs typeface="Arial" panose="020B0604020202020204" pitchFamily="34" charset="0"/>
                <a:sym typeface="Epilogue"/>
              </a:rPr>
              <a:t>VUI MỪNG CHÀO ĐÓN CÁC BẠN ĐẾN VỚI BÀI HỌC MỚI!</a:t>
            </a:r>
            <a:endParaRPr sz="3600" b="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E50D3608-013A-2B61-AD2F-767A6A817F9A}"/>
              </a:ext>
            </a:extLst>
          </p:cNvPr>
          <p:cNvSpPr>
            <a:spLocks noGrp="1"/>
          </p:cNvSpPr>
          <p:nvPr>
            <p:ph type="subTitle" idx="1"/>
          </p:nvPr>
        </p:nvSpPr>
        <p:spPr>
          <a:xfrm>
            <a:off x="3217995" y="3570757"/>
            <a:ext cx="5139576" cy="411600"/>
          </a:xfrm>
          <a:solidFill>
            <a:srgbClr val="FCFBFA"/>
          </a:solidFill>
        </p:spPr>
        <p:txBody>
          <a:bodyPr/>
          <a:lstStyle/>
          <a:p>
            <a:r>
              <a:rPr lang="vi-VN" b="1" dirty="0">
                <a:latin typeface="Arial" panose="020B0604020202020204" pitchFamily="34" charset="0"/>
                <a:cs typeface="Arial" panose="020B0604020202020204" pitchFamily="34" charset="0"/>
              </a:rPr>
              <a:t>MÔN: </a:t>
            </a:r>
            <a:r>
              <a:rPr lang="vi-VN" dirty="0">
                <a:latin typeface="Arial" panose="020B0604020202020204" pitchFamily="34" charset="0"/>
                <a:cs typeface="Arial" panose="020B0604020202020204" pitchFamily="34" charset="0"/>
              </a:rPr>
              <a:t>CÔNG NGHỆ 9 - LẮP MẠNG ĐIỆN</a:t>
            </a:r>
          </a:p>
        </p:txBody>
      </p:sp>
      <p:sp>
        <p:nvSpPr>
          <p:cNvPr id="2" name="Freeform 34">
            <a:hlinkClick r:id="rId3" action="ppaction://hlinksldjump"/>
            <a:extLst>
              <a:ext uri="{FF2B5EF4-FFF2-40B4-BE49-F238E27FC236}">
                <a16:creationId xmlns:a16="http://schemas.microsoft.com/office/drawing/2014/main" id="{5182416C-D82D-6AC2-0125-FAFC3826986D}"/>
              </a:ext>
            </a:extLst>
          </p:cNvPr>
          <p:cNvSpPr/>
          <p:nvPr/>
        </p:nvSpPr>
        <p:spPr>
          <a:xfrm>
            <a:off x="7938243" y="3606869"/>
            <a:ext cx="339376" cy="339376"/>
          </a:xfrm>
          <a:custGeom>
            <a:avLst/>
            <a:gdLst/>
            <a:ahLst/>
            <a:cxnLst/>
            <a:rect l="l" t="t" r="r" b="b"/>
            <a:pathLst>
              <a:path w="954821" h="954821">
                <a:moveTo>
                  <a:pt x="0" y="0"/>
                </a:moveTo>
                <a:lnTo>
                  <a:pt x="954820" y="0"/>
                </a:lnTo>
                <a:lnTo>
                  <a:pt x="954820" y="954821"/>
                </a:lnTo>
                <a:lnTo>
                  <a:pt x="0" y="9548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500"/>
                                        <p:tgtEl>
                                          <p:spTgt spid="326"/>
                                        </p:tgtEl>
                                      </p:cBhvr>
                                    </p:animEffect>
                                    <p:anim calcmode="lin" valueType="num">
                                      <p:cBhvr>
                                        <p:cTn id="8" dur="500" fill="hold"/>
                                        <p:tgtEl>
                                          <p:spTgt spid="326"/>
                                        </p:tgtEl>
                                        <p:attrNameLst>
                                          <p:attrName>ppt_x</p:attrName>
                                        </p:attrNameLst>
                                      </p:cBhvr>
                                      <p:tavLst>
                                        <p:tav tm="0">
                                          <p:val>
                                            <p:strVal val="#ppt_x"/>
                                          </p:val>
                                        </p:tav>
                                        <p:tav tm="100000">
                                          <p:val>
                                            <p:strVal val="#ppt_x"/>
                                          </p:val>
                                        </p:tav>
                                      </p:tavLst>
                                    </p:anim>
                                    <p:anim calcmode="lin" valueType="num">
                                      <p:cBhvr>
                                        <p:cTn id="9" dur="500" fill="hold"/>
                                        <p:tgtEl>
                                          <p:spTgt spid="3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 name="Title 2">
            <a:extLst>
              <a:ext uri="{FF2B5EF4-FFF2-40B4-BE49-F238E27FC236}">
                <a16:creationId xmlns:a16="http://schemas.microsoft.com/office/drawing/2014/main" id="{9D0E557E-2B9D-F7F1-FAE8-37BCB207A558}"/>
              </a:ext>
            </a:extLst>
          </p:cNvPr>
          <p:cNvSpPr>
            <a:spLocks noGrp="1"/>
          </p:cNvSpPr>
          <p:nvPr>
            <p:ph type="title"/>
          </p:nvPr>
        </p:nvSpPr>
        <p:spPr/>
        <p:txBody>
          <a:bodyPr anchor="ctr"/>
          <a:lstStyle/>
          <a:p>
            <a:pPr algn="ctr"/>
            <a:r>
              <a:rPr lang="vi-VN" sz="2000" i="1" dirty="0">
                <a:solidFill>
                  <a:schemeClr val="tx1">
                    <a:lumMod val="50000"/>
                  </a:schemeClr>
                </a:solidFill>
                <a:latin typeface="Arial" panose="020B0604020202020204" pitchFamily="34" charset="0"/>
                <a:cs typeface="Arial" panose="020B0604020202020204" pitchFamily="34" charset="0"/>
              </a:rPr>
              <a:t>Hình 2.2. </a:t>
            </a:r>
            <a:r>
              <a:rPr lang="vi-VN" sz="2000" b="0" i="1" dirty="0">
                <a:solidFill>
                  <a:schemeClr val="tx1">
                    <a:lumMod val="50000"/>
                  </a:schemeClr>
                </a:solidFill>
                <a:latin typeface="Arial" panose="020B0604020202020204" pitchFamily="34" charset="0"/>
                <a:cs typeface="Arial" panose="020B0604020202020204" pitchFamily="34" charset="0"/>
              </a:rPr>
              <a:t>Các bộ phận chính của công tơ điện một </a:t>
            </a:r>
            <a:r>
              <a:rPr lang="vi-VN" sz="2000" b="0" i="1" dirty="0" smtClean="0">
                <a:solidFill>
                  <a:schemeClr val="tx1">
                    <a:lumMod val="50000"/>
                  </a:schemeClr>
                </a:solidFill>
                <a:latin typeface="Arial" panose="020B0604020202020204" pitchFamily="34" charset="0"/>
                <a:cs typeface="Arial" panose="020B0604020202020204" pitchFamily="34" charset="0"/>
              </a:rPr>
              <a:t>pha</a:t>
            </a:r>
            <a:r>
              <a:rPr lang="en-US" sz="2000" b="0" i="1" dirty="0" smtClean="0">
                <a:solidFill>
                  <a:schemeClr val="tx1">
                    <a:lumMod val="50000"/>
                  </a:schemeClr>
                </a:solidFill>
                <a:latin typeface="Arial" panose="020B0604020202020204" pitchFamily="34" charset="0"/>
                <a:cs typeface="Arial" panose="020B0604020202020204" pitchFamily="34" charset="0"/>
              </a:rPr>
              <a:t/>
            </a:r>
            <a:br>
              <a:rPr lang="en-US" sz="2000" b="0" i="1" dirty="0" smtClean="0">
                <a:solidFill>
                  <a:schemeClr val="tx1">
                    <a:lumMod val="50000"/>
                  </a:schemeClr>
                </a:solidFill>
                <a:latin typeface="Arial" panose="020B0604020202020204" pitchFamily="34" charset="0"/>
                <a:cs typeface="Arial" panose="020B0604020202020204" pitchFamily="34" charset="0"/>
              </a:rPr>
            </a:br>
            <a:endParaRPr lang="vi-VN" sz="2000" b="0" i="1" dirty="0">
              <a:solidFill>
                <a:schemeClr val="tx1">
                  <a:lumMod val="50000"/>
                </a:schemeClr>
              </a:solidFill>
            </a:endParaRPr>
          </a:p>
        </p:txBody>
      </p:sp>
      <p:pic>
        <p:nvPicPr>
          <p:cNvPr id="8" name="Picture 7">
            <a:extLst>
              <a:ext uri="{FF2B5EF4-FFF2-40B4-BE49-F238E27FC236}">
                <a16:creationId xmlns:a16="http://schemas.microsoft.com/office/drawing/2014/main" id="{B3771F55-8434-1267-E918-63C4FBF46A5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rcRect l="12632" r="11276"/>
          <a:stretch/>
        </p:blipFill>
        <p:spPr>
          <a:xfrm>
            <a:off x="3145946" y="1197886"/>
            <a:ext cx="2852058" cy="3657598"/>
          </a:xfrm>
          <a:prstGeom prst="rect">
            <a:avLst/>
          </a:prstGeom>
        </p:spPr>
      </p:pic>
      <p:sp>
        <p:nvSpPr>
          <p:cNvPr id="5" name="TextBox 4">
            <a:extLst>
              <a:ext uri="{FF2B5EF4-FFF2-40B4-BE49-F238E27FC236}">
                <a16:creationId xmlns:a16="http://schemas.microsoft.com/office/drawing/2014/main" id="{0D24FC28-E1B0-A73E-A4C5-44DEFE8558FB}"/>
              </a:ext>
            </a:extLst>
          </p:cNvPr>
          <p:cNvSpPr txBox="1"/>
          <p:nvPr/>
        </p:nvSpPr>
        <p:spPr>
          <a:xfrm>
            <a:off x="592113" y="1767569"/>
            <a:ext cx="2338466" cy="369332"/>
          </a:xfrm>
          <a:prstGeom prst="rect">
            <a:avLst/>
          </a:prstGeom>
          <a:noFill/>
        </p:spPr>
        <p:txBody>
          <a:bodyPr wrap="square" rtlCol="0" anchor="ctr">
            <a:spAutoFit/>
          </a:bodyPr>
          <a:lstStyle/>
          <a:p>
            <a:pPr algn="ctr"/>
            <a:r>
              <a:rPr lang="vi-VN" sz="1800" dirty="0"/>
              <a:t>1. Vỏ công tơ điện</a:t>
            </a:r>
          </a:p>
        </p:txBody>
      </p:sp>
      <p:sp>
        <p:nvSpPr>
          <p:cNvPr id="6" name="TextBox 5">
            <a:extLst>
              <a:ext uri="{FF2B5EF4-FFF2-40B4-BE49-F238E27FC236}">
                <a16:creationId xmlns:a16="http://schemas.microsoft.com/office/drawing/2014/main" id="{766FDD8B-9580-0CD8-06EF-179D805E21DC}"/>
              </a:ext>
            </a:extLst>
          </p:cNvPr>
          <p:cNvSpPr txBox="1"/>
          <p:nvPr/>
        </p:nvSpPr>
        <p:spPr>
          <a:xfrm>
            <a:off x="6213371" y="1480425"/>
            <a:ext cx="2338466" cy="369332"/>
          </a:xfrm>
          <a:prstGeom prst="rect">
            <a:avLst/>
          </a:prstGeom>
          <a:noFill/>
        </p:spPr>
        <p:txBody>
          <a:bodyPr wrap="square" rtlCol="0" anchor="ctr">
            <a:spAutoFit/>
          </a:bodyPr>
          <a:lstStyle/>
          <a:p>
            <a:pPr algn="ctr"/>
            <a:r>
              <a:rPr lang="vi-VN" sz="1800" dirty="0"/>
              <a:t>2. Màn hình hiển thị</a:t>
            </a:r>
          </a:p>
        </p:txBody>
      </p:sp>
      <p:sp>
        <p:nvSpPr>
          <p:cNvPr id="7" name="TextBox 6">
            <a:extLst>
              <a:ext uri="{FF2B5EF4-FFF2-40B4-BE49-F238E27FC236}">
                <a16:creationId xmlns:a16="http://schemas.microsoft.com/office/drawing/2014/main" id="{274C0655-19EE-E609-58F7-3C03351B8A94}"/>
              </a:ext>
            </a:extLst>
          </p:cNvPr>
          <p:cNvSpPr txBox="1"/>
          <p:nvPr/>
        </p:nvSpPr>
        <p:spPr>
          <a:xfrm>
            <a:off x="6213371" y="3882674"/>
            <a:ext cx="2338466" cy="369332"/>
          </a:xfrm>
          <a:prstGeom prst="rect">
            <a:avLst/>
          </a:prstGeom>
          <a:noFill/>
        </p:spPr>
        <p:txBody>
          <a:bodyPr wrap="square" rtlCol="0" anchor="ctr">
            <a:spAutoFit/>
          </a:bodyPr>
          <a:lstStyle/>
          <a:p>
            <a:pPr algn="ctr"/>
            <a:r>
              <a:rPr lang="vi-VN" sz="1800" dirty="0"/>
              <a:t>3. Các cực nối điện</a:t>
            </a:r>
          </a:p>
        </p:txBody>
      </p:sp>
      <p:cxnSp>
        <p:nvCxnSpPr>
          <p:cNvPr id="11" name="Straight Connector 10">
            <a:extLst>
              <a:ext uri="{FF2B5EF4-FFF2-40B4-BE49-F238E27FC236}">
                <a16:creationId xmlns:a16="http://schemas.microsoft.com/office/drawing/2014/main" id="{E8A51890-E9AE-E54E-B57B-1B8D2489D5E3}"/>
              </a:ext>
            </a:extLst>
          </p:cNvPr>
          <p:cNvCxnSpPr>
            <a:cxnSpLocks/>
            <a:endCxn id="5" idx="3"/>
          </p:cNvCxnSpPr>
          <p:nvPr/>
        </p:nvCxnSpPr>
        <p:spPr>
          <a:xfrm flipH="1" flipV="1">
            <a:off x="2930579" y="1952235"/>
            <a:ext cx="443992" cy="184666"/>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C628E160-2262-0098-E241-F525454CCF6F}"/>
              </a:ext>
            </a:extLst>
          </p:cNvPr>
          <p:cNvCxnSpPr>
            <a:cxnSpLocks/>
            <a:stCxn id="6" idx="1"/>
          </p:cNvCxnSpPr>
          <p:nvPr/>
        </p:nvCxnSpPr>
        <p:spPr>
          <a:xfrm flipH="1">
            <a:off x="5024458" y="1665091"/>
            <a:ext cx="1188913" cy="287144"/>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4CF756F-D630-66AB-A3C1-11AE150D8813}"/>
              </a:ext>
            </a:extLst>
          </p:cNvPr>
          <p:cNvCxnSpPr>
            <a:cxnSpLocks/>
            <a:stCxn id="7" idx="1"/>
          </p:cNvCxnSpPr>
          <p:nvPr/>
        </p:nvCxnSpPr>
        <p:spPr>
          <a:xfrm flipH="1">
            <a:off x="5377543" y="4067340"/>
            <a:ext cx="835828" cy="184666"/>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40763133"/>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0" name="Google Shape;370;p28"/>
          <p:cNvSpPr txBox="1">
            <a:spLocks noGrp="1"/>
          </p:cNvSpPr>
          <p:nvPr>
            <p:ph type="title"/>
          </p:nvPr>
        </p:nvSpPr>
        <p:spPr>
          <a:xfrm>
            <a:off x="675821" y="2414004"/>
            <a:ext cx="5585498" cy="1778397"/>
          </a:xfrm>
          <a:prstGeom prst="rect">
            <a:avLst/>
          </a:prstGeom>
        </p:spPr>
        <p:txBody>
          <a:bodyPr spcFirstLastPara="1" wrap="square" lIns="91425" tIns="91425" rIns="91425" bIns="91425" anchor="ctr" anchorCtr="0">
            <a:noAutofit/>
          </a:bodyPr>
          <a:lstStyle/>
          <a:p>
            <a:pPr marL="0" lvl="0" indent="0" algn="r" rtl="0">
              <a:lnSpc>
                <a:spcPct val="150000"/>
              </a:lnSpc>
              <a:spcBef>
                <a:spcPts val="0"/>
              </a:spcBef>
              <a:spcAft>
                <a:spcPts val="0"/>
              </a:spcAft>
              <a:buNone/>
            </a:pPr>
            <a:r>
              <a:rPr lang="vi-VN" sz="3600" dirty="0">
                <a:latin typeface="Arial" panose="020B0604020202020204" pitchFamily="34" charset="0"/>
                <a:cs typeface="Arial" panose="020B0604020202020204" pitchFamily="34" charset="0"/>
              </a:rPr>
              <a:t>ĐỒNG HỒ VẠN NĂNG (VOM)</a:t>
            </a:r>
            <a:endParaRPr sz="3600" dirty="0">
              <a:latin typeface="Arial" panose="020B0604020202020204" pitchFamily="34" charset="0"/>
              <a:cs typeface="Arial" panose="020B0604020202020204" pitchFamily="34" charset="0"/>
            </a:endParaRPr>
          </a:p>
        </p:txBody>
      </p:sp>
      <p:sp>
        <p:nvSpPr>
          <p:cNvPr id="371" name="Google Shape;371;p28"/>
          <p:cNvSpPr txBox="1">
            <a:spLocks noGrp="1"/>
          </p:cNvSpPr>
          <p:nvPr>
            <p:ph type="title" idx="2"/>
          </p:nvPr>
        </p:nvSpPr>
        <p:spPr>
          <a:xfrm>
            <a:off x="5279143" y="1436845"/>
            <a:ext cx="982176" cy="97715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b="1" dirty="0">
                <a:latin typeface="Arial" panose="020B0604020202020204" pitchFamily="34" charset="0"/>
                <a:cs typeface="Arial" panose="020B0604020202020204" pitchFamily="34" charset="0"/>
              </a:rPr>
              <a:t>02</a:t>
            </a:r>
            <a:endParaRPr sz="4000" b="1" dirty="0">
              <a:latin typeface="Arial" panose="020B0604020202020204" pitchFamily="34" charset="0"/>
              <a:cs typeface="Arial" panose="020B0604020202020204" pitchFamily="34" charset="0"/>
            </a:endParaRPr>
          </a:p>
        </p:txBody>
      </p:sp>
      <p:sp>
        <p:nvSpPr>
          <p:cNvPr id="372" name="Google Shape;372;p28"/>
          <p:cNvSpPr txBox="1">
            <a:spLocks noGrp="1"/>
          </p:cNvSpPr>
          <p:nvPr>
            <p:ph type="subTitle" idx="1"/>
          </p:nvPr>
        </p:nvSpPr>
        <p:spPr>
          <a:xfrm>
            <a:off x="713225" y="4192392"/>
            <a:ext cx="5548094" cy="411600"/>
          </a:xfrm>
          <a:prstGeom prst="rect">
            <a:avLst/>
          </a:prstGeom>
        </p:spPr>
        <p:txBody>
          <a:bodyPr spcFirstLastPara="1" wrap="square" lIns="91425" tIns="91425" rIns="91425" bIns="91425" anchor="ctr" anchorCtr="0">
            <a:noAutofit/>
          </a:bodyPr>
          <a:lstStyle/>
          <a:p>
            <a:pPr marL="0" indent="0">
              <a:lnSpc>
                <a:spcPct val="100000"/>
              </a:lnSpc>
            </a:pPr>
            <a:r>
              <a:rPr lang="vi-VN" dirty="0">
                <a:latin typeface="Arial" panose="020B0604020202020204" pitchFamily="34" charset="0"/>
                <a:cs typeface="Arial" panose="020B0604020202020204" pitchFamily="34" charset="0"/>
              </a:rPr>
              <a:t>LẮP MẠNG ĐIỆN</a:t>
            </a:r>
          </a:p>
        </p:txBody>
      </p:sp>
      <p:grpSp>
        <p:nvGrpSpPr>
          <p:cNvPr id="373" name="Google Shape;373;p28"/>
          <p:cNvGrpSpPr/>
          <p:nvPr/>
        </p:nvGrpSpPr>
        <p:grpSpPr>
          <a:xfrm>
            <a:off x="6611894" y="2041140"/>
            <a:ext cx="1818875" cy="2498551"/>
            <a:chOff x="6495719" y="1976150"/>
            <a:chExt cx="1818875" cy="2498551"/>
          </a:xfrm>
        </p:grpSpPr>
        <p:sp>
          <p:nvSpPr>
            <p:cNvPr id="374" name="Google Shape;374;p28"/>
            <p:cNvSpPr/>
            <p:nvPr/>
          </p:nvSpPr>
          <p:spPr>
            <a:xfrm>
              <a:off x="6570236" y="3448409"/>
              <a:ext cx="1147664" cy="905486"/>
            </a:xfrm>
            <a:custGeom>
              <a:avLst/>
              <a:gdLst/>
              <a:ahLst/>
              <a:cxnLst/>
              <a:rect l="l" t="t" r="r" b="b"/>
              <a:pathLst>
                <a:path w="2033" h="1604" extrusionOk="0">
                  <a:moveTo>
                    <a:pt x="2033" y="1604"/>
                  </a:moveTo>
                  <a:lnTo>
                    <a:pt x="2033" y="1604"/>
                  </a:lnTo>
                  <a:cubicBezTo>
                    <a:pt x="744" y="1604"/>
                    <a:pt x="744" y="1604"/>
                    <a:pt x="744" y="1604"/>
                  </a:cubicBezTo>
                  <a:cubicBezTo>
                    <a:pt x="331" y="1604"/>
                    <a:pt x="0" y="1274"/>
                    <a:pt x="0" y="860"/>
                  </a:cubicBezTo>
                  <a:cubicBezTo>
                    <a:pt x="0" y="0"/>
                    <a:pt x="0" y="0"/>
                    <a:pt x="0" y="0"/>
                  </a:cubicBezTo>
                  <a:cubicBezTo>
                    <a:pt x="165" y="0"/>
                    <a:pt x="165" y="0"/>
                    <a:pt x="165" y="0"/>
                  </a:cubicBezTo>
                  <a:cubicBezTo>
                    <a:pt x="165" y="860"/>
                    <a:pt x="165" y="860"/>
                    <a:pt x="165" y="860"/>
                  </a:cubicBezTo>
                  <a:cubicBezTo>
                    <a:pt x="165" y="1174"/>
                    <a:pt x="429" y="1439"/>
                    <a:pt x="744" y="1439"/>
                  </a:cubicBezTo>
                  <a:cubicBezTo>
                    <a:pt x="2033" y="1439"/>
                    <a:pt x="2033" y="1439"/>
                    <a:pt x="2033" y="1439"/>
                  </a:cubicBezTo>
                  <a:lnTo>
                    <a:pt x="2033" y="160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5" name="Google Shape;375;p28"/>
            <p:cNvSpPr/>
            <p:nvPr/>
          </p:nvSpPr>
          <p:spPr>
            <a:xfrm>
              <a:off x="6672978" y="1976150"/>
              <a:ext cx="1409036" cy="745728"/>
            </a:xfrm>
            <a:custGeom>
              <a:avLst/>
              <a:gdLst/>
              <a:ahLst/>
              <a:cxnLst/>
              <a:rect l="l" t="t" r="r" b="b"/>
              <a:pathLst>
                <a:path w="2496" h="1321" extrusionOk="0">
                  <a:moveTo>
                    <a:pt x="165" y="1321"/>
                  </a:moveTo>
                  <a:lnTo>
                    <a:pt x="165" y="1321"/>
                  </a:lnTo>
                  <a:cubicBezTo>
                    <a:pt x="98" y="1321"/>
                    <a:pt x="33" y="1272"/>
                    <a:pt x="33" y="1206"/>
                  </a:cubicBezTo>
                  <a:cubicBezTo>
                    <a:pt x="33" y="1190"/>
                    <a:pt x="0" y="958"/>
                    <a:pt x="0" y="660"/>
                  </a:cubicBezTo>
                  <a:cubicBezTo>
                    <a:pt x="0" y="297"/>
                    <a:pt x="297" y="0"/>
                    <a:pt x="644" y="0"/>
                  </a:cubicBezTo>
                  <a:cubicBezTo>
                    <a:pt x="1834" y="0"/>
                    <a:pt x="1834" y="0"/>
                    <a:pt x="1834" y="0"/>
                  </a:cubicBezTo>
                  <a:cubicBezTo>
                    <a:pt x="2197" y="0"/>
                    <a:pt x="2496" y="297"/>
                    <a:pt x="2496" y="660"/>
                  </a:cubicBezTo>
                  <a:cubicBezTo>
                    <a:pt x="2496" y="958"/>
                    <a:pt x="2462" y="1190"/>
                    <a:pt x="2462" y="1206"/>
                  </a:cubicBezTo>
                  <a:cubicBezTo>
                    <a:pt x="2446" y="1272"/>
                    <a:pt x="2380" y="1321"/>
                    <a:pt x="2313" y="1321"/>
                  </a:cubicBezTo>
                  <a:cubicBezTo>
                    <a:pt x="2231" y="1305"/>
                    <a:pt x="2181" y="1239"/>
                    <a:pt x="2197" y="1172"/>
                  </a:cubicBezTo>
                  <a:cubicBezTo>
                    <a:pt x="2197" y="1156"/>
                    <a:pt x="2231" y="941"/>
                    <a:pt x="2231" y="660"/>
                  </a:cubicBezTo>
                  <a:cubicBezTo>
                    <a:pt x="2231" y="446"/>
                    <a:pt x="2048" y="263"/>
                    <a:pt x="1834" y="263"/>
                  </a:cubicBezTo>
                  <a:cubicBezTo>
                    <a:pt x="644" y="263"/>
                    <a:pt x="644" y="263"/>
                    <a:pt x="644" y="263"/>
                  </a:cubicBezTo>
                  <a:cubicBezTo>
                    <a:pt x="430" y="263"/>
                    <a:pt x="265" y="446"/>
                    <a:pt x="265" y="660"/>
                  </a:cubicBezTo>
                  <a:cubicBezTo>
                    <a:pt x="265" y="941"/>
                    <a:pt x="297" y="1156"/>
                    <a:pt x="297" y="1172"/>
                  </a:cubicBezTo>
                  <a:cubicBezTo>
                    <a:pt x="297" y="1239"/>
                    <a:pt x="247" y="1305"/>
                    <a:pt x="181" y="1321"/>
                  </a:cubicBezTo>
                  <a:lnTo>
                    <a:pt x="165" y="132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6" name="Google Shape;376;p28"/>
            <p:cNvSpPr/>
            <p:nvPr/>
          </p:nvSpPr>
          <p:spPr>
            <a:xfrm>
              <a:off x="6766123" y="3728974"/>
              <a:ext cx="1250406" cy="335888"/>
            </a:xfrm>
            <a:custGeom>
              <a:avLst/>
              <a:gdLst/>
              <a:ahLst/>
              <a:cxnLst/>
              <a:rect l="l" t="t" r="r" b="b"/>
              <a:pathLst>
                <a:path w="2215" h="595" extrusionOk="0">
                  <a:moveTo>
                    <a:pt x="2215" y="528"/>
                  </a:moveTo>
                  <a:lnTo>
                    <a:pt x="2215" y="528"/>
                  </a:lnTo>
                  <a:cubicBezTo>
                    <a:pt x="2215" y="579"/>
                    <a:pt x="2181" y="595"/>
                    <a:pt x="2148" y="595"/>
                  </a:cubicBezTo>
                  <a:cubicBezTo>
                    <a:pt x="67" y="595"/>
                    <a:pt x="67" y="595"/>
                    <a:pt x="67" y="595"/>
                  </a:cubicBezTo>
                  <a:cubicBezTo>
                    <a:pt x="33" y="595"/>
                    <a:pt x="0" y="579"/>
                    <a:pt x="0" y="528"/>
                  </a:cubicBezTo>
                  <a:cubicBezTo>
                    <a:pt x="0" y="67"/>
                    <a:pt x="0" y="67"/>
                    <a:pt x="0" y="67"/>
                  </a:cubicBezTo>
                  <a:cubicBezTo>
                    <a:pt x="0" y="33"/>
                    <a:pt x="33" y="0"/>
                    <a:pt x="67" y="0"/>
                  </a:cubicBezTo>
                  <a:cubicBezTo>
                    <a:pt x="2148" y="0"/>
                    <a:pt x="2148" y="0"/>
                    <a:pt x="2148" y="0"/>
                  </a:cubicBezTo>
                  <a:cubicBezTo>
                    <a:pt x="2181" y="0"/>
                    <a:pt x="2215" y="33"/>
                    <a:pt x="2215" y="67"/>
                  </a:cubicBezTo>
                  <a:lnTo>
                    <a:pt x="2215" y="528"/>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7" name="Google Shape;377;p28"/>
            <p:cNvSpPr/>
            <p:nvPr/>
          </p:nvSpPr>
          <p:spPr>
            <a:xfrm>
              <a:off x="7531044" y="4204297"/>
              <a:ext cx="93145" cy="205484"/>
            </a:xfrm>
            <a:custGeom>
              <a:avLst/>
              <a:gdLst/>
              <a:ahLst/>
              <a:cxnLst/>
              <a:rect l="l" t="t" r="r" b="b"/>
              <a:pathLst>
                <a:path w="165" h="364" extrusionOk="0">
                  <a:moveTo>
                    <a:pt x="0" y="34"/>
                  </a:moveTo>
                  <a:lnTo>
                    <a:pt x="0" y="34"/>
                  </a:lnTo>
                  <a:cubicBezTo>
                    <a:pt x="0" y="18"/>
                    <a:pt x="17" y="0"/>
                    <a:pt x="49" y="0"/>
                  </a:cubicBezTo>
                  <a:cubicBezTo>
                    <a:pt x="133" y="0"/>
                    <a:pt x="133" y="0"/>
                    <a:pt x="133" y="0"/>
                  </a:cubicBezTo>
                  <a:cubicBezTo>
                    <a:pt x="149" y="0"/>
                    <a:pt x="165" y="18"/>
                    <a:pt x="165" y="34"/>
                  </a:cubicBezTo>
                  <a:cubicBezTo>
                    <a:pt x="165" y="332"/>
                    <a:pt x="165" y="332"/>
                    <a:pt x="165" y="332"/>
                  </a:cubicBezTo>
                  <a:cubicBezTo>
                    <a:pt x="165" y="348"/>
                    <a:pt x="149" y="364"/>
                    <a:pt x="133" y="364"/>
                  </a:cubicBezTo>
                  <a:cubicBezTo>
                    <a:pt x="49" y="364"/>
                    <a:pt x="49" y="364"/>
                    <a:pt x="49" y="364"/>
                  </a:cubicBezTo>
                  <a:cubicBezTo>
                    <a:pt x="17" y="364"/>
                    <a:pt x="0" y="348"/>
                    <a:pt x="0" y="332"/>
                  </a:cubicBezTo>
                  <a:lnTo>
                    <a:pt x="0" y="34"/>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8" name="Google Shape;378;p28"/>
            <p:cNvSpPr/>
            <p:nvPr/>
          </p:nvSpPr>
          <p:spPr>
            <a:xfrm>
              <a:off x="6495719" y="2246553"/>
              <a:ext cx="1818875" cy="1818311"/>
            </a:xfrm>
            <a:custGeom>
              <a:avLst/>
              <a:gdLst/>
              <a:ahLst/>
              <a:cxnLst/>
              <a:rect l="l" t="t" r="r" b="b"/>
              <a:pathLst>
                <a:path w="3222" h="3221" extrusionOk="0">
                  <a:moveTo>
                    <a:pt x="3222" y="1619"/>
                  </a:moveTo>
                  <a:lnTo>
                    <a:pt x="3222" y="1619"/>
                  </a:lnTo>
                  <a:cubicBezTo>
                    <a:pt x="3222" y="2510"/>
                    <a:pt x="2511" y="3221"/>
                    <a:pt x="1620" y="3221"/>
                  </a:cubicBezTo>
                  <a:cubicBezTo>
                    <a:pt x="726" y="3221"/>
                    <a:pt x="0" y="2510"/>
                    <a:pt x="0" y="1619"/>
                  </a:cubicBezTo>
                  <a:cubicBezTo>
                    <a:pt x="0" y="727"/>
                    <a:pt x="726" y="0"/>
                    <a:pt x="1620" y="0"/>
                  </a:cubicBezTo>
                  <a:cubicBezTo>
                    <a:pt x="2511" y="0"/>
                    <a:pt x="3222" y="727"/>
                    <a:pt x="3222" y="161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9" name="Google Shape;379;p28"/>
            <p:cNvSpPr/>
            <p:nvPr/>
          </p:nvSpPr>
          <p:spPr>
            <a:xfrm>
              <a:off x="6654349" y="2405183"/>
              <a:ext cx="1501617" cy="1501052"/>
            </a:xfrm>
            <a:custGeom>
              <a:avLst/>
              <a:gdLst/>
              <a:ahLst/>
              <a:cxnLst/>
              <a:rect l="l" t="t" r="r" b="b"/>
              <a:pathLst>
                <a:path w="2660" h="2659" extrusionOk="0">
                  <a:moveTo>
                    <a:pt x="2660" y="1338"/>
                  </a:moveTo>
                  <a:lnTo>
                    <a:pt x="2660" y="1338"/>
                  </a:lnTo>
                  <a:cubicBezTo>
                    <a:pt x="2660" y="2064"/>
                    <a:pt x="2065" y="2659"/>
                    <a:pt x="1339" y="2659"/>
                  </a:cubicBezTo>
                  <a:cubicBezTo>
                    <a:pt x="595" y="2659"/>
                    <a:pt x="0" y="2064"/>
                    <a:pt x="0" y="1338"/>
                  </a:cubicBezTo>
                  <a:cubicBezTo>
                    <a:pt x="0" y="595"/>
                    <a:pt x="595" y="0"/>
                    <a:pt x="1339" y="0"/>
                  </a:cubicBezTo>
                  <a:cubicBezTo>
                    <a:pt x="2065" y="0"/>
                    <a:pt x="2660" y="595"/>
                    <a:pt x="2660" y="133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0" name="Google Shape;380;p28"/>
            <p:cNvSpPr/>
            <p:nvPr/>
          </p:nvSpPr>
          <p:spPr>
            <a:xfrm>
              <a:off x="6850236" y="2601070"/>
              <a:ext cx="532340" cy="540243"/>
            </a:xfrm>
            <a:custGeom>
              <a:avLst/>
              <a:gdLst/>
              <a:ahLst/>
              <a:cxnLst/>
              <a:rect l="l" t="t" r="r" b="b"/>
              <a:pathLst>
                <a:path w="943" h="957" extrusionOk="0">
                  <a:moveTo>
                    <a:pt x="943" y="479"/>
                  </a:moveTo>
                  <a:lnTo>
                    <a:pt x="943" y="479"/>
                  </a:lnTo>
                  <a:cubicBezTo>
                    <a:pt x="943" y="743"/>
                    <a:pt x="727" y="957"/>
                    <a:pt x="479" y="957"/>
                  </a:cubicBezTo>
                  <a:cubicBezTo>
                    <a:pt x="214" y="957"/>
                    <a:pt x="0" y="743"/>
                    <a:pt x="0" y="479"/>
                  </a:cubicBezTo>
                  <a:cubicBezTo>
                    <a:pt x="0" y="214"/>
                    <a:pt x="214" y="0"/>
                    <a:pt x="479" y="0"/>
                  </a:cubicBezTo>
                  <a:cubicBezTo>
                    <a:pt x="727" y="0"/>
                    <a:pt x="943" y="214"/>
                    <a:pt x="943" y="4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1" name="Google Shape;381;p28"/>
            <p:cNvSpPr/>
            <p:nvPr/>
          </p:nvSpPr>
          <p:spPr>
            <a:xfrm>
              <a:off x="6934349" y="2694215"/>
              <a:ext cx="363549" cy="354517"/>
            </a:xfrm>
            <a:custGeom>
              <a:avLst/>
              <a:gdLst/>
              <a:ahLst/>
              <a:cxnLst/>
              <a:rect l="l" t="t" r="r" b="b"/>
              <a:pathLst>
                <a:path w="644" h="628" extrusionOk="0">
                  <a:moveTo>
                    <a:pt x="644" y="314"/>
                  </a:moveTo>
                  <a:lnTo>
                    <a:pt x="644" y="314"/>
                  </a:lnTo>
                  <a:cubicBezTo>
                    <a:pt x="644" y="462"/>
                    <a:pt x="529" y="595"/>
                    <a:pt x="379" y="628"/>
                  </a:cubicBezTo>
                  <a:cubicBezTo>
                    <a:pt x="379" y="578"/>
                    <a:pt x="379" y="578"/>
                    <a:pt x="379" y="578"/>
                  </a:cubicBezTo>
                  <a:cubicBezTo>
                    <a:pt x="379" y="562"/>
                    <a:pt x="379" y="562"/>
                    <a:pt x="364" y="562"/>
                  </a:cubicBezTo>
                  <a:cubicBezTo>
                    <a:pt x="281" y="562"/>
                    <a:pt x="281" y="562"/>
                    <a:pt x="281" y="562"/>
                  </a:cubicBezTo>
                  <a:cubicBezTo>
                    <a:pt x="281" y="562"/>
                    <a:pt x="264" y="562"/>
                    <a:pt x="264" y="578"/>
                  </a:cubicBezTo>
                  <a:cubicBezTo>
                    <a:pt x="264" y="628"/>
                    <a:pt x="264" y="628"/>
                    <a:pt x="264" y="628"/>
                  </a:cubicBezTo>
                  <a:cubicBezTo>
                    <a:pt x="114" y="595"/>
                    <a:pt x="0" y="462"/>
                    <a:pt x="0" y="314"/>
                  </a:cubicBezTo>
                  <a:cubicBezTo>
                    <a:pt x="0" y="148"/>
                    <a:pt x="114" y="16"/>
                    <a:pt x="264" y="0"/>
                  </a:cubicBezTo>
                  <a:cubicBezTo>
                    <a:pt x="264" y="49"/>
                    <a:pt x="264" y="49"/>
                    <a:pt x="264" y="49"/>
                  </a:cubicBezTo>
                  <a:lnTo>
                    <a:pt x="281" y="65"/>
                  </a:lnTo>
                  <a:cubicBezTo>
                    <a:pt x="364" y="65"/>
                    <a:pt x="364" y="65"/>
                    <a:pt x="364" y="65"/>
                  </a:cubicBezTo>
                  <a:cubicBezTo>
                    <a:pt x="379" y="65"/>
                    <a:pt x="379" y="49"/>
                    <a:pt x="379" y="49"/>
                  </a:cubicBezTo>
                  <a:cubicBezTo>
                    <a:pt x="379" y="0"/>
                    <a:pt x="379" y="0"/>
                    <a:pt x="379" y="0"/>
                  </a:cubicBezTo>
                  <a:cubicBezTo>
                    <a:pt x="529" y="16"/>
                    <a:pt x="644" y="148"/>
                    <a:pt x="644" y="31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2" name="Google Shape;382;p28"/>
            <p:cNvSpPr/>
            <p:nvPr/>
          </p:nvSpPr>
          <p:spPr>
            <a:xfrm>
              <a:off x="6998704" y="2825183"/>
              <a:ext cx="84678" cy="82984"/>
            </a:xfrm>
            <a:custGeom>
              <a:avLst/>
              <a:gdLst/>
              <a:ahLst/>
              <a:cxnLst/>
              <a:rect l="l" t="t" r="r" b="b"/>
              <a:pathLst>
                <a:path w="150" h="147" extrusionOk="0">
                  <a:moveTo>
                    <a:pt x="150" y="82"/>
                  </a:moveTo>
                  <a:lnTo>
                    <a:pt x="150" y="82"/>
                  </a:lnTo>
                  <a:cubicBezTo>
                    <a:pt x="150" y="114"/>
                    <a:pt x="116" y="147"/>
                    <a:pt x="67" y="147"/>
                  </a:cubicBezTo>
                  <a:cubicBezTo>
                    <a:pt x="34" y="147"/>
                    <a:pt x="0" y="114"/>
                    <a:pt x="0" y="82"/>
                  </a:cubicBezTo>
                  <a:cubicBezTo>
                    <a:pt x="0" y="31"/>
                    <a:pt x="34" y="0"/>
                    <a:pt x="67" y="0"/>
                  </a:cubicBezTo>
                  <a:cubicBezTo>
                    <a:pt x="116" y="0"/>
                    <a:pt x="150" y="31"/>
                    <a:pt x="150" y="82"/>
                  </a:cubicBezTo>
                  <a:close/>
                </a:path>
              </a:pathLst>
            </a:custGeom>
            <a:solidFill>
              <a:srgbClr val="333333">
                <a:alpha val="38610"/>
              </a:srgbClr>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83" name="Google Shape;383;p28"/>
            <p:cNvSpPr/>
            <p:nvPr/>
          </p:nvSpPr>
          <p:spPr>
            <a:xfrm>
              <a:off x="7158463" y="2825183"/>
              <a:ext cx="82984" cy="82984"/>
            </a:xfrm>
            <a:custGeom>
              <a:avLst/>
              <a:gdLst/>
              <a:ahLst/>
              <a:cxnLst/>
              <a:rect l="l" t="t" r="r" b="b"/>
              <a:pathLst>
                <a:path w="147" h="147" extrusionOk="0">
                  <a:moveTo>
                    <a:pt x="147" y="82"/>
                  </a:moveTo>
                  <a:lnTo>
                    <a:pt x="147" y="82"/>
                  </a:lnTo>
                  <a:cubicBezTo>
                    <a:pt x="147" y="114"/>
                    <a:pt x="114" y="147"/>
                    <a:pt x="82" y="147"/>
                  </a:cubicBezTo>
                  <a:cubicBezTo>
                    <a:pt x="32" y="147"/>
                    <a:pt x="0" y="114"/>
                    <a:pt x="0" y="82"/>
                  </a:cubicBezTo>
                  <a:cubicBezTo>
                    <a:pt x="0" y="31"/>
                    <a:pt x="32" y="0"/>
                    <a:pt x="82" y="0"/>
                  </a:cubicBezTo>
                  <a:cubicBezTo>
                    <a:pt x="114" y="0"/>
                    <a:pt x="147" y="31"/>
                    <a:pt x="147" y="82"/>
                  </a:cubicBezTo>
                  <a:close/>
                </a:path>
              </a:pathLst>
            </a:custGeom>
            <a:solidFill>
              <a:srgbClr val="333333">
                <a:alpha val="38610"/>
              </a:srgbClr>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84" name="Google Shape;384;p28"/>
            <p:cNvSpPr/>
            <p:nvPr/>
          </p:nvSpPr>
          <p:spPr>
            <a:xfrm>
              <a:off x="7428867" y="2601070"/>
              <a:ext cx="531211" cy="540243"/>
            </a:xfrm>
            <a:custGeom>
              <a:avLst/>
              <a:gdLst/>
              <a:ahLst/>
              <a:cxnLst/>
              <a:rect l="l" t="t" r="r" b="b"/>
              <a:pathLst>
                <a:path w="941" h="957" extrusionOk="0">
                  <a:moveTo>
                    <a:pt x="941" y="479"/>
                  </a:moveTo>
                  <a:lnTo>
                    <a:pt x="941" y="479"/>
                  </a:lnTo>
                  <a:cubicBezTo>
                    <a:pt x="941" y="743"/>
                    <a:pt x="727" y="957"/>
                    <a:pt x="479" y="957"/>
                  </a:cubicBezTo>
                  <a:cubicBezTo>
                    <a:pt x="214" y="957"/>
                    <a:pt x="0" y="743"/>
                    <a:pt x="0" y="479"/>
                  </a:cubicBezTo>
                  <a:cubicBezTo>
                    <a:pt x="0" y="214"/>
                    <a:pt x="214" y="0"/>
                    <a:pt x="479" y="0"/>
                  </a:cubicBezTo>
                  <a:cubicBezTo>
                    <a:pt x="727" y="0"/>
                    <a:pt x="941" y="214"/>
                    <a:pt x="941" y="4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5" name="Google Shape;385;p28"/>
            <p:cNvSpPr/>
            <p:nvPr/>
          </p:nvSpPr>
          <p:spPr>
            <a:xfrm>
              <a:off x="7512415" y="2694215"/>
              <a:ext cx="364114" cy="354517"/>
            </a:xfrm>
            <a:custGeom>
              <a:avLst/>
              <a:gdLst/>
              <a:ahLst/>
              <a:cxnLst/>
              <a:rect l="l" t="t" r="r" b="b"/>
              <a:pathLst>
                <a:path w="645" h="628" extrusionOk="0">
                  <a:moveTo>
                    <a:pt x="645" y="314"/>
                  </a:moveTo>
                  <a:lnTo>
                    <a:pt x="645" y="314"/>
                  </a:lnTo>
                  <a:cubicBezTo>
                    <a:pt x="645" y="462"/>
                    <a:pt x="529" y="595"/>
                    <a:pt x="380" y="628"/>
                  </a:cubicBezTo>
                  <a:cubicBezTo>
                    <a:pt x="380" y="578"/>
                    <a:pt x="380" y="578"/>
                    <a:pt x="380" y="578"/>
                  </a:cubicBezTo>
                  <a:cubicBezTo>
                    <a:pt x="380" y="562"/>
                    <a:pt x="380" y="562"/>
                    <a:pt x="364" y="562"/>
                  </a:cubicBezTo>
                  <a:cubicBezTo>
                    <a:pt x="280" y="562"/>
                    <a:pt x="280" y="562"/>
                    <a:pt x="280" y="562"/>
                  </a:cubicBezTo>
                  <a:cubicBezTo>
                    <a:pt x="280" y="562"/>
                    <a:pt x="264" y="562"/>
                    <a:pt x="264" y="578"/>
                  </a:cubicBezTo>
                  <a:cubicBezTo>
                    <a:pt x="264" y="628"/>
                    <a:pt x="264" y="628"/>
                    <a:pt x="264" y="628"/>
                  </a:cubicBezTo>
                  <a:cubicBezTo>
                    <a:pt x="115" y="595"/>
                    <a:pt x="0" y="462"/>
                    <a:pt x="0" y="314"/>
                  </a:cubicBezTo>
                  <a:cubicBezTo>
                    <a:pt x="0" y="148"/>
                    <a:pt x="115" y="16"/>
                    <a:pt x="264" y="0"/>
                  </a:cubicBezTo>
                  <a:cubicBezTo>
                    <a:pt x="264" y="49"/>
                    <a:pt x="264" y="49"/>
                    <a:pt x="264" y="49"/>
                  </a:cubicBezTo>
                  <a:lnTo>
                    <a:pt x="280" y="65"/>
                  </a:lnTo>
                  <a:cubicBezTo>
                    <a:pt x="364" y="65"/>
                    <a:pt x="364" y="65"/>
                    <a:pt x="364" y="65"/>
                  </a:cubicBezTo>
                  <a:cubicBezTo>
                    <a:pt x="380" y="65"/>
                    <a:pt x="380" y="49"/>
                    <a:pt x="380" y="49"/>
                  </a:cubicBezTo>
                  <a:cubicBezTo>
                    <a:pt x="380" y="0"/>
                    <a:pt x="380" y="0"/>
                    <a:pt x="380" y="0"/>
                  </a:cubicBezTo>
                  <a:cubicBezTo>
                    <a:pt x="529" y="16"/>
                    <a:pt x="645" y="148"/>
                    <a:pt x="645" y="31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6" name="Google Shape;386;p28"/>
            <p:cNvSpPr/>
            <p:nvPr/>
          </p:nvSpPr>
          <p:spPr>
            <a:xfrm>
              <a:off x="7577335" y="2825183"/>
              <a:ext cx="84113" cy="82984"/>
            </a:xfrm>
            <a:custGeom>
              <a:avLst/>
              <a:gdLst/>
              <a:ahLst/>
              <a:cxnLst/>
              <a:rect l="l" t="t" r="r" b="b"/>
              <a:pathLst>
                <a:path w="149" h="147" extrusionOk="0">
                  <a:moveTo>
                    <a:pt x="149" y="82"/>
                  </a:moveTo>
                  <a:lnTo>
                    <a:pt x="149" y="82"/>
                  </a:lnTo>
                  <a:cubicBezTo>
                    <a:pt x="149" y="114"/>
                    <a:pt x="116" y="147"/>
                    <a:pt x="67" y="147"/>
                  </a:cubicBezTo>
                  <a:cubicBezTo>
                    <a:pt x="34" y="147"/>
                    <a:pt x="0" y="114"/>
                    <a:pt x="0" y="82"/>
                  </a:cubicBezTo>
                  <a:cubicBezTo>
                    <a:pt x="0" y="31"/>
                    <a:pt x="34" y="0"/>
                    <a:pt x="67" y="0"/>
                  </a:cubicBezTo>
                  <a:cubicBezTo>
                    <a:pt x="116" y="0"/>
                    <a:pt x="149" y="31"/>
                    <a:pt x="149" y="82"/>
                  </a:cubicBezTo>
                  <a:close/>
                </a:path>
              </a:pathLst>
            </a:custGeom>
            <a:solidFill>
              <a:srgbClr val="333333">
                <a:alpha val="38610"/>
              </a:srgbClr>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87" name="Google Shape;387;p28"/>
            <p:cNvSpPr/>
            <p:nvPr/>
          </p:nvSpPr>
          <p:spPr>
            <a:xfrm>
              <a:off x="7735964" y="2825183"/>
              <a:ext cx="84113" cy="82984"/>
            </a:xfrm>
            <a:custGeom>
              <a:avLst/>
              <a:gdLst/>
              <a:ahLst/>
              <a:cxnLst/>
              <a:rect l="l" t="t" r="r" b="b"/>
              <a:pathLst>
                <a:path w="149" h="147" extrusionOk="0">
                  <a:moveTo>
                    <a:pt x="149" y="82"/>
                  </a:moveTo>
                  <a:lnTo>
                    <a:pt x="149" y="82"/>
                  </a:lnTo>
                  <a:cubicBezTo>
                    <a:pt x="149" y="114"/>
                    <a:pt x="116" y="147"/>
                    <a:pt x="83" y="147"/>
                  </a:cubicBezTo>
                  <a:cubicBezTo>
                    <a:pt x="33" y="147"/>
                    <a:pt x="0" y="114"/>
                    <a:pt x="0" y="82"/>
                  </a:cubicBezTo>
                  <a:cubicBezTo>
                    <a:pt x="0" y="31"/>
                    <a:pt x="33" y="0"/>
                    <a:pt x="83" y="0"/>
                  </a:cubicBezTo>
                  <a:cubicBezTo>
                    <a:pt x="116" y="0"/>
                    <a:pt x="149" y="31"/>
                    <a:pt x="149" y="82"/>
                  </a:cubicBezTo>
                  <a:close/>
                </a:path>
              </a:pathLst>
            </a:custGeom>
            <a:solidFill>
              <a:srgbClr val="333333">
                <a:alpha val="38610"/>
              </a:srgbClr>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88" name="Google Shape;388;p28"/>
            <p:cNvSpPr/>
            <p:nvPr/>
          </p:nvSpPr>
          <p:spPr>
            <a:xfrm>
              <a:off x="6850236" y="3188167"/>
              <a:ext cx="532340" cy="540808"/>
            </a:xfrm>
            <a:custGeom>
              <a:avLst/>
              <a:gdLst/>
              <a:ahLst/>
              <a:cxnLst/>
              <a:rect l="l" t="t" r="r" b="b"/>
              <a:pathLst>
                <a:path w="943" h="958" extrusionOk="0">
                  <a:moveTo>
                    <a:pt x="943" y="479"/>
                  </a:moveTo>
                  <a:lnTo>
                    <a:pt x="943" y="479"/>
                  </a:lnTo>
                  <a:cubicBezTo>
                    <a:pt x="943" y="744"/>
                    <a:pt x="727" y="958"/>
                    <a:pt x="479" y="958"/>
                  </a:cubicBezTo>
                  <a:cubicBezTo>
                    <a:pt x="214" y="958"/>
                    <a:pt x="0" y="744"/>
                    <a:pt x="0" y="479"/>
                  </a:cubicBezTo>
                  <a:cubicBezTo>
                    <a:pt x="0" y="214"/>
                    <a:pt x="214" y="0"/>
                    <a:pt x="479" y="0"/>
                  </a:cubicBezTo>
                  <a:cubicBezTo>
                    <a:pt x="727" y="0"/>
                    <a:pt x="943" y="214"/>
                    <a:pt x="943" y="4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9" name="Google Shape;389;p28"/>
            <p:cNvSpPr/>
            <p:nvPr/>
          </p:nvSpPr>
          <p:spPr>
            <a:xfrm>
              <a:off x="6934349" y="3281312"/>
              <a:ext cx="363549" cy="354517"/>
            </a:xfrm>
            <a:custGeom>
              <a:avLst/>
              <a:gdLst/>
              <a:ahLst/>
              <a:cxnLst/>
              <a:rect l="l" t="t" r="r" b="b"/>
              <a:pathLst>
                <a:path w="644" h="628" extrusionOk="0">
                  <a:moveTo>
                    <a:pt x="644" y="314"/>
                  </a:moveTo>
                  <a:lnTo>
                    <a:pt x="644" y="314"/>
                  </a:lnTo>
                  <a:cubicBezTo>
                    <a:pt x="644" y="479"/>
                    <a:pt x="529" y="611"/>
                    <a:pt x="379" y="628"/>
                  </a:cubicBezTo>
                  <a:cubicBezTo>
                    <a:pt x="379" y="579"/>
                    <a:pt x="379" y="579"/>
                    <a:pt x="379" y="579"/>
                  </a:cubicBezTo>
                  <a:cubicBezTo>
                    <a:pt x="379" y="579"/>
                    <a:pt x="379" y="561"/>
                    <a:pt x="364" y="561"/>
                  </a:cubicBezTo>
                  <a:cubicBezTo>
                    <a:pt x="281" y="561"/>
                    <a:pt x="281" y="561"/>
                    <a:pt x="281" y="561"/>
                  </a:cubicBezTo>
                  <a:lnTo>
                    <a:pt x="264" y="579"/>
                  </a:lnTo>
                  <a:cubicBezTo>
                    <a:pt x="264" y="628"/>
                    <a:pt x="264" y="628"/>
                    <a:pt x="264" y="628"/>
                  </a:cubicBezTo>
                  <a:cubicBezTo>
                    <a:pt x="114" y="611"/>
                    <a:pt x="0" y="479"/>
                    <a:pt x="0" y="314"/>
                  </a:cubicBezTo>
                  <a:cubicBezTo>
                    <a:pt x="0" y="165"/>
                    <a:pt x="114" y="33"/>
                    <a:pt x="264" y="0"/>
                  </a:cubicBezTo>
                  <a:cubicBezTo>
                    <a:pt x="264" y="49"/>
                    <a:pt x="264" y="49"/>
                    <a:pt x="264" y="49"/>
                  </a:cubicBezTo>
                  <a:cubicBezTo>
                    <a:pt x="264" y="66"/>
                    <a:pt x="281" y="66"/>
                    <a:pt x="281" y="66"/>
                  </a:cubicBezTo>
                  <a:cubicBezTo>
                    <a:pt x="364" y="66"/>
                    <a:pt x="364" y="66"/>
                    <a:pt x="364" y="66"/>
                  </a:cubicBezTo>
                  <a:cubicBezTo>
                    <a:pt x="379" y="66"/>
                    <a:pt x="379" y="66"/>
                    <a:pt x="379" y="49"/>
                  </a:cubicBezTo>
                  <a:cubicBezTo>
                    <a:pt x="379" y="0"/>
                    <a:pt x="379" y="0"/>
                    <a:pt x="379" y="0"/>
                  </a:cubicBezTo>
                  <a:cubicBezTo>
                    <a:pt x="529" y="33"/>
                    <a:pt x="644" y="165"/>
                    <a:pt x="644" y="31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0" name="Google Shape;390;p28"/>
            <p:cNvSpPr/>
            <p:nvPr/>
          </p:nvSpPr>
          <p:spPr>
            <a:xfrm>
              <a:off x="6998704" y="3420748"/>
              <a:ext cx="84678" cy="84113"/>
            </a:xfrm>
            <a:custGeom>
              <a:avLst/>
              <a:gdLst/>
              <a:ahLst/>
              <a:cxnLst/>
              <a:rect l="l" t="t" r="r" b="b"/>
              <a:pathLst>
                <a:path w="150" h="149" extrusionOk="0">
                  <a:moveTo>
                    <a:pt x="150" y="67"/>
                  </a:moveTo>
                  <a:lnTo>
                    <a:pt x="150" y="67"/>
                  </a:lnTo>
                  <a:cubicBezTo>
                    <a:pt x="150" y="116"/>
                    <a:pt x="116" y="149"/>
                    <a:pt x="67" y="149"/>
                  </a:cubicBezTo>
                  <a:cubicBezTo>
                    <a:pt x="34" y="149"/>
                    <a:pt x="0" y="116"/>
                    <a:pt x="0" y="67"/>
                  </a:cubicBezTo>
                  <a:cubicBezTo>
                    <a:pt x="0" y="34"/>
                    <a:pt x="34" y="0"/>
                    <a:pt x="67" y="0"/>
                  </a:cubicBezTo>
                  <a:cubicBezTo>
                    <a:pt x="116" y="0"/>
                    <a:pt x="150" y="34"/>
                    <a:pt x="150" y="67"/>
                  </a:cubicBezTo>
                  <a:close/>
                </a:path>
              </a:pathLst>
            </a:custGeom>
            <a:solidFill>
              <a:srgbClr val="333333">
                <a:alpha val="38610"/>
              </a:srgbClr>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91" name="Google Shape;391;p28"/>
            <p:cNvSpPr/>
            <p:nvPr/>
          </p:nvSpPr>
          <p:spPr>
            <a:xfrm>
              <a:off x="7158463" y="3420748"/>
              <a:ext cx="82984" cy="84113"/>
            </a:xfrm>
            <a:custGeom>
              <a:avLst/>
              <a:gdLst/>
              <a:ahLst/>
              <a:cxnLst/>
              <a:rect l="l" t="t" r="r" b="b"/>
              <a:pathLst>
                <a:path w="147" h="149" extrusionOk="0">
                  <a:moveTo>
                    <a:pt x="147" y="67"/>
                  </a:moveTo>
                  <a:lnTo>
                    <a:pt x="147" y="67"/>
                  </a:lnTo>
                  <a:cubicBezTo>
                    <a:pt x="147" y="116"/>
                    <a:pt x="114" y="149"/>
                    <a:pt x="82" y="149"/>
                  </a:cubicBezTo>
                  <a:cubicBezTo>
                    <a:pt x="32" y="149"/>
                    <a:pt x="0" y="116"/>
                    <a:pt x="0" y="67"/>
                  </a:cubicBezTo>
                  <a:cubicBezTo>
                    <a:pt x="0" y="34"/>
                    <a:pt x="32" y="0"/>
                    <a:pt x="82" y="0"/>
                  </a:cubicBezTo>
                  <a:cubicBezTo>
                    <a:pt x="114" y="0"/>
                    <a:pt x="147" y="34"/>
                    <a:pt x="147" y="67"/>
                  </a:cubicBezTo>
                  <a:close/>
                </a:path>
              </a:pathLst>
            </a:custGeom>
            <a:solidFill>
              <a:srgbClr val="333333">
                <a:alpha val="38610"/>
              </a:srgbClr>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92" name="Google Shape;392;p28"/>
            <p:cNvSpPr/>
            <p:nvPr/>
          </p:nvSpPr>
          <p:spPr>
            <a:xfrm>
              <a:off x="7428867" y="3188167"/>
              <a:ext cx="531211" cy="540808"/>
            </a:xfrm>
            <a:custGeom>
              <a:avLst/>
              <a:gdLst/>
              <a:ahLst/>
              <a:cxnLst/>
              <a:rect l="l" t="t" r="r" b="b"/>
              <a:pathLst>
                <a:path w="941" h="958" extrusionOk="0">
                  <a:moveTo>
                    <a:pt x="941" y="479"/>
                  </a:moveTo>
                  <a:lnTo>
                    <a:pt x="941" y="479"/>
                  </a:lnTo>
                  <a:cubicBezTo>
                    <a:pt x="941" y="744"/>
                    <a:pt x="727" y="958"/>
                    <a:pt x="479" y="958"/>
                  </a:cubicBezTo>
                  <a:cubicBezTo>
                    <a:pt x="214" y="958"/>
                    <a:pt x="0" y="744"/>
                    <a:pt x="0" y="479"/>
                  </a:cubicBezTo>
                  <a:cubicBezTo>
                    <a:pt x="0" y="214"/>
                    <a:pt x="214" y="0"/>
                    <a:pt x="479" y="0"/>
                  </a:cubicBezTo>
                  <a:cubicBezTo>
                    <a:pt x="727" y="0"/>
                    <a:pt x="941" y="214"/>
                    <a:pt x="941" y="4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3" name="Google Shape;393;p28"/>
            <p:cNvSpPr/>
            <p:nvPr/>
          </p:nvSpPr>
          <p:spPr>
            <a:xfrm>
              <a:off x="7512415" y="3281312"/>
              <a:ext cx="364114" cy="354517"/>
            </a:xfrm>
            <a:custGeom>
              <a:avLst/>
              <a:gdLst/>
              <a:ahLst/>
              <a:cxnLst/>
              <a:rect l="l" t="t" r="r" b="b"/>
              <a:pathLst>
                <a:path w="645" h="628" extrusionOk="0">
                  <a:moveTo>
                    <a:pt x="645" y="314"/>
                  </a:moveTo>
                  <a:lnTo>
                    <a:pt x="645" y="314"/>
                  </a:lnTo>
                  <a:cubicBezTo>
                    <a:pt x="645" y="479"/>
                    <a:pt x="529" y="611"/>
                    <a:pt x="380" y="628"/>
                  </a:cubicBezTo>
                  <a:cubicBezTo>
                    <a:pt x="380" y="579"/>
                    <a:pt x="380" y="579"/>
                    <a:pt x="380" y="579"/>
                  </a:cubicBezTo>
                  <a:cubicBezTo>
                    <a:pt x="380" y="579"/>
                    <a:pt x="380" y="561"/>
                    <a:pt x="364" y="561"/>
                  </a:cubicBezTo>
                  <a:cubicBezTo>
                    <a:pt x="280" y="561"/>
                    <a:pt x="280" y="561"/>
                    <a:pt x="280" y="561"/>
                  </a:cubicBezTo>
                  <a:lnTo>
                    <a:pt x="264" y="579"/>
                  </a:lnTo>
                  <a:cubicBezTo>
                    <a:pt x="264" y="628"/>
                    <a:pt x="264" y="628"/>
                    <a:pt x="264" y="628"/>
                  </a:cubicBezTo>
                  <a:cubicBezTo>
                    <a:pt x="115" y="611"/>
                    <a:pt x="0" y="479"/>
                    <a:pt x="0" y="314"/>
                  </a:cubicBezTo>
                  <a:cubicBezTo>
                    <a:pt x="0" y="165"/>
                    <a:pt x="115" y="33"/>
                    <a:pt x="264" y="0"/>
                  </a:cubicBezTo>
                  <a:cubicBezTo>
                    <a:pt x="264" y="49"/>
                    <a:pt x="264" y="49"/>
                    <a:pt x="264" y="49"/>
                  </a:cubicBezTo>
                  <a:cubicBezTo>
                    <a:pt x="264" y="66"/>
                    <a:pt x="280" y="66"/>
                    <a:pt x="280" y="66"/>
                  </a:cubicBezTo>
                  <a:cubicBezTo>
                    <a:pt x="364" y="66"/>
                    <a:pt x="364" y="66"/>
                    <a:pt x="364" y="66"/>
                  </a:cubicBezTo>
                  <a:cubicBezTo>
                    <a:pt x="380" y="66"/>
                    <a:pt x="380" y="66"/>
                    <a:pt x="380" y="49"/>
                  </a:cubicBezTo>
                  <a:cubicBezTo>
                    <a:pt x="380" y="0"/>
                    <a:pt x="380" y="0"/>
                    <a:pt x="380" y="0"/>
                  </a:cubicBezTo>
                  <a:cubicBezTo>
                    <a:pt x="529" y="33"/>
                    <a:pt x="645" y="165"/>
                    <a:pt x="645" y="31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4" name="Google Shape;394;p28"/>
            <p:cNvSpPr/>
            <p:nvPr/>
          </p:nvSpPr>
          <p:spPr>
            <a:xfrm>
              <a:off x="7577335" y="3420748"/>
              <a:ext cx="84113" cy="84113"/>
            </a:xfrm>
            <a:custGeom>
              <a:avLst/>
              <a:gdLst/>
              <a:ahLst/>
              <a:cxnLst/>
              <a:rect l="l" t="t" r="r" b="b"/>
              <a:pathLst>
                <a:path w="149" h="149" extrusionOk="0">
                  <a:moveTo>
                    <a:pt x="149" y="67"/>
                  </a:moveTo>
                  <a:lnTo>
                    <a:pt x="149" y="67"/>
                  </a:lnTo>
                  <a:cubicBezTo>
                    <a:pt x="149" y="116"/>
                    <a:pt x="116" y="149"/>
                    <a:pt x="67" y="149"/>
                  </a:cubicBezTo>
                  <a:cubicBezTo>
                    <a:pt x="34" y="149"/>
                    <a:pt x="0" y="116"/>
                    <a:pt x="0" y="67"/>
                  </a:cubicBezTo>
                  <a:cubicBezTo>
                    <a:pt x="0" y="34"/>
                    <a:pt x="34" y="0"/>
                    <a:pt x="67" y="0"/>
                  </a:cubicBezTo>
                  <a:cubicBezTo>
                    <a:pt x="116" y="0"/>
                    <a:pt x="149" y="34"/>
                    <a:pt x="149" y="67"/>
                  </a:cubicBezTo>
                  <a:close/>
                </a:path>
              </a:pathLst>
            </a:custGeom>
            <a:solidFill>
              <a:srgbClr val="333333">
                <a:alpha val="38610"/>
              </a:srgbClr>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95" name="Google Shape;395;p28"/>
            <p:cNvSpPr/>
            <p:nvPr/>
          </p:nvSpPr>
          <p:spPr>
            <a:xfrm>
              <a:off x="7735964" y="3420748"/>
              <a:ext cx="84113" cy="84113"/>
            </a:xfrm>
            <a:custGeom>
              <a:avLst/>
              <a:gdLst/>
              <a:ahLst/>
              <a:cxnLst/>
              <a:rect l="l" t="t" r="r" b="b"/>
              <a:pathLst>
                <a:path w="149" h="149" extrusionOk="0">
                  <a:moveTo>
                    <a:pt x="149" y="67"/>
                  </a:moveTo>
                  <a:lnTo>
                    <a:pt x="149" y="67"/>
                  </a:lnTo>
                  <a:cubicBezTo>
                    <a:pt x="149" y="116"/>
                    <a:pt x="116" y="149"/>
                    <a:pt x="83" y="149"/>
                  </a:cubicBezTo>
                  <a:cubicBezTo>
                    <a:pt x="33" y="149"/>
                    <a:pt x="0" y="116"/>
                    <a:pt x="0" y="67"/>
                  </a:cubicBezTo>
                  <a:cubicBezTo>
                    <a:pt x="0" y="34"/>
                    <a:pt x="33" y="0"/>
                    <a:pt x="83" y="0"/>
                  </a:cubicBezTo>
                  <a:cubicBezTo>
                    <a:pt x="116" y="0"/>
                    <a:pt x="149" y="34"/>
                    <a:pt x="149" y="67"/>
                  </a:cubicBezTo>
                  <a:close/>
                </a:path>
              </a:pathLst>
            </a:custGeom>
            <a:solidFill>
              <a:srgbClr val="333333">
                <a:alpha val="38610"/>
              </a:srgbClr>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96" name="Google Shape;396;p28"/>
            <p:cNvSpPr/>
            <p:nvPr/>
          </p:nvSpPr>
          <p:spPr>
            <a:xfrm>
              <a:off x="7782819" y="4362926"/>
              <a:ext cx="214517" cy="46855"/>
            </a:xfrm>
            <a:custGeom>
              <a:avLst/>
              <a:gdLst/>
              <a:ahLst/>
              <a:cxnLst/>
              <a:rect l="l" t="t" r="r" b="b"/>
              <a:pathLst>
                <a:path w="380" h="83" extrusionOk="0">
                  <a:moveTo>
                    <a:pt x="0" y="33"/>
                  </a:moveTo>
                  <a:lnTo>
                    <a:pt x="0" y="33"/>
                  </a:lnTo>
                  <a:cubicBezTo>
                    <a:pt x="0" y="18"/>
                    <a:pt x="17" y="0"/>
                    <a:pt x="33" y="0"/>
                  </a:cubicBezTo>
                  <a:cubicBezTo>
                    <a:pt x="347" y="0"/>
                    <a:pt x="347" y="0"/>
                    <a:pt x="347" y="0"/>
                  </a:cubicBezTo>
                  <a:cubicBezTo>
                    <a:pt x="365" y="0"/>
                    <a:pt x="380" y="18"/>
                    <a:pt x="380" y="33"/>
                  </a:cubicBezTo>
                  <a:cubicBezTo>
                    <a:pt x="380" y="51"/>
                    <a:pt x="380" y="51"/>
                    <a:pt x="380" y="51"/>
                  </a:cubicBezTo>
                  <a:cubicBezTo>
                    <a:pt x="380" y="67"/>
                    <a:pt x="365" y="83"/>
                    <a:pt x="347" y="83"/>
                  </a:cubicBezTo>
                  <a:cubicBezTo>
                    <a:pt x="33" y="83"/>
                    <a:pt x="33" y="83"/>
                    <a:pt x="33" y="83"/>
                  </a:cubicBezTo>
                  <a:cubicBezTo>
                    <a:pt x="17" y="83"/>
                    <a:pt x="0" y="67"/>
                    <a:pt x="0" y="51"/>
                  </a:cubicBezTo>
                  <a:lnTo>
                    <a:pt x="0" y="33"/>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7" name="Google Shape;397;p28"/>
            <p:cNvSpPr/>
            <p:nvPr/>
          </p:nvSpPr>
          <p:spPr>
            <a:xfrm>
              <a:off x="7782819" y="4204297"/>
              <a:ext cx="214517" cy="37823"/>
            </a:xfrm>
            <a:custGeom>
              <a:avLst/>
              <a:gdLst/>
              <a:ahLst/>
              <a:cxnLst/>
              <a:rect l="l" t="t" r="r" b="b"/>
              <a:pathLst>
                <a:path w="380" h="67" extrusionOk="0">
                  <a:moveTo>
                    <a:pt x="0" y="34"/>
                  </a:moveTo>
                  <a:lnTo>
                    <a:pt x="0" y="34"/>
                  </a:lnTo>
                  <a:cubicBezTo>
                    <a:pt x="0" y="18"/>
                    <a:pt x="17" y="0"/>
                    <a:pt x="33" y="0"/>
                  </a:cubicBezTo>
                  <a:cubicBezTo>
                    <a:pt x="347" y="0"/>
                    <a:pt x="347" y="0"/>
                    <a:pt x="347" y="0"/>
                  </a:cubicBezTo>
                  <a:cubicBezTo>
                    <a:pt x="365" y="0"/>
                    <a:pt x="380" y="18"/>
                    <a:pt x="380" y="34"/>
                  </a:cubicBezTo>
                  <a:lnTo>
                    <a:pt x="380" y="34"/>
                  </a:lnTo>
                  <a:cubicBezTo>
                    <a:pt x="380" y="67"/>
                    <a:pt x="365" y="67"/>
                    <a:pt x="347" y="67"/>
                  </a:cubicBezTo>
                  <a:cubicBezTo>
                    <a:pt x="33" y="67"/>
                    <a:pt x="33" y="67"/>
                    <a:pt x="33" y="67"/>
                  </a:cubicBezTo>
                  <a:cubicBezTo>
                    <a:pt x="17" y="67"/>
                    <a:pt x="0" y="67"/>
                    <a:pt x="0" y="3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8" name="Google Shape;398;p28"/>
            <p:cNvSpPr/>
            <p:nvPr/>
          </p:nvSpPr>
          <p:spPr>
            <a:xfrm>
              <a:off x="7568867" y="4130345"/>
              <a:ext cx="307662" cy="344356"/>
            </a:xfrm>
            <a:custGeom>
              <a:avLst/>
              <a:gdLst/>
              <a:ahLst/>
              <a:cxnLst/>
              <a:rect l="l" t="t" r="r" b="b"/>
              <a:pathLst>
                <a:path w="545" h="610" extrusionOk="0">
                  <a:moveTo>
                    <a:pt x="0" y="577"/>
                  </a:moveTo>
                  <a:lnTo>
                    <a:pt x="0" y="577"/>
                  </a:lnTo>
                  <a:cubicBezTo>
                    <a:pt x="0" y="49"/>
                    <a:pt x="0" y="49"/>
                    <a:pt x="0" y="49"/>
                  </a:cubicBezTo>
                  <a:cubicBezTo>
                    <a:pt x="0" y="33"/>
                    <a:pt x="15" y="0"/>
                    <a:pt x="49" y="0"/>
                  </a:cubicBezTo>
                  <a:cubicBezTo>
                    <a:pt x="512" y="0"/>
                    <a:pt x="512" y="0"/>
                    <a:pt x="512" y="0"/>
                  </a:cubicBezTo>
                  <a:cubicBezTo>
                    <a:pt x="528" y="0"/>
                    <a:pt x="545" y="33"/>
                    <a:pt x="545" y="49"/>
                  </a:cubicBezTo>
                  <a:cubicBezTo>
                    <a:pt x="545" y="577"/>
                    <a:pt x="545" y="577"/>
                    <a:pt x="545" y="577"/>
                  </a:cubicBezTo>
                  <a:cubicBezTo>
                    <a:pt x="545" y="595"/>
                    <a:pt x="528" y="610"/>
                    <a:pt x="512" y="610"/>
                  </a:cubicBezTo>
                  <a:cubicBezTo>
                    <a:pt x="49" y="610"/>
                    <a:pt x="49" y="610"/>
                    <a:pt x="49" y="610"/>
                  </a:cubicBezTo>
                  <a:cubicBezTo>
                    <a:pt x="15" y="610"/>
                    <a:pt x="0" y="595"/>
                    <a:pt x="0" y="57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9" name="Google Shape;399;p28"/>
            <p:cNvSpPr/>
            <p:nvPr/>
          </p:nvSpPr>
          <p:spPr>
            <a:xfrm>
              <a:off x="7792416" y="4130345"/>
              <a:ext cx="84113" cy="344356"/>
            </a:xfrm>
            <a:custGeom>
              <a:avLst/>
              <a:gdLst/>
              <a:ahLst/>
              <a:cxnLst/>
              <a:rect l="l" t="t" r="r" b="b"/>
              <a:pathLst>
                <a:path w="149" h="610" extrusionOk="0">
                  <a:moveTo>
                    <a:pt x="0" y="610"/>
                  </a:moveTo>
                  <a:lnTo>
                    <a:pt x="0" y="610"/>
                  </a:lnTo>
                  <a:cubicBezTo>
                    <a:pt x="0" y="0"/>
                    <a:pt x="0" y="0"/>
                    <a:pt x="0" y="0"/>
                  </a:cubicBezTo>
                  <a:cubicBezTo>
                    <a:pt x="116" y="0"/>
                    <a:pt x="116" y="0"/>
                    <a:pt x="116" y="0"/>
                  </a:cubicBezTo>
                  <a:cubicBezTo>
                    <a:pt x="132" y="0"/>
                    <a:pt x="149" y="33"/>
                    <a:pt x="149" y="49"/>
                  </a:cubicBezTo>
                  <a:cubicBezTo>
                    <a:pt x="149" y="577"/>
                    <a:pt x="149" y="577"/>
                    <a:pt x="149" y="577"/>
                  </a:cubicBezTo>
                  <a:cubicBezTo>
                    <a:pt x="149" y="595"/>
                    <a:pt x="132" y="610"/>
                    <a:pt x="116" y="610"/>
                  </a:cubicBezTo>
                  <a:lnTo>
                    <a:pt x="0" y="61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70212268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500"/>
                                        <p:tgtEl>
                                          <p:spTgt spid="370"/>
                                        </p:tgtEl>
                                      </p:cBhvr>
                                    </p:animEffect>
                                    <p:anim calcmode="lin" valueType="num">
                                      <p:cBhvr>
                                        <p:cTn id="8" dur="500" fill="hold"/>
                                        <p:tgtEl>
                                          <p:spTgt spid="370"/>
                                        </p:tgtEl>
                                        <p:attrNameLst>
                                          <p:attrName>ppt_x</p:attrName>
                                        </p:attrNameLst>
                                      </p:cBhvr>
                                      <p:tavLst>
                                        <p:tav tm="0">
                                          <p:val>
                                            <p:strVal val="#ppt_x"/>
                                          </p:val>
                                        </p:tav>
                                        <p:tav tm="100000">
                                          <p:val>
                                            <p:strVal val="#ppt_x"/>
                                          </p:val>
                                        </p:tav>
                                      </p:tavLst>
                                    </p:anim>
                                    <p:anim calcmode="lin" valueType="num">
                                      <p:cBhvr>
                                        <p:cTn id="9" dur="500" fill="hold"/>
                                        <p:tgtEl>
                                          <p:spTgt spid="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7"/>
          <p:cNvSpPr txBox="1">
            <a:spLocks noGrp="1"/>
          </p:cNvSpPr>
          <p:nvPr>
            <p:ph type="title"/>
          </p:nvPr>
        </p:nvSpPr>
        <p:spPr>
          <a:xfrm>
            <a:off x="720000" y="539500"/>
            <a:ext cx="7704000" cy="572700"/>
          </a:xfrm>
          <a:prstGeom prst="rect">
            <a:avLst/>
          </a:prstGeom>
        </p:spPr>
        <p:txBody>
          <a:bodyPr spcFirstLastPara="1" wrap="square" lIns="91425" tIns="91425" rIns="91425" bIns="91425" anchor="ctr" anchorCtr="0">
            <a:noAutofit/>
          </a:bodyPr>
          <a:lstStyle/>
          <a:p>
            <a:r>
              <a:rPr lang="vi-VN" sz="2400" dirty="0">
                <a:solidFill>
                  <a:schemeClr val="accent2"/>
                </a:solidFill>
                <a:latin typeface="Arial" panose="020B0604020202020204" pitchFamily="34" charset="0"/>
                <a:cs typeface="Arial" panose="020B0604020202020204" pitchFamily="34" charset="0"/>
              </a:rPr>
              <a:t>2.1. Các bộ phận chính của đồng hồ vạn năng</a:t>
            </a:r>
          </a:p>
        </p:txBody>
      </p:sp>
      <p:sp>
        <p:nvSpPr>
          <p:cNvPr id="6" name="Rectangle 5">
            <a:extLst>
              <a:ext uri="{FF2B5EF4-FFF2-40B4-BE49-F238E27FC236}">
                <a16:creationId xmlns:a16="http://schemas.microsoft.com/office/drawing/2014/main" id="{BCA8E369-AB49-6137-2FBC-21513B81EC5B}"/>
              </a:ext>
            </a:extLst>
          </p:cNvPr>
          <p:cNvSpPr/>
          <p:nvPr/>
        </p:nvSpPr>
        <p:spPr>
          <a:xfrm>
            <a:off x="720001" y="1319135"/>
            <a:ext cx="7704000" cy="2983042"/>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F75801B-AABB-DFCE-2A2C-6F4F0CF16E0B}"/>
              </a:ext>
            </a:extLst>
          </p:cNvPr>
          <p:cNvSpPr txBox="1"/>
          <p:nvPr/>
        </p:nvSpPr>
        <p:spPr>
          <a:xfrm>
            <a:off x="944687" y="2209223"/>
            <a:ext cx="3627313" cy="1944878"/>
          </a:xfrm>
          <a:prstGeom prst="rect">
            <a:avLst/>
          </a:prstGeom>
          <a:noFill/>
        </p:spPr>
        <p:txBody>
          <a:bodyPr wrap="square" bIns="108000">
            <a:spAutoFit/>
          </a:bodyPr>
          <a:lstStyle/>
          <a:p>
            <a:pPr algn="just">
              <a:lnSpc>
                <a:spcPct val="150000"/>
              </a:lnSpc>
            </a:pPr>
            <a:r>
              <a:rPr lang="vi-VN" sz="2000" dirty="0"/>
              <a:t>+ Nêu tên các bộ phận chính của đồng hồ vạn năng.</a:t>
            </a:r>
          </a:p>
          <a:p>
            <a:pPr algn="just">
              <a:lnSpc>
                <a:spcPct val="150000"/>
              </a:lnSpc>
            </a:pPr>
            <a:r>
              <a:rPr lang="vi-VN" sz="2000" dirty="0"/>
              <a:t>+ Em hãy trình bày công dụng của đồng hồ vạn năng.</a:t>
            </a:r>
          </a:p>
        </p:txBody>
      </p:sp>
      <p:sp>
        <p:nvSpPr>
          <p:cNvPr id="11" name="Rectangle: Rounded Corners 10">
            <a:extLst>
              <a:ext uri="{FF2B5EF4-FFF2-40B4-BE49-F238E27FC236}">
                <a16:creationId xmlns:a16="http://schemas.microsoft.com/office/drawing/2014/main" id="{E632FC88-1B8B-64A2-24BC-B7D46ADAAD51}"/>
              </a:ext>
            </a:extLst>
          </p:cNvPr>
          <p:cNvSpPr/>
          <p:nvPr/>
        </p:nvSpPr>
        <p:spPr>
          <a:xfrm>
            <a:off x="1266667" y="1609613"/>
            <a:ext cx="2983352" cy="547143"/>
          </a:xfrm>
          <a:prstGeom prst="roundRect">
            <a:avLst/>
          </a:prstGeom>
          <a:solidFill>
            <a:schemeClr val="accent4">
              <a:lumMod val="60000"/>
              <a:lumOff val="40000"/>
            </a:schemeClr>
          </a:solidFill>
          <a:ln>
            <a:solidFill>
              <a:schemeClr val="accent4">
                <a:lumMod val="60000"/>
                <a:lumOff val="4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rPr>
              <a:t>THẢO LUẬN NHÓM</a:t>
            </a:r>
          </a:p>
        </p:txBody>
      </p:sp>
      <p:pic>
        <p:nvPicPr>
          <p:cNvPr id="13" name="Picture 12">
            <a:extLst>
              <a:ext uri="{FF2B5EF4-FFF2-40B4-BE49-F238E27FC236}">
                <a16:creationId xmlns:a16="http://schemas.microsoft.com/office/drawing/2014/main" id="{FB67A07A-982B-15F2-D079-337975BCB357}"/>
              </a:ext>
            </a:extLst>
          </p:cNvPr>
          <p:cNvPicPr>
            <a:picLocks noChangeAspect="1"/>
          </p:cNvPicPr>
          <p:nvPr/>
        </p:nvPicPr>
        <p:blipFill>
          <a:blip r:embed="rId3"/>
          <a:stretch>
            <a:fillRect/>
          </a:stretch>
        </p:blipFill>
        <p:spPr>
          <a:xfrm>
            <a:off x="4766980" y="1379096"/>
            <a:ext cx="2338358" cy="2863120"/>
          </a:xfrm>
          <a:prstGeom prst="rect">
            <a:avLst/>
          </a:prstGeom>
        </p:spPr>
      </p:pic>
      <p:pic>
        <p:nvPicPr>
          <p:cNvPr id="8" name="Picture 7">
            <a:extLst>
              <a:ext uri="{FF2B5EF4-FFF2-40B4-BE49-F238E27FC236}">
                <a16:creationId xmlns:a16="http://schemas.microsoft.com/office/drawing/2014/main" id="{3F9D4CB7-7F3A-1F7D-C1F8-DFD981911197}"/>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39513"/>
          <a:stretch/>
        </p:blipFill>
        <p:spPr>
          <a:xfrm>
            <a:off x="6711638" y="2061148"/>
            <a:ext cx="1824707" cy="224102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blinds(horizontal)">
                                      <p:cBhvr>
                                        <p:cTn id="16" dur="500"/>
                                        <p:tgtEl>
                                          <p:spTgt spid="10">
                                            <p:txEl>
                                              <p:pRg st="0" end="0"/>
                                            </p:txEl>
                                          </p:spTgt>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blinds(horizontal)">
                                      <p:cBhvr>
                                        <p:cTn id="2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10" name="Picture 9">
            <a:extLst>
              <a:ext uri="{FF2B5EF4-FFF2-40B4-BE49-F238E27FC236}">
                <a16:creationId xmlns:a16="http://schemas.microsoft.com/office/drawing/2014/main" id="{118E9F9C-8F90-2576-51CF-72C29248260B}"/>
              </a:ext>
            </a:extLst>
          </p:cNvPr>
          <p:cNvPicPr>
            <a:picLocks noChangeAspect="1"/>
          </p:cNvPicPr>
          <p:nvPr/>
        </p:nvPicPr>
        <p:blipFill>
          <a:blip r:embed="rId3"/>
          <a:stretch>
            <a:fillRect/>
          </a:stretch>
        </p:blipFill>
        <p:spPr>
          <a:xfrm>
            <a:off x="1175656" y="1056864"/>
            <a:ext cx="3238094" cy="3874148"/>
          </a:xfrm>
          <a:prstGeom prst="rect">
            <a:avLst/>
          </a:prstGeom>
        </p:spPr>
      </p:pic>
      <p:sp>
        <p:nvSpPr>
          <p:cNvPr id="3" name="Title 2">
            <a:extLst>
              <a:ext uri="{FF2B5EF4-FFF2-40B4-BE49-F238E27FC236}">
                <a16:creationId xmlns:a16="http://schemas.microsoft.com/office/drawing/2014/main" id="{DE723C30-F50C-B0C0-00A1-791D34BC3F4F}"/>
              </a:ext>
            </a:extLst>
          </p:cNvPr>
          <p:cNvSpPr>
            <a:spLocks noGrp="1"/>
          </p:cNvSpPr>
          <p:nvPr>
            <p:ph type="title"/>
          </p:nvPr>
        </p:nvSpPr>
        <p:spPr>
          <a:xfrm>
            <a:off x="713225" y="466928"/>
            <a:ext cx="7717500" cy="572700"/>
          </a:xfrm>
        </p:spPr>
        <p:txBody>
          <a:bodyPr anchor="ctr"/>
          <a:lstStyle/>
          <a:p>
            <a:pPr algn="ctr"/>
            <a:r>
              <a:rPr lang="vi-VN" sz="2000" i="1" dirty="0">
                <a:solidFill>
                  <a:schemeClr val="tx1">
                    <a:lumMod val="50000"/>
                  </a:schemeClr>
                </a:solidFill>
                <a:latin typeface="Arial" panose="020B0604020202020204" pitchFamily="34" charset="0"/>
                <a:cs typeface="Arial" panose="020B0604020202020204" pitchFamily="34" charset="0"/>
              </a:rPr>
              <a:t>Hình 2.3. </a:t>
            </a:r>
            <a:r>
              <a:rPr lang="vi-VN" sz="2000" b="0" i="1" dirty="0">
                <a:solidFill>
                  <a:schemeClr val="tx1">
                    <a:lumMod val="50000"/>
                  </a:schemeClr>
                </a:solidFill>
                <a:latin typeface="Arial" panose="020B0604020202020204" pitchFamily="34" charset="0"/>
                <a:cs typeface="Arial" panose="020B0604020202020204" pitchFamily="34" charset="0"/>
              </a:rPr>
              <a:t>Các bộ phận chính của đồng hồ vạn năng (VOM)</a:t>
            </a:r>
          </a:p>
        </p:txBody>
      </p:sp>
      <p:sp>
        <p:nvSpPr>
          <p:cNvPr id="12" name="TextBox 11">
            <a:extLst>
              <a:ext uri="{FF2B5EF4-FFF2-40B4-BE49-F238E27FC236}">
                <a16:creationId xmlns:a16="http://schemas.microsoft.com/office/drawing/2014/main" id="{7A72E3CE-A255-41A1-2D9F-A2DD43C42CC1}"/>
              </a:ext>
            </a:extLst>
          </p:cNvPr>
          <p:cNvSpPr txBox="1"/>
          <p:nvPr/>
        </p:nvSpPr>
        <p:spPr>
          <a:xfrm>
            <a:off x="5063674" y="1726924"/>
            <a:ext cx="2977241" cy="2534027"/>
          </a:xfrm>
          <a:prstGeom prst="rect">
            <a:avLst/>
          </a:prstGeom>
          <a:noFill/>
        </p:spPr>
        <p:txBody>
          <a:bodyPr wrap="square">
            <a:spAutoFit/>
          </a:bodyPr>
          <a:lstStyle/>
          <a:p>
            <a:pPr algn="just">
              <a:lnSpc>
                <a:spcPct val="150000"/>
              </a:lnSpc>
            </a:pPr>
            <a:r>
              <a:rPr lang="vi-VN" sz="1800" dirty="0"/>
              <a:t>1. Vỏ VOM</a:t>
            </a:r>
          </a:p>
          <a:p>
            <a:pPr algn="just">
              <a:lnSpc>
                <a:spcPct val="150000"/>
              </a:lnSpc>
            </a:pPr>
            <a:r>
              <a:rPr lang="vi-VN" sz="1800" dirty="0"/>
              <a:t>2. Màn hình hiển thị</a:t>
            </a:r>
          </a:p>
          <a:p>
            <a:pPr algn="just">
              <a:lnSpc>
                <a:spcPct val="150000"/>
              </a:lnSpc>
            </a:pPr>
            <a:r>
              <a:rPr lang="vi-VN" sz="1800" dirty="0"/>
              <a:t>3. Núm xoay chọn thang đo</a:t>
            </a:r>
          </a:p>
          <a:p>
            <a:pPr algn="just">
              <a:lnSpc>
                <a:spcPct val="150000"/>
              </a:lnSpc>
            </a:pPr>
            <a:r>
              <a:rPr lang="vi-VN" sz="1800" dirty="0"/>
              <a:t>4. Thang đo</a:t>
            </a:r>
          </a:p>
          <a:p>
            <a:pPr algn="just">
              <a:lnSpc>
                <a:spcPct val="150000"/>
              </a:lnSpc>
            </a:pPr>
            <a:r>
              <a:rPr lang="pt-BR" sz="1800" dirty="0"/>
              <a:t>5. Giắc cắm que đo</a:t>
            </a:r>
          </a:p>
          <a:p>
            <a:pPr algn="just">
              <a:lnSpc>
                <a:spcPct val="150000"/>
              </a:lnSpc>
            </a:pPr>
            <a:r>
              <a:rPr lang="pt-BR" sz="1800" dirty="0"/>
              <a:t>6. Que </a:t>
            </a:r>
            <a:r>
              <a:rPr lang="vi-VN" sz="1800" dirty="0"/>
              <a:t>đ</a:t>
            </a:r>
            <a:r>
              <a:rPr lang="pt-BR" sz="1800" dirty="0"/>
              <a:t>o</a:t>
            </a:r>
            <a:endParaRPr lang="vi-VN" sz="1800" dirty="0"/>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wipe(left)">
                                      <p:cBhvr>
                                        <p:cTn id="11" dur="500"/>
                                        <p:tgtEl>
                                          <p:spTgt spid="12">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wipe(left)">
                                      <p:cBhvr>
                                        <p:cTn id="15" dur="500"/>
                                        <p:tgtEl>
                                          <p:spTgt spid="12">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wipe(left)">
                                      <p:cBhvr>
                                        <p:cTn id="19" dur="500"/>
                                        <p:tgtEl>
                                          <p:spTgt spid="12">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wipe(left)">
                                      <p:cBhvr>
                                        <p:cTn id="23" dur="500"/>
                                        <p:tgtEl>
                                          <p:spTgt spid="12">
                                            <p:txEl>
                                              <p:pRg st="4" end="4"/>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wipe(left)">
                                      <p:cBhvr>
                                        <p:cTn id="2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3" name="Title 2">
            <a:extLst>
              <a:ext uri="{FF2B5EF4-FFF2-40B4-BE49-F238E27FC236}">
                <a16:creationId xmlns:a16="http://schemas.microsoft.com/office/drawing/2014/main" id="{70D7F464-B30F-BF53-FF51-1C30F4767CBA}"/>
              </a:ext>
            </a:extLst>
          </p:cNvPr>
          <p:cNvSpPr>
            <a:spLocks noGrp="1"/>
          </p:cNvSpPr>
          <p:nvPr>
            <p:ph type="title"/>
          </p:nvPr>
        </p:nvSpPr>
        <p:spPr>
          <a:xfrm>
            <a:off x="869901" y="538588"/>
            <a:ext cx="7284748" cy="572700"/>
          </a:xfrm>
        </p:spPr>
        <p:txBody>
          <a:bodyPr anchor="ctr"/>
          <a:lstStyle/>
          <a:p>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2.1. Các bộ phận chính của đồng hồ vạn năng</a:t>
            </a:r>
            <a:endPar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C3B5CF39-8E67-F37E-4A8F-7AFBD219A424}"/>
              </a:ext>
            </a:extLst>
          </p:cNvPr>
          <p:cNvPicPr>
            <a:picLocks noChangeAspect="1"/>
          </p:cNvPicPr>
          <p:nvPr/>
        </p:nvPicPr>
        <p:blipFill>
          <a:blip r:embed="rId3"/>
          <a:stretch>
            <a:fillRect/>
          </a:stretch>
        </p:blipFill>
        <p:spPr>
          <a:xfrm>
            <a:off x="5223438" y="1443614"/>
            <a:ext cx="2685752" cy="3213310"/>
          </a:xfrm>
          <a:prstGeom prst="rect">
            <a:avLst/>
          </a:prstGeom>
        </p:spPr>
      </p:pic>
      <p:grpSp>
        <p:nvGrpSpPr>
          <p:cNvPr id="13" name="Group 12">
            <a:extLst>
              <a:ext uri="{FF2B5EF4-FFF2-40B4-BE49-F238E27FC236}">
                <a16:creationId xmlns:a16="http://schemas.microsoft.com/office/drawing/2014/main" id="{4E0553E0-916C-5000-5088-66349CC81726}"/>
              </a:ext>
            </a:extLst>
          </p:cNvPr>
          <p:cNvGrpSpPr/>
          <p:nvPr/>
        </p:nvGrpSpPr>
        <p:grpSpPr>
          <a:xfrm>
            <a:off x="869901" y="1449568"/>
            <a:ext cx="3933372" cy="3207355"/>
            <a:chOff x="1124857" y="1618343"/>
            <a:chExt cx="3933372" cy="2900690"/>
          </a:xfrm>
        </p:grpSpPr>
        <p:sp>
          <p:nvSpPr>
            <p:cNvPr id="14" name="Rectangle 13">
              <a:extLst>
                <a:ext uri="{FF2B5EF4-FFF2-40B4-BE49-F238E27FC236}">
                  <a16:creationId xmlns:a16="http://schemas.microsoft.com/office/drawing/2014/main" id="{4FD42513-08D9-F01E-975B-4A18AA97A7FB}"/>
                </a:ext>
              </a:extLst>
            </p:cNvPr>
            <p:cNvSpPr/>
            <p:nvPr/>
          </p:nvSpPr>
          <p:spPr>
            <a:xfrm>
              <a:off x="1124857" y="1618343"/>
              <a:ext cx="3933372" cy="2900690"/>
            </a:xfrm>
            <a:prstGeom prst="rect">
              <a:avLst/>
            </a:prstGeom>
            <a:solidFill>
              <a:srgbClr val="FFFFFF"/>
            </a:solidFill>
            <a:ln w="127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2077E30-B20E-E5D9-4BB6-EEDB44ADF722}"/>
                </a:ext>
              </a:extLst>
            </p:cNvPr>
            <p:cNvSpPr txBox="1"/>
            <p:nvPr/>
          </p:nvSpPr>
          <p:spPr>
            <a:xfrm>
              <a:off x="1347829" y="1788141"/>
              <a:ext cx="3487428" cy="2561094"/>
            </a:xfrm>
            <a:prstGeom prst="rect">
              <a:avLst/>
            </a:prstGeom>
            <a:noFill/>
          </p:spPr>
          <p:txBody>
            <a:bodyPr wrap="square" bIns="72000">
              <a:sp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Đồng hồ vạn năng (VOM) được sử dụng để đo các thông số điện như: điện áp một chiều, điện áp xoay chiều, cường độ dòng điện một chiều, điện trở,... </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43047566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3" name="Title 2">
            <a:extLst>
              <a:ext uri="{FF2B5EF4-FFF2-40B4-BE49-F238E27FC236}">
                <a16:creationId xmlns:a16="http://schemas.microsoft.com/office/drawing/2014/main" id="{6B7E0FEC-7A99-E514-CC2D-0C9ACC8B8037}"/>
              </a:ext>
            </a:extLst>
          </p:cNvPr>
          <p:cNvSpPr>
            <a:spLocks noGrp="1"/>
          </p:cNvSpPr>
          <p:nvPr>
            <p:ph type="title"/>
          </p:nvPr>
        </p:nvSpPr>
        <p:spPr>
          <a:xfrm>
            <a:off x="720000" y="573390"/>
            <a:ext cx="7704000" cy="572700"/>
          </a:xfrm>
        </p:spPr>
        <p:txBody>
          <a:bodyPr anchor="ctr"/>
          <a:lstStyle/>
          <a:p>
            <a:pPr algn="ctr"/>
            <a:r>
              <a:rPr lang="vi-VN" sz="22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VOM có các bộ phận chính và chức năng tương ứng</a:t>
            </a:r>
            <a:endParaRPr lang="vi-VN" sz="2200" dirty="0">
              <a:solidFill>
                <a:schemeClr val="accent1">
                  <a:lumMod val="75000"/>
                </a:schemeClr>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1234D512-8537-D87B-33B1-49DFCEC98FC9}"/>
              </a:ext>
            </a:extLst>
          </p:cNvPr>
          <p:cNvGrpSpPr/>
          <p:nvPr/>
        </p:nvGrpSpPr>
        <p:grpSpPr>
          <a:xfrm>
            <a:off x="679314" y="1334125"/>
            <a:ext cx="7785371" cy="3202876"/>
            <a:chOff x="1124856" y="1689355"/>
            <a:chExt cx="7785371" cy="2758665"/>
          </a:xfrm>
        </p:grpSpPr>
        <p:sp>
          <p:nvSpPr>
            <p:cNvPr id="8" name="Rectangle 7">
              <a:extLst>
                <a:ext uri="{FF2B5EF4-FFF2-40B4-BE49-F238E27FC236}">
                  <a16:creationId xmlns:a16="http://schemas.microsoft.com/office/drawing/2014/main" id="{8E8F9140-9AD9-E542-B523-5285DB959D0C}"/>
                </a:ext>
              </a:extLst>
            </p:cNvPr>
            <p:cNvSpPr/>
            <p:nvPr/>
          </p:nvSpPr>
          <p:spPr>
            <a:xfrm>
              <a:off x="1124856" y="1689355"/>
              <a:ext cx="7785371" cy="2758665"/>
            </a:xfrm>
            <a:prstGeom prst="rect">
              <a:avLst/>
            </a:prstGeom>
            <a:solidFill>
              <a:srgbClr val="FFFFFF"/>
            </a:solidFill>
            <a:ln w="127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5E3F2C90-2EA8-8821-C195-E85B564A56F8}"/>
                </a:ext>
              </a:extLst>
            </p:cNvPr>
            <p:cNvSpPr txBox="1"/>
            <p:nvPr/>
          </p:nvSpPr>
          <p:spPr>
            <a:xfrm>
              <a:off x="1165540" y="1787034"/>
              <a:ext cx="7704002" cy="2563308"/>
            </a:xfrm>
            <a:prstGeom prst="rect">
              <a:avLst/>
            </a:prstGeom>
            <a:noFill/>
          </p:spPr>
          <p:txBody>
            <a:bodyPr wrap="square" bIns="72000">
              <a:spAutoFit/>
            </a:bodyPr>
            <a:lstStyle/>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Vỏ VOM.</a:t>
              </a:r>
              <a:endParaRPr lang="vi-VN" sz="1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Màn hình hiển thị: hiển thị chỉ số đo được.</a:t>
              </a:r>
              <a:endParaRPr lang="vi-VN" sz="1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Núm xoay chọn thang đo: để lựa chọn giới hạn giá trị cần đo.</a:t>
              </a:r>
              <a:endParaRPr lang="vi-VN" sz="1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Thang đo: là giá trị giới hạn tối đa mà phép đo có thể thực hiện được.</a:t>
              </a:r>
              <a:endParaRPr lang="vi-VN" sz="1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Các giắc cắm que đo: để cắm đầu cắm que đo, tuỳ theo đại lượng cần đo như: điện áp, cường độ dòng điện, điện trở,.</a:t>
              </a:r>
              <a:endParaRPr lang="vi-VN" sz="1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Que đo: đưa tín hiệu cần đo vào đồng hồ đo để xác định giá trị cần đo.</a:t>
              </a:r>
              <a:endParaRPr lang="vi-VN" sz="18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03202402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9"/>
          <p:cNvSpPr txBox="1">
            <a:spLocks noGrp="1"/>
          </p:cNvSpPr>
          <p:nvPr>
            <p:ph type="title"/>
          </p:nvPr>
        </p:nvSpPr>
        <p:spPr>
          <a:xfrm>
            <a:off x="829339" y="539500"/>
            <a:ext cx="7717200" cy="5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2.1. Các bộ phận chính của đồng hồ vạn năng</a:t>
            </a:r>
            <a:endParaRPr sz="2400" dirty="0"/>
          </a:p>
        </p:txBody>
      </p:sp>
      <p:sp>
        <p:nvSpPr>
          <p:cNvPr id="405" name="Google Shape;405;p29"/>
          <p:cNvSpPr txBox="1">
            <a:spLocks noGrp="1"/>
          </p:cNvSpPr>
          <p:nvPr>
            <p:ph type="subTitle" idx="1"/>
          </p:nvPr>
        </p:nvSpPr>
        <p:spPr>
          <a:xfrm>
            <a:off x="4939077" y="2213279"/>
            <a:ext cx="3195168" cy="2390646"/>
          </a:xfrm>
          <a:prstGeom prst="rect">
            <a:avLst/>
          </a:prstGeom>
        </p:spPr>
        <p:txBody>
          <a:bodyPr spcFirstLastPara="1" wrap="square" lIns="91425" tIns="91425" rIns="91425" bIns="91425" anchor="ctr" anchorCtr="0">
            <a:noAutofit/>
          </a:bodyPr>
          <a:lstStyle/>
          <a:p>
            <a:pPr marL="0" indent="0" algn="just">
              <a:lnSpc>
                <a:spcPct val="150000"/>
              </a:lnSpc>
              <a:buNone/>
            </a:pPr>
            <a:r>
              <a:rPr lang="vi-VN" sz="2200" b="1" i="1"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Để đo điện áp 220 V xoay chiều, núm xoay chọn thang đo cần đặt tại vị trí nào?</a:t>
            </a:r>
          </a:p>
        </p:txBody>
      </p:sp>
      <p:pic>
        <p:nvPicPr>
          <p:cNvPr id="406" name="Google Shape;406;p29"/>
          <p:cNvPicPr preferRelativeResize="0">
            <a:picLocks noGrp="1"/>
          </p:cNvPicPr>
          <p:nvPr>
            <p:ph type="pic" idx="2"/>
          </p:nvPr>
        </p:nvPicPr>
        <p:blipFill rotWithShape="1">
          <a:blip r:embed="rId3"/>
          <a:srcRect l="1082" r="1082"/>
          <a:stretch/>
        </p:blipFill>
        <p:spPr>
          <a:xfrm>
            <a:off x="905700" y="1353201"/>
            <a:ext cx="3666300" cy="3250724"/>
          </a:xfrm>
          <a:prstGeom prst="rect">
            <a:avLst/>
          </a:prstGeom>
        </p:spPr>
      </p:pic>
      <p:pic>
        <p:nvPicPr>
          <p:cNvPr id="2" name="Picture 10">
            <a:extLst>
              <a:ext uri="{FF2B5EF4-FFF2-40B4-BE49-F238E27FC236}">
                <a16:creationId xmlns:a16="http://schemas.microsoft.com/office/drawing/2014/main" id="{A2E2BAB4-33C5-D24E-275B-6D48F8590C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152032" y="1353201"/>
            <a:ext cx="769258" cy="76733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05">
                                            <p:txEl>
                                              <p:pRg st="0" end="0"/>
                                            </p:txEl>
                                          </p:spTgt>
                                        </p:tgtEl>
                                        <p:attrNameLst>
                                          <p:attrName>style.visibility</p:attrName>
                                        </p:attrNameLst>
                                      </p:cBhvr>
                                      <p:to>
                                        <p:strVal val="visible"/>
                                      </p:to>
                                    </p:set>
                                    <p:animEffect transition="in" filter="blinds(horizontal)">
                                      <p:cBhvr>
                                        <p:cTn id="11" dur="500"/>
                                        <p:tgtEl>
                                          <p:spTgt spid="4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9"/>
          <p:cNvSpPr txBox="1">
            <a:spLocks noGrp="1"/>
          </p:cNvSpPr>
          <p:nvPr>
            <p:ph type="title"/>
          </p:nvPr>
        </p:nvSpPr>
        <p:spPr>
          <a:xfrm>
            <a:off x="829339" y="539500"/>
            <a:ext cx="7717200" cy="5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2.1. Các bộ phận chính của đồng hồ vạn năng</a:t>
            </a:r>
            <a:endParaRPr sz="2400" dirty="0"/>
          </a:p>
        </p:txBody>
      </p:sp>
      <p:pic>
        <p:nvPicPr>
          <p:cNvPr id="406" name="Google Shape;406;p29"/>
          <p:cNvPicPr preferRelativeResize="0">
            <a:picLocks noGrp="1"/>
          </p:cNvPicPr>
          <p:nvPr>
            <p:ph type="pic" idx="2"/>
          </p:nvPr>
        </p:nvPicPr>
        <p:blipFill rotWithShape="1">
          <a:blip r:embed="rId3"/>
          <a:srcRect t="5268" b="5268"/>
          <a:stretch/>
        </p:blipFill>
        <p:spPr>
          <a:xfrm>
            <a:off x="829339" y="1374885"/>
            <a:ext cx="3487428" cy="3207355"/>
          </a:xfrm>
          <a:prstGeom prst="rect">
            <a:avLst/>
          </a:prstGeom>
        </p:spPr>
      </p:pic>
      <p:grpSp>
        <p:nvGrpSpPr>
          <p:cNvPr id="3" name="Group 2">
            <a:extLst>
              <a:ext uri="{FF2B5EF4-FFF2-40B4-BE49-F238E27FC236}">
                <a16:creationId xmlns:a16="http://schemas.microsoft.com/office/drawing/2014/main" id="{3809E38B-0E49-A5B3-86A8-1D0E4FA17E3E}"/>
              </a:ext>
            </a:extLst>
          </p:cNvPr>
          <p:cNvGrpSpPr/>
          <p:nvPr/>
        </p:nvGrpSpPr>
        <p:grpSpPr>
          <a:xfrm>
            <a:off x="4758129" y="1374885"/>
            <a:ext cx="3487428" cy="3207355"/>
            <a:chOff x="1347829" y="1618343"/>
            <a:chExt cx="3487428" cy="2900690"/>
          </a:xfrm>
        </p:grpSpPr>
        <p:sp>
          <p:nvSpPr>
            <p:cNvPr id="4" name="Rectangle 3">
              <a:extLst>
                <a:ext uri="{FF2B5EF4-FFF2-40B4-BE49-F238E27FC236}">
                  <a16:creationId xmlns:a16="http://schemas.microsoft.com/office/drawing/2014/main" id="{A97DB79B-4666-DB2C-4CE3-827DE02D42F0}"/>
                </a:ext>
              </a:extLst>
            </p:cNvPr>
            <p:cNvSpPr/>
            <p:nvPr/>
          </p:nvSpPr>
          <p:spPr>
            <a:xfrm>
              <a:off x="1347829" y="1618343"/>
              <a:ext cx="3487428" cy="2900690"/>
            </a:xfrm>
            <a:prstGeom prst="rect">
              <a:avLst/>
            </a:prstGeom>
            <a:solidFill>
              <a:srgbClr val="FFFFFF"/>
            </a:solidFill>
            <a:ln w="127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843D1FC-20E0-F263-F846-AFB34E9E47E0}"/>
                </a:ext>
              </a:extLst>
            </p:cNvPr>
            <p:cNvSpPr txBox="1"/>
            <p:nvPr/>
          </p:nvSpPr>
          <p:spPr>
            <a:xfrm>
              <a:off x="1347829" y="1788141"/>
              <a:ext cx="3487428" cy="2585094"/>
            </a:xfrm>
            <a:prstGeom prst="rect">
              <a:avLst/>
            </a:prstGeom>
            <a:noFill/>
          </p:spPr>
          <p:txBody>
            <a:bodyPr wrap="square" lIns="180000" tIns="72000" rIns="180000" bIns="72000">
              <a:sp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Để đo điện áp 220 V xoay chiều, cần xoay núm xoay chọn thang đo về vị trí đại lượng đo điện áp, chọn thang đo có giá trị lớn hơn và gần nhất với 220 V.</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6329740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9"/>
          <p:cNvSpPr txBox="1">
            <a:spLocks noGrp="1"/>
          </p:cNvSpPr>
          <p:nvPr>
            <p:ph type="title"/>
          </p:nvPr>
        </p:nvSpPr>
        <p:spPr>
          <a:xfrm>
            <a:off x="829339" y="715946"/>
            <a:ext cx="7717200" cy="5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2.1. Các bộ phận chính của đồng hồ vạn năng</a:t>
            </a:r>
            <a:endParaRPr sz="2400" dirty="0"/>
          </a:p>
        </p:txBody>
      </p:sp>
      <p:grpSp>
        <p:nvGrpSpPr>
          <p:cNvPr id="3" name="Group 2">
            <a:extLst>
              <a:ext uri="{FF2B5EF4-FFF2-40B4-BE49-F238E27FC236}">
                <a16:creationId xmlns:a16="http://schemas.microsoft.com/office/drawing/2014/main" id="{3809E38B-0E49-A5B3-86A8-1D0E4FA17E3E}"/>
              </a:ext>
            </a:extLst>
          </p:cNvPr>
          <p:cNvGrpSpPr/>
          <p:nvPr/>
        </p:nvGrpSpPr>
        <p:grpSpPr>
          <a:xfrm>
            <a:off x="829339" y="1709302"/>
            <a:ext cx="4802204" cy="2270595"/>
            <a:chOff x="1347829" y="1618343"/>
            <a:chExt cx="3487428" cy="2900690"/>
          </a:xfrm>
        </p:grpSpPr>
        <p:sp>
          <p:nvSpPr>
            <p:cNvPr id="4" name="Rectangle 3">
              <a:extLst>
                <a:ext uri="{FF2B5EF4-FFF2-40B4-BE49-F238E27FC236}">
                  <a16:creationId xmlns:a16="http://schemas.microsoft.com/office/drawing/2014/main" id="{A97DB79B-4666-DB2C-4CE3-827DE02D42F0}"/>
                </a:ext>
              </a:extLst>
            </p:cNvPr>
            <p:cNvSpPr/>
            <p:nvPr/>
          </p:nvSpPr>
          <p:spPr>
            <a:xfrm>
              <a:off x="1347829" y="1618343"/>
              <a:ext cx="3487428" cy="2900690"/>
            </a:xfrm>
            <a:prstGeom prst="rect">
              <a:avLst/>
            </a:prstGeom>
            <a:solidFill>
              <a:srgbClr val="FFFFFF"/>
            </a:solidFill>
            <a:ln w="127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843D1FC-20E0-F263-F846-AFB34E9E47E0}"/>
                </a:ext>
              </a:extLst>
            </p:cNvPr>
            <p:cNvSpPr txBox="1"/>
            <p:nvPr/>
          </p:nvSpPr>
          <p:spPr>
            <a:xfrm>
              <a:off x="1347829" y="1788141"/>
              <a:ext cx="3487428" cy="2561094"/>
            </a:xfrm>
            <a:prstGeom prst="rect">
              <a:avLst/>
            </a:prstGeom>
            <a:noFill/>
          </p:spPr>
          <p:txBody>
            <a:bodyPr wrap="square" tIns="72000" rIns="180000" bIns="72000">
              <a:spAutoFit/>
            </a:bodyPr>
            <a:lstStyle/>
            <a:p>
              <a:pPr marL="139700" indent="0" algn="just">
                <a:lnSpc>
                  <a:spcPct val="150000"/>
                </a:lnSpc>
                <a:buNone/>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sử dụng VOM, cần xoay núm xoay chọn thang đo về vị trí đại lượng cần đo, chọn thang đo có giá trị lớn hơn và gần nhất với giá trị cần đo.</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7" name="Freeform 9">
            <a:extLst>
              <a:ext uri="{FF2B5EF4-FFF2-40B4-BE49-F238E27FC236}">
                <a16:creationId xmlns:a16="http://schemas.microsoft.com/office/drawing/2014/main" id="{30D35595-E3CD-249B-2ACC-7325B110715E}"/>
              </a:ext>
            </a:extLst>
          </p:cNvPr>
          <p:cNvSpPr/>
          <p:nvPr/>
        </p:nvSpPr>
        <p:spPr>
          <a:xfrm>
            <a:off x="6061309" y="2311645"/>
            <a:ext cx="2038937" cy="2831855"/>
          </a:xfrm>
          <a:custGeom>
            <a:avLst/>
            <a:gdLst/>
            <a:ahLst/>
            <a:cxnLst/>
            <a:rect l="l" t="t" r="r" b="b"/>
            <a:pathLst>
              <a:path w="799120" h="1109889">
                <a:moveTo>
                  <a:pt x="0" y="0"/>
                </a:moveTo>
                <a:lnTo>
                  <a:pt x="799120" y="0"/>
                </a:lnTo>
                <a:lnTo>
                  <a:pt x="799120" y="1109888"/>
                </a:lnTo>
                <a:lnTo>
                  <a:pt x="0" y="110988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412776565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3" name="Title 2">
            <a:extLst>
              <a:ext uri="{FF2B5EF4-FFF2-40B4-BE49-F238E27FC236}">
                <a16:creationId xmlns:a16="http://schemas.microsoft.com/office/drawing/2014/main" id="{40206AF5-BCE3-8468-8FB7-ECB1FE0D89CB}"/>
              </a:ext>
            </a:extLst>
          </p:cNvPr>
          <p:cNvSpPr>
            <a:spLocks noGrp="1"/>
          </p:cNvSpPr>
          <p:nvPr>
            <p:ph type="title"/>
          </p:nvPr>
        </p:nvSpPr>
        <p:spPr>
          <a:xfrm>
            <a:off x="713225" y="607777"/>
            <a:ext cx="7717500" cy="572700"/>
          </a:xfrm>
        </p:spPr>
        <p:txBody>
          <a:bodyPr anchor="ctr"/>
          <a:lstStyle/>
          <a:p>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2.2. Quy trình sử dụng VOM</a:t>
            </a:r>
            <a:endParaRPr lang="vi-VN" sz="2400" dirty="0">
              <a:solidFill>
                <a:schemeClr val="accent2"/>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C174AB6-9EAE-7E32-293F-CBC60EDF336C}"/>
              </a:ext>
            </a:extLst>
          </p:cNvPr>
          <p:cNvSpPr/>
          <p:nvPr/>
        </p:nvSpPr>
        <p:spPr>
          <a:xfrm>
            <a:off x="720001" y="1461542"/>
            <a:ext cx="7662115" cy="2983042"/>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2A158297-708A-3B03-9EC1-689ACD635BAF}"/>
              </a:ext>
            </a:extLst>
          </p:cNvPr>
          <p:cNvSpPr txBox="1"/>
          <p:nvPr/>
        </p:nvSpPr>
        <p:spPr>
          <a:xfrm>
            <a:off x="1041817" y="2615739"/>
            <a:ext cx="2983352" cy="1483213"/>
          </a:xfrm>
          <a:prstGeom prst="rect">
            <a:avLst/>
          </a:prstGeom>
          <a:noFill/>
        </p:spPr>
        <p:txBody>
          <a:bodyPr wrap="square" bIns="108000">
            <a:spAutoFit/>
          </a:bodyPr>
          <a:lstStyle/>
          <a:p>
            <a:pPr algn="just">
              <a:lnSpc>
                <a:spcPct val="150000"/>
              </a:lnSpc>
            </a:pPr>
            <a:r>
              <a:rPr lang="vi-VN" sz="2000" dirty="0"/>
              <a:t>Em hãy nêu các bước đo đại lượng điện bằng VOM.</a:t>
            </a:r>
          </a:p>
        </p:txBody>
      </p:sp>
      <p:sp>
        <p:nvSpPr>
          <p:cNvPr id="6" name="Rectangle: Rounded Corners 5">
            <a:extLst>
              <a:ext uri="{FF2B5EF4-FFF2-40B4-BE49-F238E27FC236}">
                <a16:creationId xmlns:a16="http://schemas.microsoft.com/office/drawing/2014/main" id="{95D69A2E-A145-7E5C-F08F-7AD5B72EB0BC}"/>
              </a:ext>
            </a:extLst>
          </p:cNvPr>
          <p:cNvSpPr/>
          <p:nvPr/>
        </p:nvSpPr>
        <p:spPr>
          <a:xfrm>
            <a:off x="1041816" y="1929983"/>
            <a:ext cx="2983352" cy="547143"/>
          </a:xfrm>
          <a:prstGeom prst="roundRect">
            <a:avLst/>
          </a:prstGeom>
          <a:solidFill>
            <a:schemeClr val="accent4">
              <a:lumMod val="60000"/>
              <a:lumOff val="40000"/>
            </a:schemeClr>
          </a:solidFill>
          <a:ln>
            <a:solidFill>
              <a:schemeClr val="accent4">
                <a:lumMod val="60000"/>
                <a:lumOff val="4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rPr>
              <a:t>THẢO LUẬN NHÓM</a:t>
            </a:r>
          </a:p>
        </p:txBody>
      </p:sp>
      <p:pic>
        <p:nvPicPr>
          <p:cNvPr id="7" name="Picture 6">
            <a:extLst>
              <a:ext uri="{FF2B5EF4-FFF2-40B4-BE49-F238E27FC236}">
                <a16:creationId xmlns:a16="http://schemas.microsoft.com/office/drawing/2014/main" id="{574400C9-CD02-750D-2164-FD6424217C20}"/>
              </a:ext>
            </a:extLst>
          </p:cNvPr>
          <p:cNvPicPr>
            <a:picLocks noChangeAspect="1"/>
          </p:cNvPicPr>
          <p:nvPr/>
        </p:nvPicPr>
        <p:blipFill>
          <a:blip r:embed="rId3"/>
          <a:stretch>
            <a:fillRect/>
          </a:stretch>
        </p:blipFill>
        <p:spPr>
          <a:xfrm>
            <a:off x="4411092" y="1521503"/>
            <a:ext cx="2338358" cy="2863120"/>
          </a:xfrm>
          <a:prstGeom prst="rect">
            <a:avLst/>
          </a:prstGeom>
        </p:spPr>
      </p:pic>
      <p:pic>
        <p:nvPicPr>
          <p:cNvPr id="8" name="Picture 7">
            <a:extLst>
              <a:ext uri="{FF2B5EF4-FFF2-40B4-BE49-F238E27FC236}">
                <a16:creationId xmlns:a16="http://schemas.microsoft.com/office/drawing/2014/main" id="{3A3A2743-B83C-11B5-541C-66275732A270}"/>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39513"/>
          <a:stretch/>
        </p:blipFill>
        <p:spPr>
          <a:xfrm>
            <a:off x="6557409" y="2203555"/>
            <a:ext cx="1824707" cy="224102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blinds(horizontal)">
                                      <p:cBhvr>
                                        <p:cTn id="1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5"/>
          <p:cNvSpPr txBox="1">
            <a:spLocks noGrp="1"/>
          </p:cNvSpPr>
          <p:nvPr>
            <p:ph type="title"/>
          </p:nvPr>
        </p:nvSpPr>
        <p:spPr>
          <a:xfrm>
            <a:off x="720000" y="539500"/>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200" dirty="0">
                <a:solidFill>
                  <a:schemeClr val="accent2"/>
                </a:solidFill>
                <a:latin typeface="Arial" panose="020B0604020202020204" pitchFamily="34" charset="0"/>
                <a:cs typeface="Arial" panose="020B0604020202020204" pitchFamily="34" charset="0"/>
              </a:rPr>
              <a:t>KHỞI ĐỘNG</a:t>
            </a:r>
            <a:endParaRPr sz="3200" dirty="0">
              <a:solidFill>
                <a:schemeClr val="accent2"/>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80CA95D-8170-6A7E-89FB-0257CD9567A9}"/>
              </a:ext>
            </a:extLst>
          </p:cNvPr>
          <p:cNvSpPr/>
          <p:nvPr/>
        </p:nvSpPr>
        <p:spPr>
          <a:xfrm>
            <a:off x="720000" y="1446551"/>
            <a:ext cx="7704000" cy="2990538"/>
          </a:xfrm>
          <a:prstGeom prst="rect">
            <a:avLst/>
          </a:prstGeom>
          <a:solidFill>
            <a:srgbClr val="FFFFFF"/>
          </a:solidFill>
          <a:ln w="9525">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4693374-1E2C-85C9-2DC0-33928586AF1B}"/>
              </a:ext>
            </a:extLst>
          </p:cNvPr>
          <p:cNvSpPr txBox="1"/>
          <p:nvPr/>
        </p:nvSpPr>
        <p:spPr>
          <a:xfrm>
            <a:off x="960080" y="1671404"/>
            <a:ext cx="5081194" cy="95866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vi-VN" sz="2000" b="1" dirty="0">
                <a:latin typeface="Arial" panose="020B0604020202020204" pitchFamily="34" charset="0"/>
                <a:cs typeface="Arial" panose="020B0604020202020204" pitchFamily="34" charset="0"/>
              </a:rPr>
              <a:t>Quan sát </a:t>
            </a: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ảnh đồng hồ vạn năng – hình 2.1 (SGK, tr.9)</a:t>
            </a:r>
            <a:endParaRPr lang="vi-VN" sz="20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9">
            <a:extLst>
              <a:ext uri="{FF2B5EF4-FFF2-40B4-BE49-F238E27FC236}">
                <a16:creationId xmlns:a16="http://schemas.microsoft.com/office/drawing/2014/main" id="{890560FB-55D7-D037-0896-0D6AF592C058}"/>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17800"/>
          <a:stretch/>
        </p:blipFill>
        <p:spPr>
          <a:xfrm>
            <a:off x="6327365" y="1671404"/>
            <a:ext cx="1729848" cy="2765685"/>
          </a:xfrm>
          <a:prstGeom prst="rect">
            <a:avLst/>
          </a:prstGeom>
        </p:spPr>
      </p:pic>
      <p:sp>
        <p:nvSpPr>
          <p:cNvPr id="14" name="Rectangle: Rounded Corners 13">
            <a:extLst>
              <a:ext uri="{FF2B5EF4-FFF2-40B4-BE49-F238E27FC236}">
                <a16:creationId xmlns:a16="http://schemas.microsoft.com/office/drawing/2014/main" id="{52E40F5C-A4BC-3CCD-D826-CB425ED1F714}"/>
              </a:ext>
            </a:extLst>
          </p:cNvPr>
          <p:cNvSpPr/>
          <p:nvPr/>
        </p:nvSpPr>
        <p:spPr>
          <a:xfrm>
            <a:off x="1034794" y="2854916"/>
            <a:ext cx="4931765" cy="1244894"/>
          </a:xfrm>
          <a:prstGeom prst="roundRect">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20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Dụng cụ đo điện minh họa ở hình 2.1 </a:t>
            </a:r>
          </a:p>
          <a:p>
            <a:pPr algn="ctr">
              <a:lnSpc>
                <a:spcPct val="150000"/>
              </a:lnSpc>
            </a:pPr>
            <a:r>
              <a:rPr lang="vi-VN" sz="20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đo được những đại lượng điện nào?</a:t>
            </a:r>
            <a:endParaRPr lang="vi-VN" sz="2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6"/>
          <p:cNvSpPr txBox="1">
            <a:spLocks noGrp="1"/>
          </p:cNvSpPr>
          <p:nvPr>
            <p:ph type="title"/>
          </p:nvPr>
        </p:nvSpPr>
        <p:spPr>
          <a:xfrm>
            <a:off x="804810" y="461566"/>
            <a:ext cx="7235361" cy="572700"/>
          </a:xfrm>
          <a:prstGeom prst="rect">
            <a:avLst/>
          </a:prstGeom>
        </p:spPr>
        <p:txBody>
          <a:bodyPr spcFirstLastPara="1" wrap="square" lIns="91425" tIns="91425" rIns="91425" bIns="91425" anchor="ctr" anchorCtr="0">
            <a:noAutofit/>
          </a:bodyPr>
          <a:lstStyle/>
          <a:p>
            <a:r>
              <a:rPr lang="vi-VN" sz="22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Quy trình sử dụng VOM</a:t>
            </a:r>
            <a:endParaRPr lang="vi-VN" sz="22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87" name="Google Shape;587;p36"/>
          <p:cNvSpPr txBox="1"/>
          <p:nvPr/>
        </p:nvSpPr>
        <p:spPr>
          <a:xfrm>
            <a:off x="804810" y="2225396"/>
            <a:ext cx="6250612" cy="1779771"/>
          </a:xfrm>
          <a:prstGeom prst="rect">
            <a:avLst/>
          </a:prstGeom>
          <a:noFill/>
          <a:ln>
            <a:noFill/>
          </a:ln>
        </p:spPr>
        <p:txBody>
          <a:bodyPr spcFirstLastPara="1" wrap="square" lIns="91425" tIns="91425" rIns="91425" bIns="91425" anchor="ctr" anchorCtr="0">
            <a:noAutofit/>
          </a:bodyPr>
          <a:lstStyle/>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Cắm hai que đo vào VOM theo thứ tự: que đo màu đỏ cắm vào giắc cắm màu đỏ (+), que đo màu đen cắm vào giắc cắm màu đen (-).</a:t>
            </a:r>
            <a:endParaRPr lang="vi-VN" sz="1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Đặt hai que đo vào vị trí cần đo.</a:t>
            </a:r>
            <a:endParaRPr lang="vi-VN"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91" name="Google Shape;591;p36"/>
          <p:cNvSpPr txBox="1"/>
          <p:nvPr/>
        </p:nvSpPr>
        <p:spPr>
          <a:xfrm>
            <a:off x="7381671" y="2225396"/>
            <a:ext cx="658500" cy="1779771"/>
          </a:xfrm>
          <a:prstGeom prst="rect">
            <a:avLst/>
          </a:prstGeom>
          <a:solidFill>
            <a:srgbClr val="FFFFFF"/>
          </a:solidFill>
          <a:ln w="9525">
            <a:solidFill>
              <a:schemeClr val="tx1">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500" b="1">
                <a:solidFill>
                  <a:schemeClr val="accent3">
                    <a:lumMod val="75000"/>
                  </a:schemeClr>
                </a:solidFill>
                <a:latin typeface="Arial" panose="020B0604020202020204" pitchFamily="34" charset="0"/>
                <a:ea typeface="Epilogue"/>
                <a:cs typeface="Arial" panose="020B0604020202020204" pitchFamily="34" charset="0"/>
                <a:sym typeface="Epilogue"/>
              </a:rPr>
              <a:t>02</a:t>
            </a:r>
            <a:endParaRPr sz="2500" b="1">
              <a:solidFill>
                <a:schemeClr val="accent3">
                  <a:lumMod val="75000"/>
                </a:schemeClr>
              </a:solidFill>
              <a:latin typeface="Arial" panose="020B0604020202020204" pitchFamily="34" charset="0"/>
              <a:ea typeface="Epilogue"/>
              <a:cs typeface="Arial" panose="020B0604020202020204" pitchFamily="34" charset="0"/>
              <a:sym typeface="Epilogue"/>
            </a:endParaRPr>
          </a:p>
        </p:txBody>
      </p:sp>
      <p:sp>
        <p:nvSpPr>
          <p:cNvPr id="593" name="Google Shape;593;p36"/>
          <p:cNvSpPr txBox="1"/>
          <p:nvPr/>
        </p:nvSpPr>
        <p:spPr>
          <a:xfrm>
            <a:off x="1792560" y="1153609"/>
            <a:ext cx="6247611" cy="833100"/>
          </a:xfrm>
          <a:prstGeom prst="rect">
            <a:avLst/>
          </a:prstGeom>
          <a:noFill/>
          <a:ln>
            <a:noFill/>
          </a:ln>
        </p:spPr>
        <p:txBody>
          <a:bodyPr spcFirstLastPara="1" wrap="square" lIns="91425" tIns="91425" rIns="91425" bIns="91425" anchor="ctr" anchorCtr="0">
            <a:noAutofit/>
          </a:bodyPr>
          <a:lstStyle/>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Xác định đại lượng điện và giá trị lớn nhất của đại lượng điện cần đo, sau đó lựa chọn thang đo.</a:t>
            </a:r>
            <a:endParaRPr lang="vi-VN"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95" name="Google Shape;595;p36"/>
          <p:cNvSpPr txBox="1"/>
          <p:nvPr/>
        </p:nvSpPr>
        <p:spPr>
          <a:xfrm>
            <a:off x="804811" y="1153614"/>
            <a:ext cx="658500" cy="833100"/>
          </a:xfrm>
          <a:prstGeom prst="rect">
            <a:avLst/>
          </a:prstGeom>
          <a:solidFill>
            <a:srgbClr val="FFFFFF"/>
          </a:solidFill>
          <a:ln w="9525">
            <a:solidFill>
              <a:schemeClr val="tx1">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500" b="1" dirty="0">
                <a:solidFill>
                  <a:schemeClr val="accent3">
                    <a:lumMod val="75000"/>
                  </a:schemeClr>
                </a:solidFill>
                <a:latin typeface="Arial" panose="020B0604020202020204" pitchFamily="34" charset="0"/>
                <a:ea typeface="Epilogue"/>
                <a:cs typeface="Arial" panose="020B0604020202020204" pitchFamily="34" charset="0"/>
                <a:sym typeface="Epilogue"/>
              </a:rPr>
              <a:t>01</a:t>
            </a:r>
            <a:endParaRPr sz="2500" b="1" dirty="0">
              <a:solidFill>
                <a:schemeClr val="accent3">
                  <a:lumMod val="75000"/>
                </a:schemeClr>
              </a:solidFill>
              <a:latin typeface="Arial" panose="020B0604020202020204" pitchFamily="34" charset="0"/>
              <a:ea typeface="Epilogue"/>
              <a:cs typeface="Arial" panose="020B0604020202020204" pitchFamily="34" charset="0"/>
              <a:sym typeface="Epilogue"/>
            </a:endParaRPr>
          </a:p>
        </p:txBody>
      </p:sp>
      <p:cxnSp>
        <p:nvCxnSpPr>
          <p:cNvPr id="599" name="Google Shape;599;p36"/>
          <p:cNvCxnSpPr>
            <a:cxnSpLocks/>
            <a:stCxn id="595" idx="2"/>
            <a:endCxn id="591" idx="0"/>
          </p:cNvCxnSpPr>
          <p:nvPr/>
        </p:nvCxnSpPr>
        <p:spPr>
          <a:xfrm rot="16200000" flipH="1">
            <a:off x="4303150" y="-1182375"/>
            <a:ext cx="238682" cy="6576860"/>
          </a:xfrm>
          <a:prstGeom prst="bentConnector3">
            <a:avLst>
              <a:gd name="adj1" fmla="val 50000"/>
            </a:avLst>
          </a:prstGeom>
          <a:noFill/>
          <a:ln w="9525" cap="flat" cmpd="sng">
            <a:solidFill>
              <a:schemeClr val="dk1"/>
            </a:solidFill>
            <a:prstDash val="solid"/>
            <a:round/>
            <a:headEnd type="none" w="med" len="med"/>
            <a:tailEnd type="none" w="med" len="med"/>
          </a:ln>
        </p:spPr>
      </p:cxnSp>
      <p:sp>
        <p:nvSpPr>
          <p:cNvPr id="13" name="Google Shape;595;p36">
            <a:extLst>
              <a:ext uri="{FF2B5EF4-FFF2-40B4-BE49-F238E27FC236}">
                <a16:creationId xmlns:a16="http://schemas.microsoft.com/office/drawing/2014/main" id="{4A6B15DB-D357-D52A-3160-7136D07011CA}"/>
              </a:ext>
            </a:extLst>
          </p:cNvPr>
          <p:cNvSpPr txBox="1"/>
          <p:nvPr/>
        </p:nvSpPr>
        <p:spPr>
          <a:xfrm>
            <a:off x="1134061" y="4243849"/>
            <a:ext cx="658500" cy="615350"/>
          </a:xfrm>
          <a:prstGeom prst="rect">
            <a:avLst/>
          </a:prstGeom>
          <a:solidFill>
            <a:srgbClr val="FFFFFF"/>
          </a:solidFill>
          <a:ln w="9525">
            <a:solidFill>
              <a:schemeClr val="tx1">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vi-VN" sz="2500" b="1" dirty="0">
                <a:solidFill>
                  <a:schemeClr val="accent3">
                    <a:lumMod val="75000"/>
                  </a:schemeClr>
                </a:solidFill>
                <a:latin typeface="Arial" panose="020B0604020202020204" pitchFamily="34" charset="0"/>
                <a:ea typeface="Epilogue"/>
                <a:cs typeface="Arial" panose="020B0604020202020204" pitchFamily="34" charset="0"/>
                <a:sym typeface="Epilogue"/>
              </a:rPr>
              <a:t>03</a:t>
            </a:r>
            <a:endParaRPr sz="2500" b="1" dirty="0">
              <a:solidFill>
                <a:schemeClr val="accent3">
                  <a:lumMod val="75000"/>
                </a:schemeClr>
              </a:solidFill>
              <a:latin typeface="Arial" panose="020B0604020202020204" pitchFamily="34" charset="0"/>
              <a:ea typeface="Epilogue"/>
              <a:cs typeface="Arial" panose="020B0604020202020204" pitchFamily="34" charset="0"/>
              <a:sym typeface="Epilogue"/>
            </a:endParaRPr>
          </a:p>
        </p:txBody>
      </p:sp>
      <p:cxnSp>
        <p:nvCxnSpPr>
          <p:cNvPr id="14" name="Google Shape;599;p36">
            <a:extLst>
              <a:ext uri="{FF2B5EF4-FFF2-40B4-BE49-F238E27FC236}">
                <a16:creationId xmlns:a16="http://schemas.microsoft.com/office/drawing/2014/main" id="{FFF961B1-181C-EAE9-DB5B-2753509E35FC}"/>
              </a:ext>
            </a:extLst>
          </p:cNvPr>
          <p:cNvCxnSpPr>
            <a:cxnSpLocks/>
            <a:stCxn id="591" idx="2"/>
            <a:endCxn id="13" idx="0"/>
          </p:cNvCxnSpPr>
          <p:nvPr/>
        </p:nvCxnSpPr>
        <p:spPr>
          <a:xfrm rot="5400000">
            <a:off x="4467775" y="1000703"/>
            <a:ext cx="238682" cy="6247610"/>
          </a:xfrm>
          <a:prstGeom prst="bentConnector3">
            <a:avLst>
              <a:gd name="adj1" fmla="val 50000"/>
            </a:avLst>
          </a:prstGeom>
          <a:noFill/>
          <a:ln w="9525" cap="flat" cmpd="sng">
            <a:solidFill>
              <a:schemeClr val="dk1"/>
            </a:solidFill>
            <a:prstDash val="solid"/>
            <a:round/>
            <a:headEnd type="none" w="med" len="med"/>
            <a:tailEnd type="none" w="med" len="med"/>
          </a:ln>
        </p:spPr>
      </p:cxnSp>
      <p:sp>
        <p:nvSpPr>
          <p:cNvPr id="20" name="Google Shape;593;p36">
            <a:extLst>
              <a:ext uri="{FF2B5EF4-FFF2-40B4-BE49-F238E27FC236}">
                <a16:creationId xmlns:a16="http://schemas.microsoft.com/office/drawing/2014/main" id="{20622543-B388-2CE6-4E7D-4DBDD2777336}"/>
              </a:ext>
            </a:extLst>
          </p:cNvPr>
          <p:cNvSpPr txBox="1"/>
          <p:nvPr/>
        </p:nvSpPr>
        <p:spPr>
          <a:xfrm>
            <a:off x="2451062" y="4243849"/>
            <a:ext cx="5589110" cy="615350"/>
          </a:xfrm>
          <a:prstGeom prst="rect">
            <a:avLst/>
          </a:prstGeom>
          <a:noFill/>
          <a:ln>
            <a:noFill/>
          </a:ln>
        </p:spPr>
        <p:txBody>
          <a:bodyPr spcFirstLastPara="1" wrap="square" lIns="91425" tIns="91425" rIns="91425" bIns="91425" anchor="ctr" anchorCtr="0">
            <a:noAutofit/>
          </a:bodyPr>
          <a:lstStyle/>
          <a:p>
            <a:r>
              <a:rPr lang="vi-VN" sz="1800" dirty="0"/>
              <a:t>Kết quả đo là giá trị chỉ thị số hiển thị trên màn hình.</a:t>
            </a: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95"/>
                                        </p:tgtEl>
                                        <p:attrNameLst>
                                          <p:attrName>style.visibility</p:attrName>
                                        </p:attrNameLst>
                                      </p:cBhvr>
                                      <p:to>
                                        <p:strVal val="visible"/>
                                      </p:to>
                                    </p:set>
                                    <p:animEffect transition="in" filter="wipe(up)">
                                      <p:cBhvr>
                                        <p:cTn id="7" dur="500"/>
                                        <p:tgtEl>
                                          <p:spTgt spid="59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93"/>
                                        </p:tgtEl>
                                        <p:attrNameLst>
                                          <p:attrName>style.visibility</p:attrName>
                                        </p:attrNameLst>
                                      </p:cBhvr>
                                      <p:to>
                                        <p:strVal val="visible"/>
                                      </p:to>
                                    </p:set>
                                    <p:animEffect transition="in" filter="wipe(down)">
                                      <p:cBhvr>
                                        <p:cTn id="11" dur="500"/>
                                        <p:tgtEl>
                                          <p:spTgt spid="59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99"/>
                                        </p:tgtEl>
                                        <p:attrNameLst>
                                          <p:attrName>style.visibility</p:attrName>
                                        </p:attrNameLst>
                                      </p:cBhvr>
                                      <p:to>
                                        <p:strVal val="visible"/>
                                      </p:to>
                                    </p:set>
                                    <p:animEffect transition="in" filter="wipe(left)">
                                      <p:cBhvr>
                                        <p:cTn id="16" dur="500"/>
                                        <p:tgtEl>
                                          <p:spTgt spid="599"/>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591"/>
                                        </p:tgtEl>
                                        <p:attrNameLst>
                                          <p:attrName>style.visibility</p:attrName>
                                        </p:attrNameLst>
                                      </p:cBhvr>
                                      <p:to>
                                        <p:strVal val="visible"/>
                                      </p:to>
                                    </p:set>
                                    <p:animEffect transition="in" filter="wipe(up)">
                                      <p:cBhvr>
                                        <p:cTn id="20" dur="500"/>
                                        <p:tgtEl>
                                          <p:spTgt spid="591"/>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587">
                                            <p:txEl>
                                              <p:pRg st="0" end="0"/>
                                            </p:txEl>
                                          </p:spTgt>
                                        </p:tgtEl>
                                        <p:attrNameLst>
                                          <p:attrName>style.visibility</p:attrName>
                                        </p:attrNameLst>
                                      </p:cBhvr>
                                      <p:to>
                                        <p:strVal val="visible"/>
                                      </p:to>
                                    </p:set>
                                    <p:animEffect transition="in" filter="wipe(down)">
                                      <p:cBhvr>
                                        <p:cTn id="24" dur="500"/>
                                        <p:tgtEl>
                                          <p:spTgt spid="587">
                                            <p:txEl>
                                              <p:pRg st="0" end="0"/>
                                            </p:txEl>
                                          </p:spTgt>
                                        </p:tgtEl>
                                      </p:cBhvr>
                                    </p:animEffect>
                                  </p:childTnLst>
                                </p:cTn>
                              </p:par>
                            </p:childTnLst>
                          </p:cTn>
                        </p:par>
                        <p:par>
                          <p:cTn id="25" fill="hold">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587">
                                            <p:txEl>
                                              <p:pRg st="1" end="1"/>
                                            </p:txEl>
                                          </p:spTgt>
                                        </p:tgtEl>
                                        <p:attrNameLst>
                                          <p:attrName>style.visibility</p:attrName>
                                        </p:attrNameLst>
                                      </p:cBhvr>
                                      <p:to>
                                        <p:strVal val="visible"/>
                                      </p:to>
                                    </p:set>
                                    <p:animEffect transition="in" filter="wipe(down)">
                                      <p:cBhvr>
                                        <p:cTn id="28" dur="500"/>
                                        <p:tgtEl>
                                          <p:spTgt spid="58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right)">
                                      <p:cBhvr>
                                        <p:cTn id="33" dur="500"/>
                                        <p:tgtEl>
                                          <p:spTgt spid="14"/>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childTnLst>
                          </p:cTn>
                        </p:par>
                        <p:par>
                          <p:cTn id="38" fill="hold">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build="p"/>
      <p:bldP spid="591" grpId="0" animBg="1"/>
      <p:bldP spid="593" grpId="0"/>
      <p:bldP spid="595" grpId="0" animBg="1"/>
      <p:bldP spid="13" grpId="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0" name="Google Shape;370;p28"/>
          <p:cNvSpPr txBox="1">
            <a:spLocks noGrp="1"/>
          </p:cNvSpPr>
          <p:nvPr>
            <p:ph type="title"/>
          </p:nvPr>
        </p:nvSpPr>
        <p:spPr>
          <a:xfrm>
            <a:off x="675821" y="2414004"/>
            <a:ext cx="5585498" cy="1778397"/>
          </a:xfrm>
          <a:prstGeom prst="rect">
            <a:avLst/>
          </a:prstGeom>
        </p:spPr>
        <p:txBody>
          <a:bodyPr spcFirstLastPara="1" wrap="square" lIns="91425" tIns="91425" rIns="91425" bIns="91425" anchor="ctr" anchorCtr="0">
            <a:noAutofit/>
          </a:bodyPr>
          <a:lstStyle/>
          <a:p>
            <a:pPr lvl="0"/>
            <a:r>
              <a:rPr lang="vi-VN" sz="3600" dirty="0">
                <a:solidFill>
                  <a:schemeClr val="tx1">
                    <a:lumMod val="75000"/>
                  </a:schemeClr>
                </a:solidFill>
                <a:latin typeface="Arial" panose="020B0604020202020204" pitchFamily="34" charset="0"/>
                <a:cs typeface="Arial" panose="020B0604020202020204" pitchFamily="34" charset="0"/>
              </a:rPr>
              <a:t>AMPE KÌM (AMPE KẸP)</a:t>
            </a:r>
          </a:p>
        </p:txBody>
      </p:sp>
      <p:sp>
        <p:nvSpPr>
          <p:cNvPr id="371" name="Google Shape;371;p28"/>
          <p:cNvSpPr txBox="1">
            <a:spLocks noGrp="1"/>
          </p:cNvSpPr>
          <p:nvPr>
            <p:ph type="title" idx="2"/>
          </p:nvPr>
        </p:nvSpPr>
        <p:spPr>
          <a:xfrm>
            <a:off x="5279143" y="1436845"/>
            <a:ext cx="982176" cy="97715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b="1" dirty="0">
                <a:latin typeface="Arial" panose="020B0604020202020204" pitchFamily="34" charset="0"/>
                <a:cs typeface="Arial" panose="020B0604020202020204" pitchFamily="34" charset="0"/>
              </a:rPr>
              <a:t>03</a:t>
            </a:r>
            <a:endParaRPr sz="4000" b="1" dirty="0">
              <a:latin typeface="Arial" panose="020B0604020202020204" pitchFamily="34" charset="0"/>
              <a:cs typeface="Arial" panose="020B0604020202020204" pitchFamily="34" charset="0"/>
            </a:endParaRPr>
          </a:p>
        </p:txBody>
      </p:sp>
      <p:sp>
        <p:nvSpPr>
          <p:cNvPr id="372" name="Google Shape;372;p28"/>
          <p:cNvSpPr txBox="1">
            <a:spLocks noGrp="1"/>
          </p:cNvSpPr>
          <p:nvPr>
            <p:ph type="subTitle" idx="1"/>
          </p:nvPr>
        </p:nvSpPr>
        <p:spPr>
          <a:xfrm>
            <a:off x="713225" y="4192392"/>
            <a:ext cx="5548094" cy="411600"/>
          </a:xfrm>
          <a:prstGeom prst="rect">
            <a:avLst/>
          </a:prstGeom>
        </p:spPr>
        <p:txBody>
          <a:bodyPr spcFirstLastPara="1" wrap="square" lIns="91425" tIns="91425" rIns="91425" bIns="91425" anchor="ctr" anchorCtr="0">
            <a:noAutofit/>
          </a:bodyPr>
          <a:lstStyle/>
          <a:p>
            <a:pPr marL="0" indent="0">
              <a:lnSpc>
                <a:spcPct val="100000"/>
              </a:lnSpc>
            </a:pPr>
            <a:r>
              <a:rPr lang="vi-VN" dirty="0">
                <a:latin typeface="Arial" panose="020B0604020202020204" pitchFamily="34" charset="0"/>
                <a:cs typeface="Arial" panose="020B0604020202020204" pitchFamily="34" charset="0"/>
              </a:rPr>
              <a:t>LẮP MẠNG ĐIỆN</a:t>
            </a:r>
          </a:p>
        </p:txBody>
      </p:sp>
      <p:grpSp>
        <p:nvGrpSpPr>
          <p:cNvPr id="373" name="Google Shape;373;p28"/>
          <p:cNvGrpSpPr/>
          <p:nvPr/>
        </p:nvGrpSpPr>
        <p:grpSpPr>
          <a:xfrm>
            <a:off x="6611894" y="2041140"/>
            <a:ext cx="1818875" cy="2498551"/>
            <a:chOff x="6495719" y="1976150"/>
            <a:chExt cx="1818875" cy="2498551"/>
          </a:xfrm>
        </p:grpSpPr>
        <p:sp>
          <p:nvSpPr>
            <p:cNvPr id="374" name="Google Shape;374;p28"/>
            <p:cNvSpPr/>
            <p:nvPr/>
          </p:nvSpPr>
          <p:spPr>
            <a:xfrm>
              <a:off x="6570236" y="3448409"/>
              <a:ext cx="1147664" cy="905486"/>
            </a:xfrm>
            <a:custGeom>
              <a:avLst/>
              <a:gdLst/>
              <a:ahLst/>
              <a:cxnLst/>
              <a:rect l="l" t="t" r="r" b="b"/>
              <a:pathLst>
                <a:path w="2033" h="1604" extrusionOk="0">
                  <a:moveTo>
                    <a:pt x="2033" y="1604"/>
                  </a:moveTo>
                  <a:lnTo>
                    <a:pt x="2033" y="1604"/>
                  </a:lnTo>
                  <a:cubicBezTo>
                    <a:pt x="744" y="1604"/>
                    <a:pt x="744" y="1604"/>
                    <a:pt x="744" y="1604"/>
                  </a:cubicBezTo>
                  <a:cubicBezTo>
                    <a:pt x="331" y="1604"/>
                    <a:pt x="0" y="1274"/>
                    <a:pt x="0" y="860"/>
                  </a:cubicBezTo>
                  <a:cubicBezTo>
                    <a:pt x="0" y="0"/>
                    <a:pt x="0" y="0"/>
                    <a:pt x="0" y="0"/>
                  </a:cubicBezTo>
                  <a:cubicBezTo>
                    <a:pt x="165" y="0"/>
                    <a:pt x="165" y="0"/>
                    <a:pt x="165" y="0"/>
                  </a:cubicBezTo>
                  <a:cubicBezTo>
                    <a:pt x="165" y="860"/>
                    <a:pt x="165" y="860"/>
                    <a:pt x="165" y="860"/>
                  </a:cubicBezTo>
                  <a:cubicBezTo>
                    <a:pt x="165" y="1174"/>
                    <a:pt x="429" y="1439"/>
                    <a:pt x="744" y="1439"/>
                  </a:cubicBezTo>
                  <a:cubicBezTo>
                    <a:pt x="2033" y="1439"/>
                    <a:pt x="2033" y="1439"/>
                    <a:pt x="2033" y="1439"/>
                  </a:cubicBezTo>
                  <a:lnTo>
                    <a:pt x="2033" y="160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5" name="Google Shape;375;p28"/>
            <p:cNvSpPr/>
            <p:nvPr/>
          </p:nvSpPr>
          <p:spPr>
            <a:xfrm>
              <a:off x="6672978" y="1976150"/>
              <a:ext cx="1409036" cy="745728"/>
            </a:xfrm>
            <a:custGeom>
              <a:avLst/>
              <a:gdLst/>
              <a:ahLst/>
              <a:cxnLst/>
              <a:rect l="l" t="t" r="r" b="b"/>
              <a:pathLst>
                <a:path w="2496" h="1321" extrusionOk="0">
                  <a:moveTo>
                    <a:pt x="165" y="1321"/>
                  </a:moveTo>
                  <a:lnTo>
                    <a:pt x="165" y="1321"/>
                  </a:lnTo>
                  <a:cubicBezTo>
                    <a:pt x="98" y="1321"/>
                    <a:pt x="33" y="1272"/>
                    <a:pt x="33" y="1206"/>
                  </a:cubicBezTo>
                  <a:cubicBezTo>
                    <a:pt x="33" y="1190"/>
                    <a:pt x="0" y="958"/>
                    <a:pt x="0" y="660"/>
                  </a:cubicBezTo>
                  <a:cubicBezTo>
                    <a:pt x="0" y="297"/>
                    <a:pt x="297" y="0"/>
                    <a:pt x="644" y="0"/>
                  </a:cubicBezTo>
                  <a:cubicBezTo>
                    <a:pt x="1834" y="0"/>
                    <a:pt x="1834" y="0"/>
                    <a:pt x="1834" y="0"/>
                  </a:cubicBezTo>
                  <a:cubicBezTo>
                    <a:pt x="2197" y="0"/>
                    <a:pt x="2496" y="297"/>
                    <a:pt x="2496" y="660"/>
                  </a:cubicBezTo>
                  <a:cubicBezTo>
                    <a:pt x="2496" y="958"/>
                    <a:pt x="2462" y="1190"/>
                    <a:pt x="2462" y="1206"/>
                  </a:cubicBezTo>
                  <a:cubicBezTo>
                    <a:pt x="2446" y="1272"/>
                    <a:pt x="2380" y="1321"/>
                    <a:pt x="2313" y="1321"/>
                  </a:cubicBezTo>
                  <a:cubicBezTo>
                    <a:pt x="2231" y="1305"/>
                    <a:pt x="2181" y="1239"/>
                    <a:pt x="2197" y="1172"/>
                  </a:cubicBezTo>
                  <a:cubicBezTo>
                    <a:pt x="2197" y="1156"/>
                    <a:pt x="2231" y="941"/>
                    <a:pt x="2231" y="660"/>
                  </a:cubicBezTo>
                  <a:cubicBezTo>
                    <a:pt x="2231" y="446"/>
                    <a:pt x="2048" y="263"/>
                    <a:pt x="1834" y="263"/>
                  </a:cubicBezTo>
                  <a:cubicBezTo>
                    <a:pt x="644" y="263"/>
                    <a:pt x="644" y="263"/>
                    <a:pt x="644" y="263"/>
                  </a:cubicBezTo>
                  <a:cubicBezTo>
                    <a:pt x="430" y="263"/>
                    <a:pt x="265" y="446"/>
                    <a:pt x="265" y="660"/>
                  </a:cubicBezTo>
                  <a:cubicBezTo>
                    <a:pt x="265" y="941"/>
                    <a:pt x="297" y="1156"/>
                    <a:pt x="297" y="1172"/>
                  </a:cubicBezTo>
                  <a:cubicBezTo>
                    <a:pt x="297" y="1239"/>
                    <a:pt x="247" y="1305"/>
                    <a:pt x="181" y="1321"/>
                  </a:cubicBezTo>
                  <a:lnTo>
                    <a:pt x="165" y="132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6" name="Google Shape;376;p28"/>
            <p:cNvSpPr/>
            <p:nvPr/>
          </p:nvSpPr>
          <p:spPr>
            <a:xfrm>
              <a:off x="6766123" y="3728974"/>
              <a:ext cx="1250406" cy="335888"/>
            </a:xfrm>
            <a:custGeom>
              <a:avLst/>
              <a:gdLst/>
              <a:ahLst/>
              <a:cxnLst/>
              <a:rect l="l" t="t" r="r" b="b"/>
              <a:pathLst>
                <a:path w="2215" h="595" extrusionOk="0">
                  <a:moveTo>
                    <a:pt x="2215" y="528"/>
                  </a:moveTo>
                  <a:lnTo>
                    <a:pt x="2215" y="528"/>
                  </a:lnTo>
                  <a:cubicBezTo>
                    <a:pt x="2215" y="579"/>
                    <a:pt x="2181" y="595"/>
                    <a:pt x="2148" y="595"/>
                  </a:cubicBezTo>
                  <a:cubicBezTo>
                    <a:pt x="67" y="595"/>
                    <a:pt x="67" y="595"/>
                    <a:pt x="67" y="595"/>
                  </a:cubicBezTo>
                  <a:cubicBezTo>
                    <a:pt x="33" y="595"/>
                    <a:pt x="0" y="579"/>
                    <a:pt x="0" y="528"/>
                  </a:cubicBezTo>
                  <a:cubicBezTo>
                    <a:pt x="0" y="67"/>
                    <a:pt x="0" y="67"/>
                    <a:pt x="0" y="67"/>
                  </a:cubicBezTo>
                  <a:cubicBezTo>
                    <a:pt x="0" y="33"/>
                    <a:pt x="33" y="0"/>
                    <a:pt x="67" y="0"/>
                  </a:cubicBezTo>
                  <a:cubicBezTo>
                    <a:pt x="2148" y="0"/>
                    <a:pt x="2148" y="0"/>
                    <a:pt x="2148" y="0"/>
                  </a:cubicBezTo>
                  <a:cubicBezTo>
                    <a:pt x="2181" y="0"/>
                    <a:pt x="2215" y="33"/>
                    <a:pt x="2215" y="67"/>
                  </a:cubicBezTo>
                  <a:lnTo>
                    <a:pt x="2215" y="528"/>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7" name="Google Shape;377;p28"/>
            <p:cNvSpPr/>
            <p:nvPr/>
          </p:nvSpPr>
          <p:spPr>
            <a:xfrm>
              <a:off x="7531044" y="4204297"/>
              <a:ext cx="93145" cy="205484"/>
            </a:xfrm>
            <a:custGeom>
              <a:avLst/>
              <a:gdLst/>
              <a:ahLst/>
              <a:cxnLst/>
              <a:rect l="l" t="t" r="r" b="b"/>
              <a:pathLst>
                <a:path w="165" h="364" extrusionOk="0">
                  <a:moveTo>
                    <a:pt x="0" y="34"/>
                  </a:moveTo>
                  <a:lnTo>
                    <a:pt x="0" y="34"/>
                  </a:lnTo>
                  <a:cubicBezTo>
                    <a:pt x="0" y="18"/>
                    <a:pt x="17" y="0"/>
                    <a:pt x="49" y="0"/>
                  </a:cubicBezTo>
                  <a:cubicBezTo>
                    <a:pt x="133" y="0"/>
                    <a:pt x="133" y="0"/>
                    <a:pt x="133" y="0"/>
                  </a:cubicBezTo>
                  <a:cubicBezTo>
                    <a:pt x="149" y="0"/>
                    <a:pt x="165" y="18"/>
                    <a:pt x="165" y="34"/>
                  </a:cubicBezTo>
                  <a:cubicBezTo>
                    <a:pt x="165" y="332"/>
                    <a:pt x="165" y="332"/>
                    <a:pt x="165" y="332"/>
                  </a:cubicBezTo>
                  <a:cubicBezTo>
                    <a:pt x="165" y="348"/>
                    <a:pt x="149" y="364"/>
                    <a:pt x="133" y="364"/>
                  </a:cubicBezTo>
                  <a:cubicBezTo>
                    <a:pt x="49" y="364"/>
                    <a:pt x="49" y="364"/>
                    <a:pt x="49" y="364"/>
                  </a:cubicBezTo>
                  <a:cubicBezTo>
                    <a:pt x="17" y="364"/>
                    <a:pt x="0" y="348"/>
                    <a:pt x="0" y="332"/>
                  </a:cubicBezTo>
                  <a:lnTo>
                    <a:pt x="0" y="34"/>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8" name="Google Shape;378;p28"/>
            <p:cNvSpPr/>
            <p:nvPr/>
          </p:nvSpPr>
          <p:spPr>
            <a:xfrm>
              <a:off x="6495719" y="2246553"/>
              <a:ext cx="1818875" cy="1818311"/>
            </a:xfrm>
            <a:custGeom>
              <a:avLst/>
              <a:gdLst/>
              <a:ahLst/>
              <a:cxnLst/>
              <a:rect l="l" t="t" r="r" b="b"/>
              <a:pathLst>
                <a:path w="3222" h="3221" extrusionOk="0">
                  <a:moveTo>
                    <a:pt x="3222" y="1619"/>
                  </a:moveTo>
                  <a:lnTo>
                    <a:pt x="3222" y="1619"/>
                  </a:lnTo>
                  <a:cubicBezTo>
                    <a:pt x="3222" y="2510"/>
                    <a:pt x="2511" y="3221"/>
                    <a:pt x="1620" y="3221"/>
                  </a:cubicBezTo>
                  <a:cubicBezTo>
                    <a:pt x="726" y="3221"/>
                    <a:pt x="0" y="2510"/>
                    <a:pt x="0" y="1619"/>
                  </a:cubicBezTo>
                  <a:cubicBezTo>
                    <a:pt x="0" y="727"/>
                    <a:pt x="726" y="0"/>
                    <a:pt x="1620" y="0"/>
                  </a:cubicBezTo>
                  <a:cubicBezTo>
                    <a:pt x="2511" y="0"/>
                    <a:pt x="3222" y="727"/>
                    <a:pt x="3222" y="161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9" name="Google Shape;379;p28"/>
            <p:cNvSpPr/>
            <p:nvPr/>
          </p:nvSpPr>
          <p:spPr>
            <a:xfrm>
              <a:off x="6654349" y="2405183"/>
              <a:ext cx="1501617" cy="1501052"/>
            </a:xfrm>
            <a:custGeom>
              <a:avLst/>
              <a:gdLst/>
              <a:ahLst/>
              <a:cxnLst/>
              <a:rect l="l" t="t" r="r" b="b"/>
              <a:pathLst>
                <a:path w="2660" h="2659" extrusionOk="0">
                  <a:moveTo>
                    <a:pt x="2660" y="1338"/>
                  </a:moveTo>
                  <a:lnTo>
                    <a:pt x="2660" y="1338"/>
                  </a:lnTo>
                  <a:cubicBezTo>
                    <a:pt x="2660" y="2064"/>
                    <a:pt x="2065" y="2659"/>
                    <a:pt x="1339" y="2659"/>
                  </a:cubicBezTo>
                  <a:cubicBezTo>
                    <a:pt x="595" y="2659"/>
                    <a:pt x="0" y="2064"/>
                    <a:pt x="0" y="1338"/>
                  </a:cubicBezTo>
                  <a:cubicBezTo>
                    <a:pt x="0" y="595"/>
                    <a:pt x="595" y="0"/>
                    <a:pt x="1339" y="0"/>
                  </a:cubicBezTo>
                  <a:cubicBezTo>
                    <a:pt x="2065" y="0"/>
                    <a:pt x="2660" y="595"/>
                    <a:pt x="2660" y="133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0" name="Google Shape;380;p28"/>
            <p:cNvSpPr/>
            <p:nvPr/>
          </p:nvSpPr>
          <p:spPr>
            <a:xfrm>
              <a:off x="6850236" y="2601070"/>
              <a:ext cx="532340" cy="540243"/>
            </a:xfrm>
            <a:custGeom>
              <a:avLst/>
              <a:gdLst/>
              <a:ahLst/>
              <a:cxnLst/>
              <a:rect l="l" t="t" r="r" b="b"/>
              <a:pathLst>
                <a:path w="943" h="957" extrusionOk="0">
                  <a:moveTo>
                    <a:pt x="943" y="479"/>
                  </a:moveTo>
                  <a:lnTo>
                    <a:pt x="943" y="479"/>
                  </a:lnTo>
                  <a:cubicBezTo>
                    <a:pt x="943" y="743"/>
                    <a:pt x="727" y="957"/>
                    <a:pt x="479" y="957"/>
                  </a:cubicBezTo>
                  <a:cubicBezTo>
                    <a:pt x="214" y="957"/>
                    <a:pt x="0" y="743"/>
                    <a:pt x="0" y="479"/>
                  </a:cubicBezTo>
                  <a:cubicBezTo>
                    <a:pt x="0" y="214"/>
                    <a:pt x="214" y="0"/>
                    <a:pt x="479" y="0"/>
                  </a:cubicBezTo>
                  <a:cubicBezTo>
                    <a:pt x="727" y="0"/>
                    <a:pt x="943" y="214"/>
                    <a:pt x="943" y="4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1" name="Google Shape;381;p28"/>
            <p:cNvSpPr/>
            <p:nvPr/>
          </p:nvSpPr>
          <p:spPr>
            <a:xfrm>
              <a:off x="6934349" y="2694215"/>
              <a:ext cx="363549" cy="354517"/>
            </a:xfrm>
            <a:custGeom>
              <a:avLst/>
              <a:gdLst/>
              <a:ahLst/>
              <a:cxnLst/>
              <a:rect l="l" t="t" r="r" b="b"/>
              <a:pathLst>
                <a:path w="644" h="628" extrusionOk="0">
                  <a:moveTo>
                    <a:pt x="644" y="314"/>
                  </a:moveTo>
                  <a:lnTo>
                    <a:pt x="644" y="314"/>
                  </a:lnTo>
                  <a:cubicBezTo>
                    <a:pt x="644" y="462"/>
                    <a:pt x="529" y="595"/>
                    <a:pt x="379" y="628"/>
                  </a:cubicBezTo>
                  <a:cubicBezTo>
                    <a:pt x="379" y="578"/>
                    <a:pt x="379" y="578"/>
                    <a:pt x="379" y="578"/>
                  </a:cubicBezTo>
                  <a:cubicBezTo>
                    <a:pt x="379" y="562"/>
                    <a:pt x="379" y="562"/>
                    <a:pt x="364" y="562"/>
                  </a:cubicBezTo>
                  <a:cubicBezTo>
                    <a:pt x="281" y="562"/>
                    <a:pt x="281" y="562"/>
                    <a:pt x="281" y="562"/>
                  </a:cubicBezTo>
                  <a:cubicBezTo>
                    <a:pt x="281" y="562"/>
                    <a:pt x="264" y="562"/>
                    <a:pt x="264" y="578"/>
                  </a:cubicBezTo>
                  <a:cubicBezTo>
                    <a:pt x="264" y="628"/>
                    <a:pt x="264" y="628"/>
                    <a:pt x="264" y="628"/>
                  </a:cubicBezTo>
                  <a:cubicBezTo>
                    <a:pt x="114" y="595"/>
                    <a:pt x="0" y="462"/>
                    <a:pt x="0" y="314"/>
                  </a:cubicBezTo>
                  <a:cubicBezTo>
                    <a:pt x="0" y="148"/>
                    <a:pt x="114" y="16"/>
                    <a:pt x="264" y="0"/>
                  </a:cubicBezTo>
                  <a:cubicBezTo>
                    <a:pt x="264" y="49"/>
                    <a:pt x="264" y="49"/>
                    <a:pt x="264" y="49"/>
                  </a:cubicBezTo>
                  <a:lnTo>
                    <a:pt x="281" y="65"/>
                  </a:lnTo>
                  <a:cubicBezTo>
                    <a:pt x="364" y="65"/>
                    <a:pt x="364" y="65"/>
                    <a:pt x="364" y="65"/>
                  </a:cubicBezTo>
                  <a:cubicBezTo>
                    <a:pt x="379" y="65"/>
                    <a:pt x="379" y="49"/>
                    <a:pt x="379" y="49"/>
                  </a:cubicBezTo>
                  <a:cubicBezTo>
                    <a:pt x="379" y="0"/>
                    <a:pt x="379" y="0"/>
                    <a:pt x="379" y="0"/>
                  </a:cubicBezTo>
                  <a:cubicBezTo>
                    <a:pt x="529" y="16"/>
                    <a:pt x="644" y="148"/>
                    <a:pt x="644" y="31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2" name="Google Shape;382;p28"/>
            <p:cNvSpPr/>
            <p:nvPr/>
          </p:nvSpPr>
          <p:spPr>
            <a:xfrm>
              <a:off x="6998704" y="2825183"/>
              <a:ext cx="84678" cy="82984"/>
            </a:xfrm>
            <a:custGeom>
              <a:avLst/>
              <a:gdLst/>
              <a:ahLst/>
              <a:cxnLst/>
              <a:rect l="l" t="t" r="r" b="b"/>
              <a:pathLst>
                <a:path w="150" h="147" extrusionOk="0">
                  <a:moveTo>
                    <a:pt x="150" y="82"/>
                  </a:moveTo>
                  <a:lnTo>
                    <a:pt x="150" y="82"/>
                  </a:lnTo>
                  <a:cubicBezTo>
                    <a:pt x="150" y="114"/>
                    <a:pt x="116" y="147"/>
                    <a:pt x="67" y="147"/>
                  </a:cubicBezTo>
                  <a:cubicBezTo>
                    <a:pt x="34" y="147"/>
                    <a:pt x="0" y="114"/>
                    <a:pt x="0" y="82"/>
                  </a:cubicBezTo>
                  <a:cubicBezTo>
                    <a:pt x="0" y="31"/>
                    <a:pt x="34" y="0"/>
                    <a:pt x="67" y="0"/>
                  </a:cubicBezTo>
                  <a:cubicBezTo>
                    <a:pt x="116" y="0"/>
                    <a:pt x="150" y="31"/>
                    <a:pt x="150" y="82"/>
                  </a:cubicBezTo>
                  <a:close/>
                </a:path>
              </a:pathLst>
            </a:custGeom>
            <a:solidFill>
              <a:srgbClr val="333333">
                <a:alpha val="38610"/>
              </a:srgbClr>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83" name="Google Shape;383;p28"/>
            <p:cNvSpPr/>
            <p:nvPr/>
          </p:nvSpPr>
          <p:spPr>
            <a:xfrm>
              <a:off x="7158463" y="2825183"/>
              <a:ext cx="82984" cy="82984"/>
            </a:xfrm>
            <a:custGeom>
              <a:avLst/>
              <a:gdLst/>
              <a:ahLst/>
              <a:cxnLst/>
              <a:rect l="l" t="t" r="r" b="b"/>
              <a:pathLst>
                <a:path w="147" h="147" extrusionOk="0">
                  <a:moveTo>
                    <a:pt x="147" y="82"/>
                  </a:moveTo>
                  <a:lnTo>
                    <a:pt x="147" y="82"/>
                  </a:lnTo>
                  <a:cubicBezTo>
                    <a:pt x="147" y="114"/>
                    <a:pt x="114" y="147"/>
                    <a:pt x="82" y="147"/>
                  </a:cubicBezTo>
                  <a:cubicBezTo>
                    <a:pt x="32" y="147"/>
                    <a:pt x="0" y="114"/>
                    <a:pt x="0" y="82"/>
                  </a:cubicBezTo>
                  <a:cubicBezTo>
                    <a:pt x="0" y="31"/>
                    <a:pt x="32" y="0"/>
                    <a:pt x="82" y="0"/>
                  </a:cubicBezTo>
                  <a:cubicBezTo>
                    <a:pt x="114" y="0"/>
                    <a:pt x="147" y="31"/>
                    <a:pt x="147" y="82"/>
                  </a:cubicBezTo>
                  <a:close/>
                </a:path>
              </a:pathLst>
            </a:custGeom>
            <a:solidFill>
              <a:srgbClr val="333333">
                <a:alpha val="38610"/>
              </a:srgbClr>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84" name="Google Shape;384;p28"/>
            <p:cNvSpPr/>
            <p:nvPr/>
          </p:nvSpPr>
          <p:spPr>
            <a:xfrm>
              <a:off x="7428867" y="2601070"/>
              <a:ext cx="531211" cy="540243"/>
            </a:xfrm>
            <a:custGeom>
              <a:avLst/>
              <a:gdLst/>
              <a:ahLst/>
              <a:cxnLst/>
              <a:rect l="l" t="t" r="r" b="b"/>
              <a:pathLst>
                <a:path w="941" h="957" extrusionOk="0">
                  <a:moveTo>
                    <a:pt x="941" y="479"/>
                  </a:moveTo>
                  <a:lnTo>
                    <a:pt x="941" y="479"/>
                  </a:lnTo>
                  <a:cubicBezTo>
                    <a:pt x="941" y="743"/>
                    <a:pt x="727" y="957"/>
                    <a:pt x="479" y="957"/>
                  </a:cubicBezTo>
                  <a:cubicBezTo>
                    <a:pt x="214" y="957"/>
                    <a:pt x="0" y="743"/>
                    <a:pt x="0" y="479"/>
                  </a:cubicBezTo>
                  <a:cubicBezTo>
                    <a:pt x="0" y="214"/>
                    <a:pt x="214" y="0"/>
                    <a:pt x="479" y="0"/>
                  </a:cubicBezTo>
                  <a:cubicBezTo>
                    <a:pt x="727" y="0"/>
                    <a:pt x="941" y="214"/>
                    <a:pt x="941" y="4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5" name="Google Shape;385;p28"/>
            <p:cNvSpPr/>
            <p:nvPr/>
          </p:nvSpPr>
          <p:spPr>
            <a:xfrm>
              <a:off x="7512415" y="2694215"/>
              <a:ext cx="364114" cy="354517"/>
            </a:xfrm>
            <a:custGeom>
              <a:avLst/>
              <a:gdLst/>
              <a:ahLst/>
              <a:cxnLst/>
              <a:rect l="l" t="t" r="r" b="b"/>
              <a:pathLst>
                <a:path w="645" h="628" extrusionOk="0">
                  <a:moveTo>
                    <a:pt x="645" y="314"/>
                  </a:moveTo>
                  <a:lnTo>
                    <a:pt x="645" y="314"/>
                  </a:lnTo>
                  <a:cubicBezTo>
                    <a:pt x="645" y="462"/>
                    <a:pt x="529" y="595"/>
                    <a:pt x="380" y="628"/>
                  </a:cubicBezTo>
                  <a:cubicBezTo>
                    <a:pt x="380" y="578"/>
                    <a:pt x="380" y="578"/>
                    <a:pt x="380" y="578"/>
                  </a:cubicBezTo>
                  <a:cubicBezTo>
                    <a:pt x="380" y="562"/>
                    <a:pt x="380" y="562"/>
                    <a:pt x="364" y="562"/>
                  </a:cubicBezTo>
                  <a:cubicBezTo>
                    <a:pt x="280" y="562"/>
                    <a:pt x="280" y="562"/>
                    <a:pt x="280" y="562"/>
                  </a:cubicBezTo>
                  <a:cubicBezTo>
                    <a:pt x="280" y="562"/>
                    <a:pt x="264" y="562"/>
                    <a:pt x="264" y="578"/>
                  </a:cubicBezTo>
                  <a:cubicBezTo>
                    <a:pt x="264" y="628"/>
                    <a:pt x="264" y="628"/>
                    <a:pt x="264" y="628"/>
                  </a:cubicBezTo>
                  <a:cubicBezTo>
                    <a:pt x="115" y="595"/>
                    <a:pt x="0" y="462"/>
                    <a:pt x="0" y="314"/>
                  </a:cubicBezTo>
                  <a:cubicBezTo>
                    <a:pt x="0" y="148"/>
                    <a:pt x="115" y="16"/>
                    <a:pt x="264" y="0"/>
                  </a:cubicBezTo>
                  <a:cubicBezTo>
                    <a:pt x="264" y="49"/>
                    <a:pt x="264" y="49"/>
                    <a:pt x="264" y="49"/>
                  </a:cubicBezTo>
                  <a:lnTo>
                    <a:pt x="280" y="65"/>
                  </a:lnTo>
                  <a:cubicBezTo>
                    <a:pt x="364" y="65"/>
                    <a:pt x="364" y="65"/>
                    <a:pt x="364" y="65"/>
                  </a:cubicBezTo>
                  <a:cubicBezTo>
                    <a:pt x="380" y="65"/>
                    <a:pt x="380" y="49"/>
                    <a:pt x="380" y="49"/>
                  </a:cubicBezTo>
                  <a:cubicBezTo>
                    <a:pt x="380" y="0"/>
                    <a:pt x="380" y="0"/>
                    <a:pt x="380" y="0"/>
                  </a:cubicBezTo>
                  <a:cubicBezTo>
                    <a:pt x="529" y="16"/>
                    <a:pt x="645" y="148"/>
                    <a:pt x="645" y="31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6" name="Google Shape;386;p28"/>
            <p:cNvSpPr/>
            <p:nvPr/>
          </p:nvSpPr>
          <p:spPr>
            <a:xfrm>
              <a:off x="7577335" y="2825183"/>
              <a:ext cx="84113" cy="82984"/>
            </a:xfrm>
            <a:custGeom>
              <a:avLst/>
              <a:gdLst/>
              <a:ahLst/>
              <a:cxnLst/>
              <a:rect l="l" t="t" r="r" b="b"/>
              <a:pathLst>
                <a:path w="149" h="147" extrusionOk="0">
                  <a:moveTo>
                    <a:pt x="149" y="82"/>
                  </a:moveTo>
                  <a:lnTo>
                    <a:pt x="149" y="82"/>
                  </a:lnTo>
                  <a:cubicBezTo>
                    <a:pt x="149" y="114"/>
                    <a:pt x="116" y="147"/>
                    <a:pt x="67" y="147"/>
                  </a:cubicBezTo>
                  <a:cubicBezTo>
                    <a:pt x="34" y="147"/>
                    <a:pt x="0" y="114"/>
                    <a:pt x="0" y="82"/>
                  </a:cubicBezTo>
                  <a:cubicBezTo>
                    <a:pt x="0" y="31"/>
                    <a:pt x="34" y="0"/>
                    <a:pt x="67" y="0"/>
                  </a:cubicBezTo>
                  <a:cubicBezTo>
                    <a:pt x="116" y="0"/>
                    <a:pt x="149" y="31"/>
                    <a:pt x="149" y="82"/>
                  </a:cubicBezTo>
                  <a:close/>
                </a:path>
              </a:pathLst>
            </a:custGeom>
            <a:solidFill>
              <a:srgbClr val="333333">
                <a:alpha val="38610"/>
              </a:srgbClr>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87" name="Google Shape;387;p28"/>
            <p:cNvSpPr/>
            <p:nvPr/>
          </p:nvSpPr>
          <p:spPr>
            <a:xfrm>
              <a:off x="7735964" y="2825183"/>
              <a:ext cx="84113" cy="82984"/>
            </a:xfrm>
            <a:custGeom>
              <a:avLst/>
              <a:gdLst/>
              <a:ahLst/>
              <a:cxnLst/>
              <a:rect l="l" t="t" r="r" b="b"/>
              <a:pathLst>
                <a:path w="149" h="147" extrusionOk="0">
                  <a:moveTo>
                    <a:pt x="149" y="82"/>
                  </a:moveTo>
                  <a:lnTo>
                    <a:pt x="149" y="82"/>
                  </a:lnTo>
                  <a:cubicBezTo>
                    <a:pt x="149" y="114"/>
                    <a:pt x="116" y="147"/>
                    <a:pt x="83" y="147"/>
                  </a:cubicBezTo>
                  <a:cubicBezTo>
                    <a:pt x="33" y="147"/>
                    <a:pt x="0" y="114"/>
                    <a:pt x="0" y="82"/>
                  </a:cubicBezTo>
                  <a:cubicBezTo>
                    <a:pt x="0" y="31"/>
                    <a:pt x="33" y="0"/>
                    <a:pt x="83" y="0"/>
                  </a:cubicBezTo>
                  <a:cubicBezTo>
                    <a:pt x="116" y="0"/>
                    <a:pt x="149" y="31"/>
                    <a:pt x="149" y="82"/>
                  </a:cubicBezTo>
                  <a:close/>
                </a:path>
              </a:pathLst>
            </a:custGeom>
            <a:solidFill>
              <a:srgbClr val="333333">
                <a:alpha val="38610"/>
              </a:srgbClr>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88" name="Google Shape;388;p28"/>
            <p:cNvSpPr/>
            <p:nvPr/>
          </p:nvSpPr>
          <p:spPr>
            <a:xfrm>
              <a:off x="6850236" y="3188167"/>
              <a:ext cx="532340" cy="540808"/>
            </a:xfrm>
            <a:custGeom>
              <a:avLst/>
              <a:gdLst/>
              <a:ahLst/>
              <a:cxnLst/>
              <a:rect l="l" t="t" r="r" b="b"/>
              <a:pathLst>
                <a:path w="943" h="958" extrusionOk="0">
                  <a:moveTo>
                    <a:pt x="943" y="479"/>
                  </a:moveTo>
                  <a:lnTo>
                    <a:pt x="943" y="479"/>
                  </a:lnTo>
                  <a:cubicBezTo>
                    <a:pt x="943" y="744"/>
                    <a:pt x="727" y="958"/>
                    <a:pt x="479" y="958"/>
                  </a:cubicBezTo>
                  <a:cubicBezTo>
                    <a:pt x="214" y="958"/>
                    <a:pt x="0" y="744"/>
                    <a:pt x="0" y="479"/>
                  </a:cubicBezTo>
                  <a:cubicBezTo>
                    <a:pt x="0" y="214"/>
                    <a:pt x="214" y="0"/>
                    <a:pt x="479" y="0"/>
                  </a:cubicBezTo>
                  <a:cubicBezTo>
                    <a:pt x="727" y="0"/>
                    <a:pt x="943" y="214"/>
                    <a:pt x="943" y="4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9" name="Google Shape;389;p28"/>
            <p:cNvSpPr/>
            <p:nvPr/>
          </p:nvSpPr>
          <p:spPr>
            <a:xfrm>
              <a:off x="6934349" y="3281312"/>
              <a:ext cx="363549" cy="354517"/>
            </a:xfrm>
            <a:custGeom>
              <a:avLst/>
              <a:gdLst/>
              <a:ahLst/>
              <a:cxnLst/>
              <a:rect l="l" t="t" r="r" b="b"/>
              <a:pathLst>
                <a:path w="644" h="628" extrusionOk="0">
                  <a:moveTo>
                    <a:pt x="644" y="314"/>
                  </a:moveTo>
                  <a:lnTo>
                    <a:pt x="644" y="314"/>
                  </a:lnTo>
                  <a:cubicBezTo>
                    <a:pt x="644" y="479"/>
                    <a:pt x="529" y="611"/>
                    <a:pt x="379" y="628"/>
                  </a:cubicBezTo>
                  <a:cubicBezTo>
                    <a:pt x="379" y="579"/>
                    <a:pt x="379" y="579"/>
                    <a:pt x="379" y="579"/>
                  </a:cubicBezTo>
                  <a:cubicBezTo>
                    <a:pt x="379" y="579"/>
                    <a:pt x="379" y="561"/>
                    <a:pt x="364" y="561"/>
                  </a:cubicBezTo>
                  <a:cubicBezTo>
                    <a:pt x="281" y="561"/>
                    <a:pt x="281" y="561"/>
                    <a:pt x="281" y="561"/>
                  </a:cubicBezTo>
                  <a:lnTo>
                    <a:pt x="264" y="579"/>
                  </a:lnTo>
                  <a:cubicBezTo>
                    <a:pt x="264" y="628"/>
                    <a:pt x="264" y="628"/>
                    <a:pt x="264" y="628"/>
                  </a:cubicBezTo>
                  <a:cubicBezTo>
                    <a:pt x="114" y="611"/>
                    <a:pt x="0" y="479"/>
                    <a:pt x="0" y="314"/>
                  </a:cubicBezTo>
                  <a:cubicBezTo>
                    <a:pt x="0" y="165"/>
                    <a:pt x="114" y="33"/>
                    <a:pt x="264" y="0"/>
                  </a:cubicBezTo>
                  <a:cubicBezTo>
                    <a:pt x="264" y="49"/>
                    <a:pt x="264" y="49"/>
                    <a:pt x="264" y="49"/>
                  </a:cubicBezTo>
                  <a:cubicBezTo>
                    <a:pt x="264" y="66"/>
                    <a:pt x="281" y="66"/>
                    <a:pt x="281" y="66"/>
                  </a:cubicBezTo>
                  <a:cubicBezTo>
                    <a:pt x="364" y="66"/>
                    <a:pt x="364" y="66"/>
                    <a:pt x="364" y="66"/>
                  </a:cubicBezTo>
                  <a:cubicBezTo>
                    <a:pt x="379" y="66"/>
                    <a:pt x="379" y="66"/>
                    <a:pt x="379" y="49"/>
                  </a:cubicBezTo>
                  <a:cubicBezTo>
                    <a:pt x="379" y="0"/>
                    <a:pt x="379" y="0"/>
                    <a:pt x="379" y="0"/>
                  </a:cubicBezTo>
                  <a:cubicBezTo>
                    <a:pt x="529" y="33"/>
                    <a:pt x="644" y="165"/>
                    <a:pt x="644" y="31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0" name="Google Shape;390;p28"/>
            <p:cNvSpPr/>
            <p:nvPr/>
          </p:nvSpPr>
          <p:spPr>
            <a:xfrm>
              <a:off x="6998704" y="3420748"/>
              <a:ext cx="84678" cy="84113"/>
            </a:xfrm>
            <a:custGeom>
              <a:avLst/>
              <a:gdLst/>
              <a:ahLst/>
              <a:cxnLst/>
              <a:rect l="l" t="t" r="r" b="b"/>
              <a:pathLst>
                <a:path w="150" h="149" extrusionOk="0">
                  <a:moveTo>
                    <a:pt x="150" y="67"/>
                  </a:moveTo>
                  <a:lnTo>
                    <a:pt x="150" y="67"/>
                  </a:lnTo>
                  <a:cubicBezTo>
                    <a:pt x="150" y="116"/>
                    <a:pt x="116" y="149"/>
                    <a:pt x="67" y="149"/>
                  </a:cubicBezTo>
                  <a:cubicBezTo>
                    <a:pt x="34" y="149"/>
                    <a:pt x="0" y="116"/>
                    <a:pt x="0" y="67"/>
                  </a:cubicBezTo>
                  <a:cubicBezTo>
                    <a:pt x="0" y="34"/>
                    <a:pt x="34" y="0"/>
                    <a:pt x="67" y="0"/>
                  </a:cubicBezTo>
                  <a:cubicBezTo>
                    <a:pt x="116" y="0"/>
                    <a:pt x="150" y="34"/>
                    <a:pt x="150" y="67"/>
                  </a:cubicBezTo>
                  <a:close/>
                </a:path>
              </a:pathLst>
            </a:custGeom>
            <a:solidFill>
              <a:srgbClr val="333333">
                <a:alpha val="38610"/>
              </a:srgbClr>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91" name="Google Shape;391;p28"/>
            <p:cNvSpPr/>
            <p:nvPr/>
          </p:nvSpPr>
          <p:spPr>
            <a:xfrm>
              <a:off x="7158463" y="3420748"/>
              <a:ext cx="82984" cy="84113"/>
            </a:xfrm>
            <a:custGeom>
              <a:avLst/>
              <a:gdLst/>
              <a:ahLst/>
              <a:cxnLst/>
              <a:rect l="l" t="t" r="r" b="b"/>
              <a:pathLst>
                <a:path w="147" h="149" extrusionOk="0">
                  <a:moveTo>
                    <a:pt x="147" y="67"/>
                  </a:moveTo>
                  <a:lnTo>
                    <a:pt x="147" y="67"/>
                  </a:lnTo>
                  <a:cubicBezTo>
                    <a:pt x="147" y="116"/>
                    <a:pt x="114" y="149"/>
                    <a:pt x="82" y="149"/>
                  </a:cubicBezTo>
                  <a:cubicBezTo>
                    <a:pt x="32" y="149"/>
                    <a:pt x="0" y="116"/>
                    <a:pt x="0" y="67"/>
                  </a:cubicBezTo>
                  <a:cubicBezTo>
                    <a:pt x="0" y="34"/>
                    <a:pt x="32" y="0"/>
                    <a:pt x="82" y="0"/>
                  </a:cubicBezTo>
                  <a:cubicBezTo>
                    <a:pt x="114" y="0"/>
                    <a:pt x="147" y="34"/>
                    <a:pt x="147" y="67"/>
                  </a:cubicBezTo>
                  <a:close/>
                </a:path>
              </a:pathLst>
            </a:custGeom>
            <a:solidFill>
              <a:srgbClr val="333333">
                <a:alpha val="38610"/>
              </a:srgbClr>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92" name="Google Shape;392;p28"/>
            <p:cNvSpPr/>
            <p:nvPr/>
          </p:nvSpPr>
          <p:spPr>
            <a:xfrm>
              <a:off x="7428867" y="3188167"/>
              <a:ext cx="531211" cy="540808"/>
            </a:xfrm>
            <a:custGeom>
              <a:avLst/>
              <a:gdLst/>
              <a:ahLst/>
              <a:cxnLst/>
              <a:rect l="l" t="t" r="r" b="b"/>
              <a:pathLst>
                <a:path w="941" h="958" extrusionOk="0">
                  <a:moveTo>
                    <a:pt x="941" y="479"/>
                  </a:moveTo>
                  <a:lnTo>
                    <a:pt x="941" y="479"/>
                  </a:lnTo>
                  <a:cubicBezTo>
                    <a:pt x="941" y="744"/>
                    <a:pt x="727" y="958"/>
                    <a:pt x="479" y="958"/>
                  </a:cubicBezTo>
                  <a:cubicBezTo>
                    <a:pt x="214" y="958"/>
                    <a:pt x="0" y="744"/>
                    <a:pt x="0" y="479"/>
                  </a:cubicBezTo>
                  <a:cubicBezTo>
                    <a:pt x="0" y="214"/>
                    <a:pt x="214" y="0"/>
                    <a:pt x="479" y="0"/>
                  </a:cubicBezTo>
                  <a:cubicBezTo>
                    <a:pt x="727" y="0"/>
                    <a:pt x="941" y="214"/>
                    <a:pt x="941" y="4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3" name="Google Shape;393;p28"/>
            <p:cNvSpPr/>
            <p:nvPr/>
          </p:nvSpPr>
          <p:spPr>
            <a:xfrm>
              <a:off x="7512415" y="3281312"/>
              <a:ext cx="364114" cy="354517"/>
            </a:xfrm>
            <a:custGeom>
              <a:avLst/>
              <a:gdLst/>
              <a:ahLst/>
              <a:cxnLst/>
              <a:rect l="l" t="t" r="r" b="b"/>
              <a:pathLst>
                <a:path w="645" h="628" extrusionOk="0">
                  <a:moveTo>
                    <a:pt x="645" y="314"/>
                  </a:moveTo>
                  <a:lnTo>
                    <a:pt x="645" y="314"/>
                  </a:lnTo>
                  <a:cubicBezTo>
                    <a:pt x="645" y="479"/>
                    <a:pt x="529" y="611"/>
                    <a:pt x="380" y="628"/>
                  </a:cubicBezTo>
                  <a:cubicBezTo>
                    <a:pt x="380" y="579"/>
                    <a:pt x="380" y="579"/>
                    <a:pt x="380" y="579"/>
                  </a:cubicBezTo>
                  <a:cubicBezTo>
                    <a:pt x="380" y="579"/>
                    <a:pt x="380" y="561"/>
                    <a:pt x="364" y="561"/>
                  </a:cubicBezTo>
                  <a:cubicBezTo>
                    <a:pt x="280" y="561"/>
                    <a:pt x="280" y="561"/>
                    <a:pt x="280" y="561"/>
                  </a:cubicBezTo>
                  <a:lnTo>
                    <a:pt x="264" y="579"/>
                  </a:lnTo>
                  <a:cubicBezTo>
                    <a:pt x="264" y="628"/>
                    <a:pt x="264" y="628"/>
                    <a:pt x="264" y="628"/>
                  </a:cubicBezTo>
                  <a:cubicBezTo>
                    <a:pt x="115" y="611"/>
                    <a:pt x="0" y="479"/>
                    <a:pt x="0" y="314"/>
                  </a:cubicBezTo>
                  <a:cubicBezTo>
                    <a:pt x="0" y="165"/>
                    <a:pt x="115" y="33"/>
                    <a:pt x="264" y="0"/>
                  </a:cubicBezTo>
                  <a:cubicBezTo>
                    <a:pt x="264" y="49"/>
                    <a:pt x="264" y="49"/>
                    <a:pt x="264" y="49"/>
                  </a:cubicBezTo>
                  <a:cubicBezTo>
                    <a:pt x="264" y="66"/>
                    <a:pt x="280" y="66"/>
                    <a:pt x="280" y="66"/>
                  </a:cubicBezTo>
                  <a:cubicBezTo>
                    <a:pt x="364" y="66"/>
                    <a:pt x="364" y="66"/>
                    <a:pt x="364" y="66"/>
                  </a:cubicBezTo>
                  <a:cubicBezTo>
                    <a:pt x="380" y="66"/>
                    <a:pt x="380" y="66"/>
                    <a:pt x="380" y="49"/>
                  </a:cubicBezTo>
                  <a:cubicBezTo>
                    <a:pt x="380" y="0"/>
                    <a:pt x="380" y="0"/>
                    <a:pt x="380" y="0"/>
                  </a:cubicBezTo>
                  <a:cubicBezTo>
                    <a:pt x="529" y="33"/>
                    <a:pt x="645" y="165"/>
                    <a:pt x="645" y="31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4" name="Google Shape;394;p28"/>
            <p:cNvSpPr/>
            <p:nvPr/>
          </p:nvSpPr>
          <p:spPr>
            <a:xfrm>
              <a:off x="7577335" y="3420748"/>
              <a:ext cx="84113" cy="84113"/>
            </a:xfrm>
            <a:custGeom>
              <a:avLst/>
              <a:gdLst/>
              <a:ahLst/>
              <a:cxnLst/>
              <a:rect l="l" t="t" r="r" b="b"/>
              <a:pathLst>
                <a:path w="149" h="149" extrusionOk="0">
                  <a:moveTo>
                    <a:pt x="149" y="67"/>
                  </a:moveTo>
                  <a:lnTo>
                    <a:pt x="149" y="67"/>
                  </a:lnTo>
                  <a:cubicBezTo>
                    <a:pt x="149" y="116"/>
                    <a:pt x="116" y="149"/>
                    <a:pt x="67" y="149"/>
                  </a:cubicBezTo>
                  <a:cubicBezTo>
                    <a:pt x="34" y="149"/>
                    <a:pt x="0" y="116"/>
                    <a:pt x="0" y="67"/>
                  </a:cubicBezTo>
                  <a:cubicBezTo>
                    <a:pt x="0" y="34"/>
                    <a:pt x="34" y="0"/>
                    <a:pt x="67" y="0"/>
                  </a:cubicBezTo>
                  <a:cubicBezTo>
                    <a:pt x="116" y="0"/>
                    <a:pt x="149" y="34"/>
                    <a:pt x="149" y="67"/>
                  </a:cubicBezTo>
                  <a:close/>
                </a:path>
              </a:pathLst>
            </a:custGeom>
            <a:solidFill>
              <a:srgbClr val="333333">
                <a:alpha val="38610"/>
              </a:srgbClr>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95" name="Google Shape;395;p28"/>
            <p:cNvSpPr/>
            <p:nvPr/>
          </p:nvSpPr>
          <p:spPr>
            <a:xfrm>
              <a:off x="7735964" y="3420748"/>
              <a:ext cx="84113" cy="84113"/>
            </a:xfrm>
            <a:custGeom>
              <a:avLst/>
              <a:gdLst/>
              <a:ahLst/>
              <a:cxnLst/>
              <a:rect l="l" t="t" r="r" b="b"/>
              <a:pathLst>
                <a:path w="149" h="149" extrusionOk="0">
                  <a:moveTo>
                    <a:pt x="149" y="67"/>
                  </a:moveTo>
                  <a:lnTo>
                    <a:pt x="149" y="67"/>
                  </a:lnTo>
                  <a:cubicBezTo>
                    <a:pt x="149" y="116"/>
                    <a:pt x="116" y="149"/>
                    <a:pt x="83" y="149"/>
                  </a:cubicBezTo>
                  <a:cubicBezTo>
                    <a:pt x="33" y="149"/>
                    <a:pt x="0" y="116"/>
                    <a:pt x="0" y="67"/>
                  </a:cubicBezTo>
                  <a:cubicBezTo>
                    <a:pt x="0" y="34"/>
                    <a:pt x="33" y="0"/>
                    <a:pt x="83" y="0"/>
                  </a:cubicBezTo>
                  <a:cubicBezTo>
                    <a:pt x="116" y="0"/>
                    <a:pt x="149" y="34"/>
                    <a:pt x="149" y="67"/>
                  </a:cubicBezTo>
                  <a:close/>
                </a:path>
              </a:pathLst>
            </a:custGeom>
            <a:solidFill>
              <a:srgbClr val="333333">
                <a:alpha val="38610"/>
              </a:srgbClr>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96" name="Google Shape;396;p28"/>
            <p:cNvSpPr/>
            <p:nvPr/>
          </p:nvSpPr>
          <p:spPr>
            <a:xfrm>
              <a:off x="7782819" y="4362926"/>
              <a:ext cx="214517" cy="46855"/>
            </a:xfrm>
            <a:custGeom>
              <a:avLst/>
              <a:gdLst/>
              <a:ahLst/>
              <a:cxnLst/>
              <a:rect l="l" t="t" r="r" b="b"/>
              <a:pathLst>
                <a:path w="380" h="83" extrusionOk="0">
                  <a:moveTo>
                    <a:pt x="0" y="33"/>
                  </a:moveTo>
                  <a:lnTo>
                    <a:pt x="0" y="33"/>
                  </a:lnTo>
                  <a:cubicBezTo>
                    <a:pt x="0" y="18"/>
                    <a:pt x="17" y="0"/>
                    <a:pt x="33" y="0"/>
                  </a:cubicBezTo>
                  <a:cubicBezTo>
                    <a:pt x="347" y="0"/>
                    <a:pt x="347" y="0"/>
                    <a:pt x="347" y="0"/>
                  </a:cubicBezTo>
                  <a:cubicBezTo>
                    <a:pt x="365" y="0"/>
                    <a:pt x="380" y="18"/>
                    <a:pt x="380" y="33"/>
                  </a:cubicBezTo>
                  <a:cubicBezTo>
                    <a:pt x="380" y="51"/>
                    <a:pt x="380" y="51"/>
                    <a:pt x="380" y="51"/>
                  </a:cubicBezTo>
                  <a:cubicBezTo>
                    <a:pt x="380" y="67"/>
                    <a:pt x="365" y="83"/>
                    <a:pt x="347" y="83"/>
                  </a:cubicBezTo>
                  <a:cubicBezTo>
                    <a:pt x="33" y="83"/>
                    <a:pt x="33" y="83"/>
                    <a:pt x="33" y="83"/>
                  </a:cubicBezTo>
                  <a:cubicBezTo>
                    <a:pt x="17" y="83"/>
                    <a:pt x="0" y="67"/>
                    <a:pt x="0" y="51"/>
                  </a:cubicBezTo>
                  <a:lnTo>
                    <a:pt x="0" y="33"/>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7" name="Google Shape;397;p28"/>
            <p:cNvSpPr/>
            <p:nvPr/>
          </p:nvSpPr>
          <p:spPr>
            <a:xfrm>
              <a:off x="7782819" y="4204297"/>
              <a:ext cx="214517" cy="37823"/>
            </a:xfrm>
            <a:custGeom>
              <a:avLst/>
              <a:gdLst/>
              <a:ahLst/>
              <a:cxnLst/>
              <a:rect l="l" t="t" r="r" b="b"/>
              <a:pathLst>
                <a:path w="380" h="67" extrusionOk="0">
                  <a:moveTo>
                    <a:pt x="0" y="34"/>
                  </a:moveTo>
                  <a:lnTo>
                    <a:pt x="0" y="34"/>
                  </a:lnTo>
                  <a:cubicBezTo>
                    <a:pt x="0" y="18"/>
                    <a:pt x="17" y="0"/>
                    <a:pt x="33" y="0"/>
                  </a:cubicBezTo>
                  <a:cubicBezTo>
                    <a:pt x="347" y="0"/>
                    <a:pt x="347" y="0"/>
                    <a:pt x="347" y="0"/>
                  </a:cubicBezTo>
                  <a:cubicBezTo>
                    <a:pt x="365" y="0"/>
                    <a:pt x="380" y="18"/>
                    <a:pt x="380" y="34"/>
                  </a:cubicBezTo>
                  <a:lnTo>
                    <a:pt x="380" y="34"/>
                  </a:lnTo>
                  <a:cubicBezTo>
                    <a:pt x="380" y="67"/>
                    <a:pt x="365" y="67"/>
                    <a:pt x="347" y="67"/>
                  </a:cubicBezTo>
                  <a:cubicBezTo>
                    <a:pt x="33" y="67"/>
                    <a:pt x="33" y="67"/>
                    <a:pt x="33" y="67"/>
                  </a:cubicBezTo>
                  <a:cubicBezTo>
                    <a:pt x="17" y="67"/>
                    <a:pt x="0" y="67"/>
                    <a:pt x="0" y="3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8" name="Google Shape;398;p28"/>
            <p:cNvSpPr/>
            <p:nvPr/>
          </p:nvSpPr>
          <p:spPr>
            <a:xfrm>
              <a:off x="7568867" y="4130345"/>
              <a:ext cx="307662" cy="344356"/>
            </a:xfrm>
            <a:custGeom>
              <a:avLst/>
              <a:gdLst/>
              <a:ahLst/>
              <a:cxnLst/>
              <a:rect l="l" t="t" r="r" b="b"/>
              <a:pathLst>
                <a:path w="545" h="610" extrusionOk="0">
                  <a:moveTo>
                    <a:pt x="0" y="577"/>
                  </a:moveTo>
                  <a:lnTo>
                    <a:pt x="0" y="577"/>
                  </a:lnTo>
                  <a:cubicBezTo>
                    <a:pt x="0" y="49"/>
                    <a:pt x="0" y="49"/>
                    <a:pt x="0" y="49"/>
                  </a:cubicBezTo>
                  <a:cubicBezTo>
                    <a:pt x="0" y="33"/>
                    <a:pt x="15" y="0"/>
                    <a:pt x="49" y="0"/>
                  </a:cubicBezTo>
                  <a:cubicBezTo>
                    <a:pt x="512" y="0"/>
                    <a:pt x="512" y="0"/>
                    <a:pt x="512" y="0"/>
                  </a:cubicBezTo>
                  <a:cubicBezTo>
                    <a:pt x="528" y="0"/>
                    <a:pt x="545" y="33"/>
                    <a:pt x="545" y="49"/>
                  </a:cubicBezTo>
                  <a:cubicBezTo>
                    <a:pt x="545" y="577"/>
                    <a:pt x="545" y="577"/>
                    <a:pt x="545" y="577"/>
                  </a:cubicBezTo>
                  <a:cubicBezTo>
                    <a:pt x="545" y="595"/>
                    <a:pt x="528" y="610"/>
                    <a:pt x="512" y="610"/>
                  </a:cubicBezTo>
                  <a:cubicBezTo>
                    <a:pt x="49" y="610"/>
                    <a:pt x="49" y="610"/>
                    <a:pt x="49" y="610"/>
                  </a:cubicBezTo>
                  <a:cubicBezTo>
                    <a:pt x="15" y="610"/>
                    <a:pt x="0" y="595"/>
                    <a:pt x="0" y="57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9" name="Google Shape;399;p28"/>
            <p:cNvSpPr/>
            <p:nvPr/>
          </p:nvSpPr>
          <p:spPr>
            <a:xfrm>
              <a:off x="7792416" y="4130345"/>
              <a:ext cx="84113" cy="344356"/>
            </a:xfrm>
            <a:custGeom>
              <a:avLst/>
              <a:gdLst/>
              <a:ahLst/>
              <a:cxnLst/>
              <a:rect l="l" t="t" r="r" b="b"/>
              <a:pathLst>
                <a:path w="149" h="610" extrusionOk="0">
                  <a:moveTo>
                    <a:pt x="0" y="610"/>
                  </a:moveTo>
                  <a:lnTo>
                    <a:pt x="0" y="610"/>
                  </a:lnTo>
                  <a:cubicBezTo>
                    <a:pt x="0" y="0"/>
                    <a:pt x="0" y="0"/>
                    <a:pt x="0" y="0"/>
                  </a:cubicBezTo>
                  <a:cubicBezTo>
                    <a:pt x="116" y="0"/>
                    <a:pt x="116" y="0"/>
                    <a:pt x="116" y="0"/>
                  </a:cubicBezTo>
                  <a:cubicBezTo>
                    <a:pt x="132" y="0"/>
                    <a:pt x="149" y="33"/>
                    <a:pt x="149" y="49"/>
                  </a:cubicBezTo>
                  <a:cubicBezTo>
                    <a:pt x="149" y="577"/>
                    <a:pt x="149" y="577"/>
                    <a:pt x="149" y="577"/>
                  </a:cubicBezTo>
                  <a:cubicBezTo>
                    <a:pt x="149" y="595"/>
                    <a:pt x="132" y="610"/>
                    <a:pt x="116" y="610"/>
                  </a:cubicBezTo>
                  <a:lnTo>
                    <a:pt x="0" y="61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27755990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500"/>
                                        <p:tgtEl>
                                          <p:spTgt spid="370"/>
                                        </p:tgtEl>
                                      </p:cBhvr>
                                    </p:animEffect>
                                    <p:anim calcmode="lin" valueType="num">
                                      <p:cBhvr>
                                        <p:cTn id="8" dur="500" fill="hold"/>
                                        <p:tgtEl>
                                          <p:spTgt spid="370"/>
                                        </p:tgtEl>
                                        <p:attrNameLst>
                                          <p:attrName>ppt_x</p:attrName>
                                        </p:attrNameLst>
                                      </p:cBhvr>
                                      <p:tavLst>
                                        <p:tav tm="0">
                                          <p:val>
                                            <p:strVal val="#ppt_x"/>
                                          </p:val>
                                        </p:tav>
                                        <p:tav tm="100000">
                                          <p:val>
                                            <p:strVal val="#ppt_x"/>
                                          </p:val>
                                        </p:tav>
                                      </p:tavLst>
                                    </p:anim>
                                    <p:anim calcmode="lin" valueType="num">
                                      <p:cBhvr>
                                        <p:cTn id="9" dur="500" fill="hold"/>
                                        <p:tgtEl>
                                          <p:spTgt spid="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7" name="Title 6">
            <a:extLst>
              <a:ext uri="{FF2B5EF4-FFF2-40B4-BE49-F238E27FC236}">
                <a16:creationId xmlns:a16="http://schemas.microsoft.com/office/drawing/2014/main" id="{E278E03B-387E-D25C-ED3B-50903667C620}"/>
              </a:ext>
            </a:extLst>
          </p:cNvPr>
          <p:cNvSpPr>
            <a:spLocks noGrp="1"/>
          </p:cNvSpPr>
          <p:nvPr>
            <p:ph type="title"/>
          </p:nvPr>
        </p:nvSpPr>
        <p:spPr>
          <a:xfrm>
            <a:off x="720000" y="487034"/>
            <a:ext cx="7704000" cy="572700"/>
          </a:xfrm>
        </p:spPr>
        <p:txBody>
          <a:bodyPr anchor="t"/>
          <a:lstStyle/>
          <a:p>
            <a:pPr algn="just"/>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3.1. Các bộ phận chính của ampe kìm</a:t>
            </a:r>
            <a:endPar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EAC67E43-01D1-060C-3C27-7FD36788679D}"/>
              </a:ext>
            </a:extLst>
          </p:cNvPr>
          <p:cNvSpPr/>
          <p:nvPr/>
        </p:nvSpPr>
        <p:spPr>
          <a:xfrm>
            <a:off x="720001" y="1401581"/>
            <a:ext cx="7704000" cy="2900596"/>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A4D62EB-A202-0EB9-49A4-B0815FD17E89}"/>
              </a:ext>
            </a:extLst>
          </p:cNvPr>
          <p:cNvSpPr txBox="1"/>
          <p:nvPr/>
        </p:nvSpPr>
        <p:spPr>
          <a:xfrm>
            <a:off x="5085258" y="2261687"/>
            <a:ext cx="3125451" cy="1944878"/>
          </a:xfrm>
          <a:prstGeom prst="rect">
            <a:avLst/>
          </a:prstGeom>
          <a:noFill/>
        </p:spPr>
        <p:txBody>
          <a:bodyPr wrap="square" bIns="108000">
            <a:spAutoFit/>
          </a:bodyPr>
          <a:lstStyle/>
          <a:p>
            <a:pPr algn="just">
              <a:lnSpc>
                <a:spcPct val="150000"/>
              </a:lnSpc>
            </a:pPr>
            <a:r>
              <a:rPr lang="vi-VN" sz="2000" dirty="0">
                <a:latin typeface="Arial" panose="020B0604020202020204" pitchFamily="34" charset="0"/>
                <a:cs typeface="Arial" panose="020B0604020202020204" pitchFamily="34" charset="0"/>
              </a:rPr>
              <a:t>+ Em hãy nêu công dụng của ampe kìm.</a:t>
            </a:r>
          </a:p>
          <a:p>
            <a:pPr algn="just">
              <a:lnSpc>
                <a:spcPct val="150000"/>
              </a:lnSpc>
            </a:pPr>
            <a:r>
              <a:rPr lang="vi-VN" sz="2000" dirty="0">
                <a:latin typeface="Arial" panose="020B0604020202020204" pitchFamily="34" charset="0"/>
                <a:cs typeface="Arial" panose="020B0604020202020204" pitchFamily="34" charset="0"/>
              </a:rPr>
              <a:t>+ Nêu tên các bộ phận chính của ampe kìm.</a:t>
            </a:r>
          </a:p>
        </p:txBody>
      </p:sp>
      <p:sp>
        <p:nvSpPr>
          <p:cNvPr id="37" name="Rectangle: Rounded Corners 36">
            <a:extLst>
              <a:ext uri="{FF2B5EF4-FFF2-40B4-BE49-F238E27FC236}">
                <a16:creationId xmlns:a16="http://schemas.microsoft.com/office/drawing/2014/main" id="{BD25EEAE-96D8-3F5F-1638-00A701615A78}"/>
              </a:ext>
            </a:extLst>
          </p:cNvPr>
          <p:cNvSpPr/>
          <p:nvPr/>
        </p:nvSpPr>
        <p:spPr>
          <a:xfrm>
            <a:off x="5156308" y="1647088"/>
            <a:ext cx="2983352" cy="547143"/>
          </a:xfrm>
          <a:prstGeom prst="roundRect">
            <a:avLst/>
          </a:prstGeom>
          <a:solidFill>
            <a:schemeClr val="accent4">
              <a:lumMod val="60000"/>
              <a:lumOff val="40000"/>
            </a:schemeClr>
          </a:solidFill>
          <a:ln>
            <a:solidFill>
              <a:schemeClr val="accent4">
                <a:lumMod val="60000"/>
                <a:lumOff val="4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latin typeface="Arial" panose="020B0604020202020204" pitchFamily="34" charset="0"/>
                <a:cs typeface="Arial" panose="020B0604020202020204" pitchFamily="34" charset="0"/>
              </a:rPr>
              <a:t>THẢO LUẬN NHÓM</a:t>
            </a:r>
          </a:p>
        </p:txBody>
      </p:sp>
      <p:pic>
        <p:nvPicPr>
          <p:cNvPr id="3" name="Picture 2">
            <a:extLst>
              <a:ext uri="{FF2B5EF4-FFF2-40B4-BE49-F238E27FC236}">
                <a16:creationId xmlns:a16="http://schemas.microsoft.com/office/drawing/2014/main" id="{33BFCE46-374C-6C80-3145-657B35E75AD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a14:imgEffect>
                  </a14:imgLayer>
                </a14:imgProps>
              </a:ext>
            </a:extLst>
          </a:blip>
          <a:stretch>
            <a:fillRect/>
          </a:stretch>
        </p:blipFill>
        <p:spPr>
          <a:xfrm>
            <a:off x="2659502" y="1462654"/>
            <a:ext cx="2317234" cy="2778449"/>
          </a:xfrm>
          <a:prstGeom prst="rect">
            <a:avLst/>
          </a:prstGeom>
        </p:spPr>
      </p:pic>
      <p:pic>
        <p:nvPicPr>
          <p:cNvPr id="35" name="Picture 8">
            <a:extLst>
              <a:ext uri="{FF2B5EF4-FFF2-40B4-BE49-F238E27FC236}">
                <a16:creationId xmlns:a16="http://schemas.microsoft.com/office/drawing/2014/main" id="{7DBD60F8-D7A0-1927-C4F2-4D8BE1737F42}"/>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39513"/>
          <a:stretch/>
        </p:blipFill>
        <p:spPr>
          <a:xfrm>
            <a:off x="806297" y="2061149"/>
            <a:ext cx="2000694" cy="2241028"/>
          </a:xfrm>
          <a:prstGeom prst="rect">
            <a:avLst/>
          </a:prstGeom>
        </p:spPr>
      </p:pic>
    </p:spTree>
    <p:extLst>
      <p:ext uri="{BB962C8B-B14F-4D97-AF65-F5344CB8AC3E}">
        <p14:creationId xmlns:p14="http://schemas.microsoft.com/office/powerpoint/2010/main" val="327866209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linds(horizontal)">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3" name="Title 2">
            <a:extLst>
              <a:ext uri="{FF2B5EF4-FFF2-40B4-BE49-F238E27FC236}">
                <a16:creationId xmlns:a16="http://schemas.microsoft.com/office/drawing/2014/main" id="{70D7F464-B30F-BF53-FF51-1C30F4767CBA}"/>
              </a:ext>
            </a:extLst>
          </p:cNvPr>
          <p:cNvSpPr>
            <a:spLocks noGrp="1"/>
          </p:cNvSpPr>
          <p:nvPr>
            <p:ph type="title"/>
          </p:nvPr>
        </p:nvSpPr>
        <p:spPr>
          <a:xfrm>
            <a:off x="869901" y="538588"/>
            <a:ext cx="7284748" cy="572700"/>
          </a:xfrm>
        </p:spPr>
        <p:txBody>
          <a:bodyPr anchor="ctr"/>
          <a:lstStyle/>
          <a:p>
            <a:r>
              <a:rPr lang="vi-VN" sz="2400" dirty="0">
                <a:solidFill>
                  <a:schemeClr val="accent2"/>
                </a:solidFill>
                <a:latin typeface="Arial" panose="020B0604020202020204" pitchFamily="34" charset="0"/>
                <a:ea typeface="Calibri" panose="020F0502020204030204" pitchFamily="34" charset="0"/>
                <a:cs typeface="Arial" panose="020B0604020202020204" pitchFamily="34" charset="0"/>
              </a:rPr>
              <a:t>3.1. Các bộ phận chính của ampe kìm</a:t>
            </a:r>
            <a:endPar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4E0553E0-916C-5000-5088-66349CC81726}"/>
              </a:ext>
            </a:extLst>
          </p:cNvPr>
          <p:cNvGrpSpPr/>
          <p:nvPr/>
        </p:nvGrpSpPr>
        <p:grpSpPr>
          <a:xfrm>
            <a:off x="869901" y="1449568"/>
            <a:ext cx="3933372" cy="3207355"/>
            <a:chOff x="1124857" y="1618343"/>
            <a:chExt cx="3933372" cy="2900690"/>
          </a:xfrm>
        </p:grpSpPr>
        <p:sp>
          <p:nvSpPr>
            <p:cNvPr id="14" name="Rectangle 13">
              <a:extLst>
                <a:ext uri="{FF2B5EF4-FFF2-40B4-BE49-F238E27FC236}">
                  <a16:creationId xmlns:a16="http://schemas.microsoft.com/office/drawing/2014/main" id="{4FD42513-08D9-F01E-975B-4A18AA97A7FB}"/>
                </a:ext>
              </a:extLst>
            </p:cNvPr>
            <p:cNvSpPr/>
            <p:nvPr/>
          </p:nvSpPr>
          <p:spPr>
            <a:xfrm>
              <a:off x="1124857" y="1618343"/>
              <a:ext cx="3933372" cy="2900690"/>
            </a:xfrm>
            <a:prstGeom prst="rect">
              <a:avLst/>
            </a:prstGeom>
            <a:solidFill>
              <a:srgbClr val="FFFFFF"/>
            </a:solidFill>
            <a:ln w="127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2077E30-B20E-E5D9-4BB6-EEDB44ADF722}"/>
                </a:ext>
              </a:extLst>
            </p:cNvPr>
            <p:cNvSpPr txBox="1"/>
            <p:nvPr/>
          </p:nvSpPr>
          <p:spPr>
            <a:xfrm>
              <a:off x="1347829" y="1788141"/>
              <a:ext cx="3487428" cy="2561093"/>
            </a:xfrm>
            <a:prstGeom prst="rect">
              <a:avLst/>
            </a:prstGeom>
            <a:noFill/>
          </p:spPr>
          <p:txBody>
            <a:bodyPr wrap="square" bIns="72000">
              <a:sp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Ampe kìm được sử dụng để đo cường độ dòng điện xoay chiều. Ngoài ra, ampe kìm còn tích hợp chức năng đo điện áp xoay chiều và điện trở giống như VOM. </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AC2B36B1-D53B-29C9-270C-507B2BB4AA4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a14:imgEffect>
                  </a14:imgLayer>
                </a14:imgProps>
              </a:ext>
            </a:extLst>
          </a:blip>
          <a:stretch>
            <a:fillRect/>
          </a:stretch>
        </p:blipFill>
        <p:spPr>
          <a:xfrm>
            <a:off x="5026244" y="1449568"/>
            <a:ext cx="2674943" cy="3207355"/>
          </a:xfrm>
          <a:prstGeom prst="rect">
            <a:avLst/>
          </a:prstGeom>
        </p:spPr>
      </p:pic>
    </p:spTree>
    <p:extLst>
      <p:ext uri="{BB962C8B-B14F-4D97-AF65-F5344CB8AC3E}">
        <p14:creationId xmlns:p14="http://schemas.microsoft.com/office/powerpoint/2010/main" val="323620569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10" name="Picture 9">
            <a:extLst>
              <a:ext uri="{FF2B5EF4-FFF2-40B4-BE49-F238E27FC236}">
                <a16:creationId xmlns:a16="http://schemas.microsoft.com/office/drawing/2014/main" id="{118E9F9C-8F90-2576-51CF-72C29248260B}"/>
              </a:ext>
            </a:extLst>
          </p:cNvPr>
          <p:cNvPicPr>
            <a:picLocks noChangeAspect="1"/>
          </p:cNvPicPr>
          <p:nvPr/>
        </p:nvPicPr>
        <p:blipFill>
          <a:blip r:embed="rId3"/>
          <a:srcRect/>
          <a:stretch/>
        </p:blipFill>
        <p:spPr>
          <a:xfrm>
            <a:off x="1103085" y="1056864"/>
            <a:ext cx="3228456" cy="3874148"/>
          </a:xfrm>
          <a:prstGeom prst="rect">
            <a:avLst/>
          </a:prstGeom>
        </p:spPr>
      </p:pic>
      <p:sp>
        <p:nvSpPr>
          <p:cNvPr id="3" name="Title 2">
            <a:extLst>
              <a:ext uri="{FF2B5EF4-FFF2-40B4-BE49-F238E27FC236}">
                <a16:creationId xmlns:a16="http://schemas.microsoft.com/office/drawing/2014/main" id="{DE723C30-F50C-B0C0-00A1-791D34BC3F4F}"/>
              </a:ext>
            </a:extLst>
          </p:cNvPr>
          <p:cNvSpPr>
            <a:spLocks noGrp="1"/>
          </p:cNvSpPr>
          <p:nvPr>
            <p:ph type="title"/>
          </p:nvPr>
        </p:nvSpPr>
        <p:spPr>
          <a:xfrm>
            <a:off x="1103035" y="466928"/>
            <a:ext cx="6937880" cy="572700"/>
          </a:xfrm>
        </p:spPr>
        <p:txBody>
          <a:bodyPr anchor="ctr"/>
          <a:lstStyle/>
          <a:p>
            <a:pPr algn="ctr"/>
            <a:r>
              <a:rPr lang="vi-VN" sz="2000" i="1" dirty="0">
                <a:solidFill>
                  <a:schemeClr val="tx1">
                    <a:lumMod val="50000"/>
                  </a:schemeClr>
                </a:solidFill>
                <a:latin typeface="Arial" panose="020B0604020202020204" pitchFamily="34" charset="0"/>
                <a:cs typeface="Arial" panose="020B0604020202020204" pitchFamily="34" charset="0"/>
              </a:rPr>
              <a:t>Hình 2.4. </a:t>
            </a:r>
            <a:r>
              <a:rPr lang="vi-VN" sz="2000" b="0" i="1" dirty="0">
                <a:solidFill>
                  <a:schemeClr val="tx1">
                    <a:lumMod val="50000"/>
                  </a:schemeClr>
                </a:solidFill>
                <a:latin typeface="Arial" panose="020B0604020202020204" pitchFamily="34" charset="0"/>
                <a:cs typeface="Arial" panose="020B0604020202020204" pitchFamily="34" charset="0"/>
              </a:rPr>
              <a:t>Các bộ phận chính của ampe kìm</a:t>
            </a:r>
          </a:p>
        </p:txBody>
      </p:sp>
      <p:sp>
        <p:nvSpPr>
          <p:cNvPr id="12" name="TextBox 11">
            <a:extLst>
              <a:ext uri="{FF2B5EF4-FFF2-40B4-BE49-F238E27FC236}">
                <a16:creationId xmlns:a16="http://schemas.microsoft.com/office/drawing/2014/main" id="{7A72E3CE-A255-41A1-2D9F-A2DD43C42CC1}"/>
              </a:ext>
            </a:extLst>
          </p:cNvPr>
          <p:cNvSpPr txBox="1"/>
          <p:nvPr/>
        </p:nvSpPr>
        <p:spPr>
          <a:xfrm>
            <a:off x="5063674" y="1311548"/>
            <a:ext cx="2977241" cy="3365024"/>
          </a:xfrm>
          <a:prstGeom prst="rect">
            <a:avLst/>
          </a:prstGeom>
          <a:noFill/>
        </p:spPr>
        <p:txBody>
          <a:bodyPr wrap="square">
            <a:spAutoFit/>
          </a:bodyPr>
          <a:lstStyle/>
          <a:p>
            <a:pPr algn="just">
              <a:lnSpc>
                <a:spcPct val="150000"/>
              </a:lnSpc>
            </a:pPr>
            <a:r>
              <a:rPr lang="vi-VN" sz="1800" dirty="0"/>
              <a:t>1. Hàm kẹp </a:t>
            </a:r>
          </a:p>
          <a:p>
            <a:pPr algn="just">
              <a:lnSpc>
                <a:spcPct val="150000"/>
              </a:lnSpc>
            </a:pPr>
            <a:r>
              <a:rPr lang="vi-VN" sz="1800" dirty="0"/>
              <a:t>2. Vỏ ampe kìm</a:t>
            </a:r>
          </a:p>
          <a:p>
            <a:pPr algn="just">
              <a:lnSpc>
                <a:spcPct val="150000"/>
              </a:lnSpc>
            </a:pPr>
            <a:r>
              <a:rPr lang="vi-VN" sz="1800" dirty="0"/>
              <a:t>3. Thang đo</a:t>
            </a:r>
          </a:p>
          <a:p>
            <a:pPr algn="just">
              <a:lnSpc>
                <a:spcPct val="150000"/>
              </a:lnSpc>
            </a:pPr>
            <a:r>
              <a:rPr lang="vi-VN" sz="1800" dirty="0"/>
              <a:t>4. Màn hình hiển thị</a:t>
            </a:r>
          </a:p>
          <a:p>
            <a:pPr algn="just">
              <a:lnSpc>
                <a:spcPct val="150000"/>
              </a:lnSpc>
            </a:pPr>
            <a:r>
              <a:rPr lang="vi-VN" sz="1800" dirty="0"/>
              <a:t>5. Giắc cắm que đo</a:t>
            </a:r>
          </a:p>
          <a:p>
            <a:pPr algn="just">
              <a:lnSpc>
                <a:spcPct val="150000"/>
              </a:lnSpc>
            </a:pPr>
            <a:r>
              <a:rPr lang="vi-VN" sz="1800" dirty="0"/>
              <a:t>6. Lẫy mở hàm kẹp</a:t>
            </a:r>
          </a:p>
          <a:p>
            <a:pPr algn="just">
              <a:lnSpc>
                <a:spcPct val="150000"/>
              </a:lnSpc>
            </a:pPr>
            <a:r>
              <a:rPr lang="vi-VN" sz="1800" dirty="0"/>
              <a:t>7. Núm xoay chọn thang đo</a:t>
            </a:r>
          </a:p>
          <a:p>
            <a:pPr algn="just">
              <a:lnSpc>
                <a:spcPct val="150000"/>
              </a:lnSpc>
            </a:pPr>
            <a:r>
              <a:rPr lang="vi-VN" sz="1800" dirty="0"/>
              <a:t>8. Que đo</a:t>
            </a:r>
          </a:p>
        </p:txBody>
      </p:sp>
    </p:spTree>
    <p:extLst>
      <p:ext uri="{BB962C8B-B14F-4D97-AF65-F5344CB8AC3E}">
        <p14:creationId xmlns:p14="http://schemas.microsoft.com/office/powerpoint/2010/main" val="14865511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left)">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left)">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wipe(left)">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wipe(left)">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wipe(left)">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wipe(left)">
                                      <p:cBhvr>
                                        <p:cTn id="42"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9"/>
          <p:cNvSpPr txBox="1">
            <a:spLocks noGrp="1"/>
          </p:cNvSpPr>
          <p:nvPr>
            <p:ph type="title"/>
          </p:nvPr>
        </p:nvSpPr>
        <p:spPr>
          <a:xfrm>
            <a:off x="829339" y="539500"/>
            <a:ext cx="7717200" cy="5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2.1. Các bộ phận chính của đồng hồ vạn năng</a:t>
            </a:r>
            <a:endParaRPr sz="2400" dirty="0"/>
          </a:p>
        </p:txBody>
      </p:sp>
      <p:sp>
        <p:nvSpPr>
          <p:cNvPr id="405" name="Google Shape;405;p29"/>
          <p:cNvSpPr txBox="1">
            <a:spLocks noGrp="1"/>
          </p:cNvSpPr>
          <p:nvPr>
            <p:ph type="subTitle" idx="1"/>
          </p:nvPr>
        </p:nvSpPr>
        <p:spPr>
          <a:xfrm>
            <a:off x="4939077" y="1353201"/>
            <a:ext cx="3421152" cy="3250724"/>
          </a:xfrm>
          <a:prstGeom prst="rect">
            <a:avLst/>
          </a:prstGeom>
        </p:spPr>
        <p:txBody>
          <a:bodyPr spcFirstLastPara="1" wrap="square" lIns="0" tIns="91425" rIns="91425" bIns="91425" anchor="ctr" anchorCtr="0">
            <a:noAutofit/>
          </a:bodyPr>
          <a:lstStyle/>
          <a:p>
            <a:pPr marL="139700" indent="0" algn="just">
              <a:lnSpc>
                <a:spcPct val="150000"/>
              </a:lnSpc>
              <a:buNone/>
            </a:pPr>
            <a:r>
              <a:rPr lang="vi-VN" sz="2000" i="1" dirty="0">
                <a:latin typeface="Arial" panose="020B0604020202020204" pitchFamily="34" charset="0"/>
                <a:cs typeface="Arial" panose="020B0604020202020204" pitchFamily="34" charset="0"/>
              </a:rPr>
              <a:t>Em hãy tìm hiểu ampe kìm như minh họa ở hình 2.4 và cho biết ampe kìm có thể sử dụng để đo, kiểm tra những đại lượng điện nào của mạng điện trong nhà.</a:t>
            </a:r>
          </a:p>
        </p:txBody>
      </p:sp>
      <p:pic>
        <p:nvPicPr>
          <p:cNvPr id="406" name="Google Shape;406;p29"/>
          <p:cNvPicPr preferRelativeResize="0">
            <a:picLocks noGrp="1"/>
          </p:cNvPicPr>
          <p:nvPr>
            <p:ph type="pic" idx="2"/>
          </p:nvPr>
        </p:nvPicPr>
        <p:blipFill rotWithShape="1">
          <a:blip r:embed="rId3"/>
          <a:srcRect t="5668" b="5668"/>
          <a:stretch/>
        </p:blipFill>
        <p:spPr>
          <a:xfrm>
            <a:off x="905700" y="1353201"/>
            <a:ext cx="3666300" cy="3250724"/>
          </a:xfrm>
          <a:prstGeom prst="rect">
            <a:avLst/>
          </a:prstGeom>
        </p:spPr>
      </p:pic>
    </p:spTree>
    <p:extLst>
      <p:ext uri="{BB962C8B-B14F-4D97-AF65-F5344CB8AC3E}">
        <p14:creationId xmlns:p14="http://schemas.microsoft.com/office/powerpoint/2010/main" val="33702094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05">
                                            <p:txEl>
                                              <p:pRg st="0" end="0"/>
                                            </p:txEl>
                                          </p:spTgt>
                                        </p:tgtEl>
                                        <p:attrNameLst>
                                          <p:attrName>style.visibility</p:attrName>
                                        </p:attrNameLst>
                                      </p:cBhvr>
                                      <p:to>
                                        <p:strVal val="visible"/>
                                      </p:to>
                                    </p:set>
                                    <p:animEffect transition="in" filter="blinds(horizontal)">
                                      <p:cBhvr>
                                        <p:cTn id="7" dur="500"/>
                                        <p:tgtEl>
                                          <p:spTgt spid="4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9"/>
          <p:cNvSpPr txBox="1">
            <a:spLocks noGrp="1"/>
          </p:cNvSpPr>
          <p:nvPr>
            <p:ph type="title"/>
          </p:nvPr>
        </p:nvSpPr>
        <p:spPr>
          <a:xfrm>
            <a:off x="829339" y="715946"/>
            <a:ext cx="7717200" cy="5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3.1. Các bộ phận chính của ampe kìm</a:t>
            </a:r>
            <a:endParaRPr sz="2400" dirty="0"/>
          </a:p>
        </p:txBody>
      </p:sp>
      <p:grpSp>
        <p:nvGrpSpPr>
          <p:cNvPr id="3" name="Group 2">
            <a:extLst>
              <a:ext uri="{FF2B5EF4-FFF2-40B4-BE49-F238E27FC236}">
                <a16:creationId xmlns:a16="http://schemas.microsoft.com/office/drawing/2014/main" id="{3809E38B-0E49-A5B3-86A8-1D0E4FA17E3E}"/>
              </a:ext>
            </a:extLst>
          </p:cNvPr>
          <p:cNvGrpSpPr/>
          <p:nvPr/>
        </p:nvGrpSpPr>
        <p:grpSpPr>
          <a:xfrm>
            <a:off x="887396" y="1654629"/>
            <a:ext cx="4613518" cy="2322285"/>
            <a:chOff x="1516477" y="2187230"/>
            <a:chExt cx="3135336" cy="2104976"/>
          </a:xfrm>
        </p:grpSpPr>
        <p:sp>
          <p:nvSpPr>
            <p:cNvPr id="4" name="Rectangle 3">
              <a:extLst>
                <a:ext uri="{FF2B5EF4-FFF2-40B4-BE49-F238E27FC236}">
                  <a16:creationId xmlns:a16="http://schemas.microsoft.com/office/drawing/2014/main" id="{A97DB79B-4666-DB2C-4CE3-827DE02D42F0}"/>
                </a:ext>
              </a:extLst>
            </p:cNvPr>
            <p:cNvSpPr/>
            <p:nvPr/>
          </p:nvSpPr>
          <p:spPr>
            <a:xfrm>
              <a:off x="1516477" y="2187230"/>
              <a:ext cx="3135336" cy="2104976"/>
            </a:xfrm>
            <a:prstGeom prst="rect">
              <a:avLst/>
            </a:prstGeom>
            <a:solidFill>
              <a:srgbClr val="FFFFFF"/>
            </a:solidFill>
            <a:ln w="127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843D1FC-20E0-F263-F846-AFB34E9E47E0}"/>
                </a:ext>
              </a:extLst>
            </p:cNvPr>
            <p:cNvSpPr txBox="1"/>
            <p:nvPr/>
          </p:nvSpPr>
          <p:spPr>
            <a:xfrm>
              <a:off x="1630295" y="2503421"/>
              <a:ext cx="2907701" cy="1455833"/>
            </a:xfrm>
            <a:prstGeom prst="rect">
              <a:avLst/>
            </a:prstGeom>
            <a:noFill/>
          </p:spPr>
          <p:txBody>
            <a:bodyPr wrap="square" tIns="72000" rIns="90000" bIns="72000" anchor="ctr">
              <a:spAutoFit/>
            </a:bodyPr>
            <a:lstStyle/>
            <a:p>
              <a:pPr algn="just">
                <a:lnSpc>
                  <a:spcPct val="150000"/>
                </a:lnSpc>
              </a:pPr>
              <a:r>
                <a:rPr lang="vi-VN"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Ampe kìm có thể sử dụng để đo cường độ dòng điện xoay chiều, điện áp xoay chiều,…</a:t>
              </a:r>
              <a:endParaRPr lang="vi-VN" sz="2200"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7" name="Freeform 9">
            <a:extLst>
              <a:ext uri="{FF2B5EF4-FFF2-40B4-BE49-F238E27FC236}">
                <a16:creationId xmlns:a16="http://schemas.microsoft.com/office/drawing/2014/main" id="{30D35595-E3CD-249B-2ACC-7325B110715E}"/>
              </a:ext>
            </a:extLst>
          </p:cNvPr>
          <p:cNvSpPr/>
          <p:nvPr/>
        </p:nvSpPr>
        <p:spPr>
          <a:xfrm>
            <a:off x="6061309" y="2311645"/>
            <a:ext cx="2038937" cy="2831855"/>
          </a:xfrm>
          <a:custGeom>
            <a:avLst/>
            <a:gdLst/>
            <a:ahLst/>
            <a:cxnLst/>
            <a:rect l="l" t="t" r="r" b="b"/>
            <a:pathLst>
              <a:path w="799120" h="1109889">
                <a:moveTo>
                  <a:pt x="0" y="0"/>
                </a:moveTo>
                <a:lnTo>
                  <a:pt x="799120" y="0"/>
                </a:lnTo>
                <a:lnTo>
                  <a:pt x="799120" y="1109888"/>
                </a:lnTo>
                <a:lnTo>
                  <a:pt x="0" y="110988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90277910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7" name="Title 6">
            <a:extLst>
              <a:ext uri="{FF2B5EF4-FFF2-40B4-BE49-F238E27FC236}">
                <a16:creationId xmlns:a16="http://schemas.microsoft.com/office/drawing/2014/main" id="{E278E03B-387E-D25C-ED3B-50903667C620}"/>
              </a:ext>
            </a:extLst>
          </p:cNvPr>
          <p:cNvSpPr>
            <a:spLocks noGrp="1"/>
          </p:cNvSpPr>
          <p:nvPr>
            <p:ph type="title"/>
          </p:nvPr>
        </p:nvSpPr>
        <p:spPr>
          <a:xfrm>
            <a:off x="720000" y="487034"/>
            <a:ext cx="7704000" cy="572700"/>
          </a:xfrm>
        </p:spPr>
        <p:txBody>
          <a:bodyPr anchor="t"/>
          <a:lstStyle/>
          <a:p>
            <a:pPr algn="just"/>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3.2. Quy trình sử dụng ampe kìm</a:t>
            </a:r>
            <a:endPar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EAC67E43-01D1-060C-3C27-7FD36788679D}"/>
              </a:ext>
            </a:extLst>
          </p:cNvPr>
          <p:cNvSpPr/>
          <p:nvPr/>
        </p:nvSpPr>
        <p:spPr>
          <a:xfrm>
            <a:off x="720001" y="1401581"/>
            <a:ext cx="7704000" cy="2900596"/>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A4D62EB-A202-0EB9-49A4-B0815FD17E89}"/>
              </a:ext>
            </a:extLst>
          </p:cNvPr>
          <p:cNvSpPr txBox="1"/>
          <p:nvPr/>
        </p:nvSpPr>
        <p:spPr>
          <a:xfrm>
            <a:off x="5085258" y="2456558"/>
            <a:ext cx="3125451" cy="1483213"/>
          </a:xfrm>
          <a:prstGeom prst="rect">
            <a:avLst/>
          </a:prstGeom>
          <a:noFill/>
        </p:spPr>
        <p:txBody>
          <a:bodyPr wrap="square" bIns="108000">
            <a:spAutoFit/>
          </a:bodyPr>
          <a:lstStyle/>
          <a:p>
            <a:pPr algn="just">
              <a:lnSpc>
                <a:spcPct val="150000"/>
              </a:lnSpc>
            </a:pPr>
            <a:r>
              <a:rPr lang="vi-VN" sz="2000" i="1" dirty="0"/>
              <a:t>Em hãy nêu các bước đo cường độ dòng điện xoay chiều bằng ampe kìm.</a:t>
            </a:r>
          </a:p>
        </p:txBody>
      </p:sp>
      <p:sp>
        <p:nvSpPr>
          <p:cNvPr id="37" name="Rectangle: Rounded Corners 36">
            <a:extLst>
              <a:ext uri="{FF2B5EF4-FFF2-40B4-BE49-F238E27FC236}">
                <a16:creationId xmlns:a16="http://schemas.microsoft.com/office/drawing/2014/main" id="{BD25EEAE-96D8-3F5F-1638-00A701615A78}"/>
              </a:ext>
            </a:extLst>
          </p:cNvPr>
          <p:cNvSpPr/>
          <p:nvPr/>
        </p:nvSpPr>
        <p:spPr>
          <a:xfrm>
            <a:off x="5156308" y="1841959"/>
            <a:ext cx="2983352" cy="547143"/>
          </a:xfrm>
          <a:prstGeom prst="roundRect">
            <a:avLst/>
          </a:prstGeom>
          <a:solidFill>
            <a:schemeClr val="accent4">
              <a:lumMod val="60000"/>
              <a:lumOff val="40000"/>
            </a:schemeClr>
          </a:solidFill>
          <a:ln>
            <a:solidFill>
              <a:schemeClr val="accent4">
                <a:lumMod val="60000"/>
                <a:lumOff val="4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latin typeface="Arial" panose="020B0604020202020204" pitchFamily="34" charset="0"/>
                <a:cs typeface="Arial" panose="020B0604020202020204" pitchFamily="34" charset="0"/>
              </a:rPr>
              <a:t>THẢO LUẬN NHÓM</a:t>
            </a:r>
          </a:p>
        </p:txBody>
      </p:sp>
      <p:pic>
        <p:nvPicPr>
          <p:cNvPr id="3" name="Picture 2">
            <a:extLst>
              <a:ext uri="{FF2B5EF4-FFF2-40B4-BE49-F238E27FC236}">
                <a16:creationId xmlns:a16="http://schemas.microsoft.com/office/drawing/2014/main" id="{33BFCE46-374C-6C80-3145-657B35E75AD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a14:imgEffect>
                  </a14:imgLayer>
                </a14:imgProps>
              </a:ext>
            </a:extLst>
          </a:blip>
          <a:stretch>
            <a:fillRect/>
          </a:stretch>
        </p:blipFill>
        <p:spPr>
          <a:xfrm>
            <a:off x="2637017" y="1462654"/>
            <a:ext cx="2317234" cy="2778449"/>
          </a:xfrm>
          <a:prstGeom prst="rect">
            <a:avLst/>
          </a:prstGeom>
        </p:spPr>
      </p:pic>
      <p:pic>
        <p:nvPicPr>
          <p:cNvPr id="35" name="Picture 8">
            <a:extLst>
              <a:ext uri="{FF2B5EF4-FFF2-40B4-BE49-F238E27FC236}">
                <a16:creationId xmlns:a16="http://schemas.microsoft.com/office/drawing/2014/main" id="{7DBD60F8-D7A0-1927-C4F2-4D8BE1737F42}"/>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39513"/>
          <a:stretch/>
        </p:blipFill>
        <p:spPr>
          <a:xfrm>
            <a:off x="783812" y="2061149"/>
            <a:ext cx="2000694" cy="2241028"/>
          </a:xfrm>
          <a:prstGeom prst="rect">
            <a:avLst/>
          </a:prstGeom>
        </p:spPr>
      </p:pic>
    </p:spTree>
    <p:extLst>
      <p:ext uri="{BB962C8B-B14F-4D97-AF65-F5344CB8AC3E}">
        <p14:creationId xmlns:p14="http://schemas.microsoft.com/office/powerpoint/2010/main" val="123567345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linds(horizontal)">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6"/>
          <p:cNvSpPr txBox="1">
            <a:spLocks noGrp="1"/>
          </p:cNvSpPr>
          <p:nvPr>
            <p:ph type="title"/>
          </p:nvPr>
        </p:nvSpPr>
        <p:spPr>
          <a:xfrm>
            <a:off x="1068122" y="467363"/>
            <a:ext cx="6912088" cy="572700"/>
          </a:xfrm>
          <a:prstGeom prst="rect">
            <a:avLst/>
          </a:prstGeom>
        </p:spPr>
        <p:txBody>
          <a:bodyPr spcFirstLastPara="1" wrap="square" lIns="91425" tIns="91425" rIns="91425" bIns="91425" anchor="ctr" anchorCtr="0">
            <a:noAutofit/>
          </a:bodyPr>
          <a:lstStyle/>
          <a:p>
            <a:r>
              <a:rPr lang="vi-VN" sz="22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Quy trình sử dụng ampe kìm</a:t>
            </a:r>
            <a:endParaRPr lang="vi-VN" sz="22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87" name="Google Shape;587;p36"/>
          <p:cNvSpPr txBox="1"/>
          <p:nvPr/>
        </p:nvSpPr>
        <p:spPr>
          <a:xfrm>
            <a:off x="1068122" y="2767138"/>
            <a:ext cx="5639975" cy="955829"/>
          </a:xfrm>
          <a:prstGeom prst="rect">
            <a:avLst/>
          </a:prstGeom>
          <a:noFill/>
          <a:ln>
            <a:noFill/>
          </a:ln>
        </p:spPr>
        <p:txBody>
          <a:bodyPr spcFirstLastPara="1" wrap="square" lIns="91425" tIns="91425" rIns="91425" bIns="91425" anchor="ctr" anchorCtr="0">
            <a:noAutofit/>
          </a:bodyPr>
          <a:lstStyle/>
          <a:p>
            <a:pPr algn="just">
              <a:lnSpc>
                <a:spcPct val="150000"/>
              </a:lnSpc>
            </a:pPr>
            <a:r>
              <a:rPr lang="vi-VN" sz="1800" dirty="0"/>
              <a:t>Kẹp một dây điện cấp nguồn cho tải tiêu thụ điện vào hàm kẹp.</a:t>
            </a:r>
          </a:p>
        </p:txBody>
      </p:sp>
      <p:sp>
        <p:nvSpPr>
          <p:cNvPr id="591" name="Google Shape;591;p36"/>
          <p:cNvSpPr txBox="1"/>
          <p:nvPr/>
        </p:nvSpPr>
        <p:spPr>
          <a:xfrm>
            <a:off x="7074373" y="2767138"/>
            <a:ext cx="658500" cy="955829"/>
          </a:xfrm>
          <a:prstGeom prst="rect">
            <a:avLst/>
          </a:prstGeom>
          <a:solidFill>
            <a:srgbClr val="FFFFFF"/>
          </a:solidFill>
          <a:ln w="9525">
            <a:solidFill>
              <a:schemeClr val="tx1">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500" b="1">
                <a:solidFill>
                  <a:schemeClr val="accent3">
                    <a:lumMod val="75000"/>
                  </a:schemeClr>
                </a:solidFill>
                <a:latin typeface="Arial" panose="020B0604020202020204" pitchFamily="34" charset="0"/>
                <a:ea typeface="Epilogue"/>
                <a:cs typeface="Arial" panose="020B0604020202020204" pitchFamily="34" charset="0"/>
                <a:sym typeface="Epilogue"/>
              </a:rPr>
              <a:t>02</a:t>
            </a:r>
            <a:endParaRPr sz="2500" b="1">
              <a:solidFill>
                <a:schemeClr val="accent3">
                  <a:lumMod val="75000"/>
                </a:schemeClr>
              </a:solidFill>
              <a:latin typeface="Arial" panose="020B0604020202020204" pitchFamily="34" charset="0"/>
              <a:ea typeface="Epilogue"/>
              <a:cs typeface="Arial" panose="020B0604020202020204" pitchFamily="34" charset="0"/>
              <a:sym typeface="Epilogue"/>
            </a:endParaRPr>
          </a:p>
        </p:txBody>
      </p:sp>
      <p:sp>
        <p:nvSpPr>
          <p:cNvPr id="593" name="Google Shape;593;p36"/>
          <p:cNvSpPr txBox="1"/>
          <p:nvPr/>
        </p:nvSpPr>
        <p:spPr>
          <a:xfrm>
            <a:off x="1978702" y="1229357"/>
            <a:ext cx="5754172" cy="1179235"/>
          </a:xfrm>
          <a:prstGeom prst="rect">
            <a:avLst/>
          </a:prstGeom>
          <a:noFill/>
          <a:ln>
            <a:noFill/>
          </a:ln>
        </p:spPr>
        <p:txBody>
          <a:bodyPr spcFirstLastPara="1" wrap="square" lIns="91425" tIns="91425" rIns="91425" bIns="91425" anchor="ctr" anchorCtr="0">
            <a:noAutofit/>
          </a:bodyPr>
          <a:lstStyle/>
          <a:p>
            <a:pPr algn="just">
              <a:lnSpc>
                <a:spcPct val="150000"/>
              </a:lnSpc>
            </a:pPr>
            <a:r>
              <a:rPr lang="vi-VN" sz="1800" dirty="0"/>
              <a:t>Xác định giá trị lớn nhất của cường độ dòng điện xoay chiều cần đo và chọn thang đo cường độ dòng điện xoay chiều phù hợp trên đồng hồ.</a:t>
            </a:r>
          </a:p>
        </p:txBody>
      </p:sp>
      <p:sp>
        <p:nvSpPr>
          <p:cNvPr id="595" name="Google Shape;595;p36"/>
          <p:cNvSpPr txBox="1"/>
          <p:nvPr/>
        </p:nvSpPr>
        <p:spPr>
          <a:xfrm>
            <a:off x="1068123" y="1229363"/>
            <a:ext cx="658500" cy="1186218"/>
          </a:xfrm>
          <a:prstGeom prst="rect">
            <a:avLst/>
          </a:prstGeom>
          <a:solidFill>
            <a:srgbClr val="FFFFFF"/>
          </a:solidFill>
          <a:ln w="9525">
            <a:solidFill>
              <a:schemeClr val="tx1">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500" b="1" dirty="0">
                <a:solidFill>
                  <a:schemeClr val="accent3">
                    <a:lumMod val="75000"/>
                  </a:schemeClr>
                </a:solidFill>
                <a:latin typeface="Arial" panose="020B0604020202020204" pitchFamily="34" charset="0"/>
                <a:ea typeface="Epilogue"/>
                <a:cs typeface="Arial" panose="020B0604020202020204" pitchFamily="34" charset="0"/>
                <a:sym typeface="Epilogue"/>
              </a:rPr>
              <a:t>01</a:t>
            </a:r>
            <a:endParaRPr sz="2500" b="1" dirty="0">
              <a:solidFill>
                <a:schemeClr val="accent3">
                  <a:lumMod val="75000"/>
                </a:schemeClr>
              </a:solidFill>
              <a:latin typeface="Arial" panose="020B0604020202020204" pitchFamily="34" charset="0"/>
              <a:ea typeface="Epilogue"/>
              <a:cs typeface="Arial" panose="020B0604020202020204" pitchFamily="34" charset="0"/>
              <a:sym typeface="Epilogue"/>
            </a:endParaRPr>
          </a:p>
        </p:txBody>
      </p:sp>
      <p:cxnSp>
        <p:nvCxnSpPr>
          <p:cNvPr id="599" name="Google Shape;599;p36"/>
          <p:cNvCxnSpPr>
            <a:cxnSpLocks/>
            <a:stCxn id="595" idx="2"/>
            <a:endCxn id="591" idx="0"/>
          </p:cNvCxnSpPr>
          <p:nvPr/>
        </p:nvCxnSpPr>
        <p:spPr>
          <a:xfrm rot="16200000" flipH="1">
            <a:off x="4224720" y="-411766"/>
            <a:ext cx="351557" cy="6006250"/>
          </a:xfrm>
          <a:prstGeom prst="bentConnector3">
            <a:avLst>
              <a:gd name="adj1" fmla="val 50000"/>
            </a:avLst>
          </a:prstGeom>
          <a:noFill/>
          <a:ln w="9525" cap="flat" cmpd="sng">
            <a:solidFill>
              <a:schemeClr val="dk1"/>
            </a:solidFill>
            <a:prstDash val="solid"/>
            <a:round/>
            <a:headEnd type="none" w="med" len="med"/>
            <a:tailEnd type="none" w="med" len="med"/>
          </a:ln>
        </p:spPr>
      </p:cxnSp>
      <p:sp>
        <p:nvSpPr>
          <p:cNvPr id="13" name="Google Shape;595;p36">
            <a:extLst>
              <a:ext uri="{FF2B5EF4-FFF2-40B4-BE49-F238E27FC236}">
                <a16:creationId xmlns:a16="http://schemas.microsoft.com/office/drawing/2014/main" id="{4A6B15DB-D357-D52A-3160-7136D07011CA}"/>
              </a:ext>
            </a:extLst>
          </p:cNvPr>
          <p:cNvSpPr txBox="1"/>
          <p:nvPr/>
        </p:nvSpPr>
        <p:spPr>
          <a:xfrm>
            <a:off x="1074100" y="4074524"/>
            <a:ext cx="658500" cy="615350"/>
          </a:xfrm>
          <a:prstGeom prst="rect">
            <a:avLst/>
          </a:prstGeom>
          <a:solidFill>
            <a:srgbClr val="FFFFFF"/>
          </a:solidFill>
          <a:ln w="9525">
            <a:solidFill>
              <a:schemeClr val="tx1">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vi-VN" sz="2500" b="1" dirty="0">
                <a:solidFill>
                  <a:schemeClr val="accent3">
                    <a:lumMod val="75000"/>
                  </a:schemeClr>
                </a:solidFill>
                <a:latin typeface="Arial" panose="020B0604020202020204" pitchFamily="34" charset="0"/>
                <a:ea typeface="Epilogue"/>
                <a:cs typeface="Arial" panose="020B0604020202020204" pitchFamily="34" charset="0"/>
                <a:sym typeface="Epilogue"/>
              </a:rPr>
              <a:t>03</a:t>
            </a:r>
            <a:endParaRPr sz="2500" b="1" dirty="0">
              <a:solidFill>
                <a:schemeClr val="accent3">
                  <a:lumMod val="75000"/>
                </a:schemeClr>
              </a:solidFill>
              <a:latin typeface="Arial" panose="020B0604020202020204" pitchFamily="34" charset="0"/>
              <a:ea typeface="Epilogue"/>
              <a:cs typeface="Arial" panose="020B0604020202020204" pitchFamily="34" charset="0"/>
              <a:sym typeface="Epilogue"/>
            </a:endParaRPr>
          </a:p>
        </p:txBody>
      </p:sp>
      <p:cxnSp>
        <p:nvCxnSpPr>
          <p:cNvPr id="14" name="Google Shape;599;p36">
            <a:extLst>
              <a:ext uri="{FF2B5EF4-FFF2-40B4-BE49-F238E27FC236}">
                <a16:creationId xmlns:a16="http://schemas.microsoft.com/office/drawing/2014/main" id="{FFF961B1-181C-EAE9-DB5B-2753509E35FC}"/>
              </a:ext>
            </a:extLst>
          </p:cNvPr>
          <p:cNvCxnSpPr>
            <a:cxnSpLocks/>
            <a:stCxn id="591" idx="2"/>
            <a:endCxn id="13" idx="0"/>
          </p:cNvCxnSpPr>
          <p:nvPr/>
        </p:nvCxnSpPr>
        <p:spPr>
          <a:xfrm rot="5400000">
            <a:off x="4227709" y="898609"/>
            <a:ext cx="351557" cy="6000273"/>
          </a:xfrm>
          <a:prstGeom prst="bentConnector3">
            <a:avLst>
              <a:gd name="adj1" fmla="val 50000"/>
            </a:avLst>
          </a:prstGeom>
          <a:noFill/>
          <a:ln w="9525" cap="flat" cmpd="sng">
            <a:solidFill>
              <a:schemeClr val="dk1"/>
            </a:solidFill>
            <a:prstDash val="solid"/>
            <a:round/>
            <a:headEnd type="none" w="med" len="med"/>
            <a:tailEnd type="none" w="med" len="med"/>
          </a:ln>
        </p:spPr>
      </p:cxnSp>
      <p:sp>
        <p:nvSpPr>
          <p:cNvPr id="20" name="Google Shape;593;p36">
            <a:extLst>
              <a:ext uri="{FF2B5EF4-FFF2-40B4-BE49-F238E27FC236}">
                <a16:creationId xmlns:a16="http://schemas.microsoft.com/office/drawing/2014/main" id="{20622543-B388-2CE6-4E7D-4DBDD2777336}"/>
              </a:ext>
            </a:extLst>
          </p:cNvPr>
          <p:cNvSpPr txBox="1"/>
          <p:nvPr/>
        </p:nvSpPr>
        <p:spPr>
          <a:xfrm>
            <a:off x="2391101" y="4074524"/>
            <a:ext cx="5341772" cy="615350"/>
          </a:xfrm>
          <a:prstGeom prst="rect">
            <a:avLst/>
          </a:prstGeom>
          <a:noFill/>
          <a:ln>
            <a:noFill/>
          </a:ln>
        </p:spPr>
        <p:txBody>
          <a:bodyPr spcFirstLastPara="1" wrap="square" lIns="91425" tIns="91425" rIns="91425" bIns="91425" anchor="ctr" anchorCtr="0">
            <a:noAutofit/>
          </a:bodyPr>
          <a:lstStyle/>
          <a:p>
            <a:r>
              <a:rPr lang="vi-VN" sz="1800" dirty="0"/>
              <a:t>Đọc kết quả đo trên màn hình hiển thị.</a:t>
            </a:r>
          </a:p>
        </p:txBody>
      </p:sp>
    </p:spTree>
    <p:extLst>
      <p:ext uri="{BB962C8B-B14F-4D97-AF65-F5344CB8AC3E}">
        <p14:creationId xmlns:p14="http://schemas.microsoft.com/office/powerpoint/2010/main" val="272053997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95"/>
                                        </p:tgtEl>
                                        <p:attrNameLst>
                                          <p:attrName>style.visibility</p:attrName>
                                        </p:attrNameLst>
                                      </p:cBhvr>
                                      <p:to>
                                        <p:strVal val="visible"/>
                                      </p:to>
                                    </p:set>
                                    <p:animEffect transition="in" filter="wipe(up)">
                                      <p:cBhvr>
                                        <p:cTn id="7" dur="500"/>
                                        <p:tgtEl>
                                          <p:spTgt spid="59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93"/>
                                        </p:tgtEl>
                                        <p:attrNameLst>
                                          <p:attrName>style.visibility</p:attrName>
                                        </p:attrNameLst>
                                      </p:cBhvr>
                                      <p:to>
                                        <p:strVal val="visible"/>
                                      </p:to>
                                    </p:set>
                                    <p:animEffect transition="in" filter="wipe(down)">
                                      <p:cBhvr>
                                        <p:cTn id="11" dur="500"/>
                                        <p:tgtEl>
                                          <p:spTgt spid="59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99"/>
                                        </p:tgtEl>
                                        <p:attrNameLst>
                                          <p:attrName>style.visibility</p:attrName>
                                        </p:attrNameLst>
                                      </p:cBhvr>
                                      <p:to>
                                        <p:strVal val="visible"/>
                                      </p:to>
                                    </p:set>
                                    <p:animEffect transition="in" filter="wipe(left)">
                                      <p:cBhvr>
                                        <p:cTn id="16" dur="500"/>
                                        <p:tgtEl>
                                          <p:spTgt spid="599"/>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591"/>
                                        </p:tgtEl>
                                        <p:attrNameLst>
                                          <p:attrName>style.visibility</p:attrName>
                                        </p:attrNameLst>
                                      </p:cBhvr>
                                      <p:to>
                                        <p:strVal val="visible"/>
                                      </p:to>
                                    </p:set>
                                    <p:animEffect transition="in" filter="wipe(up)">
                                      <p:cBhvr>
                                        <p:cTn id="20" dur="500"/>
                                        <p:tgtEl>
                                          <p:spTgt spid="591"/>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587">
                                            <p:txEl>
                                              <p:pRg st="0" end="0"/>
                                            </p:txEl>
                                          </p:spTgt>
                                        </p:tgtEl>
                                        <p:attrNameLst>
                                          <p:attrName>style.visibility</p:attrName>
                                        </p:attrNameLst>
                                      </p:cBhvr>
                                      <p:to>
                                        <p:strVal val="visible"/>
                                      </p:to>
                                    </p:set>
                                    <p:animEffect transition="in" filter="wipe(down)">
                                      <p:cBhvr>
                                        <p:cTn id="24" dur="500"/>
                                        <p:tgtEl>
                                          <p:spTgt spid="58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right)">
                                      <p:cBhvr>
                                        <p:cTn id="29" dur="500"/>
                                        <p:tgtEl>
                                          <p:spTgt spid="14"/>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par>
                          <p:cTn id="34" fill="hold">
                            <p:stCondLst>
                              <p:cond delay="1000"/>
                            </p:stCondLst>
                            <p:childTnLst>
                              <p:par>
                                <p:cTn id="35" presetID="22" presetClass="entr" presetSubtype="4"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build="p"/>
      <p:bldP spid="591" grpId="0" animBg="1"/>
      <p:bldP spid="593" grpId="0"/>
      <p:bldP spid="595" grpId="0" animBg="1"/>
      <p:bldP spid="13" grpId="0" animBg="1"/>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0" name="Google Shape;370;p28"/>
          <p:cNvSpPr txBox="1">
            <a:spLocks noGrp="1"/>
          </p:cNvSpPr>
          <p:nvPr>
            <p:ph type="title"/>
          </p:nvPr>
        </p:nvSpPr>
        <p:spPr>
          <a:xfrm>
            <a:off x="675821" y="2147738"/>
            <a:ext cx="5585498" cy="2044663"/>
          </a:xfrm>
          <a:prstGeom prst="rect">
            <a:avLst/>
          </a:prstGeom>
        </p:spPr>
        <p:txBody>
          <a:bodyPr spcFirstLastPara="1" wrap="square" lIns="91425" tIns="91425" rIns="91425" bIns="108000" anchor="ctr" anchorCtr="0">
            <a:noAutofit/>
          </a:bodyPr>
          <a:lstStyle/>
          <a:p>
            <a:pPr>
              <a:lnSpc>
                <a:spcPct val="150000"/>
              </a:lnSpc>
            </a:pPr>
            <a:r>
              <a:rPr lang="vi-VN" sz="3600" dirty="0">
                <a:latin typeface="Arial" panose="020B0604020202020204" pitchFamily="34" charset="0"/>
                <a:cs typeface="Arial" panose="020B0604020202020204" pitchFamily="34" charset="0"/>
              </a:rPr>
              <a:t>THỰC HÀNH SỬ DỤNG VOM VÀ AMPE KÌM</a:t>
            </a:r>
          </a:p>
        </p:txBody>
      </p:sp>
      <p:sp>
        <p:nvSpPr>
          <p:cNvPr id="371" name="Google Shape;371;p28"/>
          <p:cNvSpPr txBox="1">
            <a:spLocks noGrp="1"/>
          </p:cNvSpPr>
          <p:nvPr>
            <p:ph type="title" idx="2"/>
          </p:nvPr>
        </p:nvSpPr>
        <p:spPr>
          <a:xfrm>
            <a:off x="5279143" y="1170579"/>
            <a:ext cx="982176" cy="97715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b="1" dirty="0">
                <a:latin typeface="Arial" panose="020B0604020202020204" pitchFamily="34" charset="0"/>
                <a:cs typeface="Arial" panose="020B0604020202020204" pitchFamily="34" charset="0"/>
              </a:rPr>
              <a:t>04</a:t>
            </a:r>
            <a:endParaRPr sz="4000" b="1" dirty="0">
              <a:latin typeface="Arial" panose="020B0604020202020204" pitchFamily="34" charset="0"/>
              <a:cs typeface="Arial" panose="020B0604020202020204" pitchFamily="34" charset="0"/>
            </a:endParaRPr>
          </a:p>
        </p:txBody>
      </p:sp>
      <p:sp>
        <p:nvSpPr>
          <p:cNvPr id="372" name="Google Shape;372;p28"/>
          <p:cNvSpPr txBox="1">
            <a:spLocks noGrp="1"/>
          </p:cNvSpPr>
          <p:nvPr>
            <p:ph type="subTitle" idx="1"/>
          </p:nvPr>
        </p:nvSpPr>
        <p:spPr>
          <a:xfrm>
            <a:off x="713225" y="4192392"/>
            <a:ext cx="5548094" cy="411600"/>
          </a:xfrm>
          <a:prstGeom prst="rect">
            <a:avLst/>
          </a:prstGeom>
        </p:spPr>
        <p:txBody>
          <a:bodyPr spcFirstLastPara="1" wrap="square" lIns="91425" tIns="91425" rIns="91425" bIns="91425" anchor="ctr" anchorCtr="0">
            <a:noAutofit/>
          </a:bodyPr>
          <a:lstStyle/>
          <a:p>
            <a:pPr marL="0" indent="0">
              <a:lnSpc>
                <a:spcPct val="100000"/>
              </a:lnSpc>
            </a:pPr>
            <a:r>
              <a:rPr lang="vi-VN" dirty="0">
                <a:latin typeface="Arial" panose="020B0604020202020204" pitchFamily="34" charset="0"/>
                <a:cs typeface="Arial" panose="020B0604020202020204" pitchFamily="34" charset="0"/>
              </a:rPr>
              <a:t>LẮP MẠNG ĐIỆN</a:t>
            </a:r>
          </a:p>
        </p:txBody>
      </p:sp>
      <p:grpSp>
        <p:nvGrpSpPr>
          <p:cNvPr id="2" name="Google Shape;1183;p45">
            <a:extLst>
              <a:ext uri="{FF2B5EF4-FFF2-40B4-BE49-F238E27FC236}">
                <a16:creationId xmlns:a16="http://schemas.microsoft.com/office/drawing/2014/main" id="{0DDECBE1-69F3-3122-D6EF-F6C534DAD168}"/>
              </a:ext>
            </a:extLst>
          </p:cNvPr>
          <p:cNvGrpSpPr/>
          <p:nvPr/>
        </p:nvGrpSpPr>
        <p:grpSpPr>
          <a:xfrm>
            <a:off x="6824838" y="2147738"/>
            <a:ext cx="1802002" cy="2456254"/>
            <a:chOff x="4121025" y="2905340"/>
            <a:chExt cx="1270521" cy="1629345"/>
          </a:xfrm>
        </p:grpSpPr>
        <p:sp>
          <p:nvSpPr>
            <p:cNvPr id="3" name="Google Shape;1184;p45">
              <a:extLst>
                <a:ext uri="{FF2B5EF4-FFF2-40B4-BE49-F238E27FC236}">
                  <a16:creationId xmlns:a16="http://schemas.microsoft.com/office/drawing/2014/main" id="{10D4F6A2-9FF4-A8CD-87D8-0DCBBDA808E3}"/>
                </a:ext>
              </a:extLst>
            </p:cNvPr>
            <p:cNvSpPr/>
            <p:nvPr/>
          </p:nvSpPr>
          <p:spPr>
            <a:xfrm>
              <a:off x="4121025" y="2905340"/>
              <a:ext cx="813138" cy="1225014"/>
            </a:xfrm>
            <a:custGeom>
              <a:avLst/>
              <a:gdLst/>
              <a:ahLst/>
              <a:cxnLst/>
              <a:rect l="l" t="t" r="r" b="b"/>
              <a:pathLst>
                <a:path w="5593" h="8426" extrusionOk="0">
                  <a:moveTo>
                    <a:pt x="5593" y="0"/>
                  </a:moveTo>
                  <a:lnTo>
                    <a:pt x="5593" y="8426"/>
                  </a:lnTo>
                  <a:lnTo>
                    <a:pt x="0" y="8426"/>
                  </a:lnTo>
                  <a:lnTo>
                    <a:pt x="0" y="0"/>
                  </a:lnTo>
                  <a:lnTo>
                    <a:pt x="5593" y="0"/>
                  </a:lnTo>
                  <a:close/>
                </a:path>
              </a:pathLst>
            </a:custGeom>
            <a:solidFill>
              <a:srgbClr val="F7B81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 name="Google Shape;1185;p45">
              <a:extLst>
                <a:ext uri="{FF2B5EF4-FFF2-40B4-BE49-F238E27FC236}">
                  <a16:creationId xmlns:a16="http://schemas.microsoft.com/office/drawing/2014/main" id="{1F597945-5DE6-94A4-598D-964580A45EF2}"/>
                </a:ext>
              </a:extLst>
            </p:cNvPr>
            <p:cNvSpPr/>
            <p:nvPr/>
          </p:nvSpPr>
          <p:spPr>
            <a:xfrm>
              <a:off x="4121025" y="2905340"/>
              <a:ext cx="813138" cy="1225014"/>
            </a:xfrm>
            <a:custGeom>
              <a:avLst/>
              <a:gdLst/>
              <a:ahLst/>
              <a:cxnLst/>
              <a:rect l="l" t="t" r="r" b="b"/>
              <a:pathLst>
                <a:path w="5593" h="8426" extrusionOk="0">
                  <a:moveTo>
                    <a:pt x="5593" y="0"/>
                  </a:moveTo>
                  <a:lnTo>
                    <a:pt x="5593" y="8426"/>
                  </a:lnTo>
                  <a:lnTo>
                    <a:pt x="0" y="8426"/>
                  </a:lnTo>
                  <a:lnTo>
                    <a:pt x="0" y="0"/>
                  </a:lnTo>
                  <a:lnTo>
                    <a:pt x="5593"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 name="Google Shape;1186;p45">
              <a:extLst>
                <a:ext uri="{FF2B5EF4-FFF2-40B4-BE49-F238E27FC236}">
                  <a16:creationId xmlns:a16="http://schemas.microsoft.com/office/drawing/2014/main" id="{AB7CAE6F-E13D-39AB-1E61-9BF9D67D99EA}"/>
                </a:ext>
              </a:extLst>
            </p:cNvPr>
            <p:cNvSpPr/>
            <p:nvPr/>
          </p:nvSpPr>
          <p:spPr>
            <a:xfrm>
              <a:off x="4236170" y="3030954"/>
              <a:ext cx="573835" cy="366516"/>
            </a:xfrm>
            <a:custGeom>
              <a:avLst/>
              <a:gdLst/>
              <a:ahLst/>
              <a:cxnLst/>
              <a:rect l="l" t="t" r="r" b="b"/>
              <a:pathLst>
                <a:path w="3947" h="2521" extrusionOk="0">
                  <a:moveTo>
                    <a:pt x="3947" y="2521"/>
                  </a:moveTo>
                  <a:lnTo>
                    <a:pt x="0" y="2521"/>
                  </a:lnTo>
                  <a:lnTo>
                    <a:pt x="0" y="0"/>
                  </a:lnTo>
                  <a:lnTo>
                    <a:pt x="3947" y="0"/>
                  </a:lnTo>
                  <a:lnTo>
                    <a:pt x="3947" y="2521"/>
                  </a:lnTo>
                  <a:close/>
                </a:path>
              </a:pathLst>
            </a:custGeom>
            <a:solidFill>
              <a:srgbClr val="EDF3F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 name="Google Shape;1187;p45">
              <a:extLst>
                <a:ext uri="{FF2B5EF4-FFF2-40B4-BE49-F238E27FC236}">
                  <a16:creationId xmlns:a16="http://schemas.microsoft.com/office/drawing/2014/main" id="{1821E00C-BC4C-8BC1-6F06-BB8292CE4C84}"/>
                </a:ext>
              </a:extLst>
            </p:cNvPr>
            <p:cNvSpPr/>
            <p:nvPr/>
          </p:nvSpPr>
          <p:spPr>
            <a:xfrm>
              <a:off x="4236170" y="3030954"/>
              <a:ext cx="573835" cy="366516"/>
            </a:xfrm>
            <a:custGeom>
              <a:avLst/>
              <a:gdLst/>
              <a:ahLst/>
              <a:cxnLst/>
              <a:rect l="l" t="t" r="r" b="b"/>
              <a:pathLst>
                <a:path w="3947" h="2521" extrusionOk="0">
                  <a:moveTo>
                    <a:pt x="3947" y="2521"/>
                  </a:moveTo>
                  <a:lnTo>
                    <a:pt x="0" y="2521"/>
                  </a:lnTo>
                  <a:lnTo>
                    <a:pt x="0" y="0"/>
                  </a:lnTo>
                  <a:lnTo>
                    <a:pt x="3947" y="0"/>
                  </a:lnTo>
                  <a:lnTo>
                    <a:pt x="3947" y="2521"/>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 name="Google Shape;1188;p45">
              <a:extLst>
                <a:ext uri="{FF2B5EF4-FFF2-40B4-BE49-F238E27FC236}">
                  <a16:creationId xmlns:a16="http://schemas.microsoft.com/office/drawing/2014/main" id="{A28641FF-7DFC-04C8-36A1-10118435EEEA}"/>
                </a:ext>
              </a:extLst>
            </p:cNvPr>
            <p:cNvSpPr/>
            <p:nvPr/>
          </p:nvSpPr>
          <p:spPr>
            <a:xfrm>
              <a:off x="4273970" y="3500844"/>
              <a:ext cx="498234" cy="498961"/>
            </a:xfrm>
            <a:custGeom>
              <a:avLst/>
              <a:gdLst/>
              <a:ahLst/>
              <a:cxnLst/>
              <a:rect l="l" t="t" r="r" b="b"/>
              <a:pathLst>
                <a:path w="3427" h="3432" extrusionOk="0">
                  <a:moveTo>
                    <a:pt x="2927" y="2923"/>
                  </a:moveTo>
                  <a:lnTo>
                    <a:pt x="2927" y="2923"/>
                  </a:lnTo>
                  <a:cubicBezTo>
                    <a:pt x="2250" y="3601"/>
                    <a:pt x="1167" y="3601"/>
                    <a:pt x="500" y="2923"/>
                  </a:cubicBezTo>
                  <a:cubicBezTo>
                    <a:pt x="-167" y="2257"/>
                    <a:pt x="-167" y="1174"/>
                    <a:pt x="500" y="508"/>
                  </a:cubicBezTo>
                  <a:cubicBezTo>
                    <a:pt x="1167" y="-169"/>
                    <a:pt x="2250" y="-169"/>
                    <a:pt x="2927" y="508"/>
                  </a:cubicBezTo>
                  <a:cubicBezTo>
                    <a:pt x="3593" y="1174"/>
                    <a:pt x="3593" y="2257"/>
                    <a:pt x="2927" y="292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 name="Google Shape;1189;p45">
              <a:extLst>
                <a:ext uri="{FF2B5EF4-FFF2-40B4-BE49-F238E27FC236}">
                  <a16:creationId xmlns:a16="http://schemas.microsoft.com/office/drawing/2014/main" id="{E3052FCF-06D2-6F19-AA17-202006FCE306}"/>
                </a:ext>
              </a:extLst>
            </p:cNvPr>
            <p:cNvSpPr/>
            <p:nvPr/>
          </p:nvSpPr>
          <p:spPr>
            <a:xfrm>
              <a:off x="4346663" y="3574700"/>
              <a:ext cx="411730" cy="404170"/>
            </a:xfrm>
            <a:custGeom>
              <a:avLst/>
              <a:gdLst/>
              <a:ahLst/>
              <a:cxnLst/>
              <a:rect l="l" t="t" r="r" b="b"/>
              <a:pathLst>
                <a:path w="2832" h="2780" extrusionOk="0">
                  <a:moveTo>
                    <a:pt x="0" y="2415"/>
                  </a:moveTo>
                  <a:lnTo>
                    <a:pt x="0" y="2415"/>
                  </a:lnTo>
                  <a:cubicBezTo>
                    <a:pt x="21" y="2436"/>
                    <a:pt x="21" y="2436"/>
                    <a:pt x="21" y="2436"/>
                  </a:cubicBezTo>
                  <a:cubicBezTo>
                    <a:pt x="156" y="2572"/>
                    <a:pt x="302" y="2676"/>
                    <a:pt x="469" y="2749"/>
                  </a:cubicBezTo>
                  <a:cubicBezTo>
                    <a:pt x="302" y="2665"/>
                    <a:pt x="135" y="2561"/>
                    <a:pt x="0" y="2415"/>
                  </a:cubicBezTo>
                  <a:moveTo>
                    <a:pt x="2792" y="1874"/>
                  </a:moveTo>
                  <a:lnTo>
                    <a:pt x="2792" y="1874"/>
                  </a:lnTo>
                  <a:cubicBezTo>
                    <a:pt x="2708" y="2072"/>
                    <a:pt x="2583" y="2259"/>
                    <a:pt x="2417" y="2415"/>
                  </a:cubicBezTo>
                  <a:cubicBezTo>
                    <a:pt x="2271" y="2572"/>
                    <a:pt x="2094" y="2697"/>
                    <a:pt x="1896" y="2780"/>
                  </a:cubicBezTo>
                  <a:cubicBezTo>
                    <a:pt x="2094" y="2697"/>
                    <a:pt x="2271" y="2572"/>
                    <a:pt x="2427" y="2415"/>
                  </a:cubicBezTo>
                  <a:cubicBezTo>
                    <a:pt x="2583" y="2259"/>
                    <a:pt x="2708" y="2072"/>
                    <a:pt x="2792" y="1874"/>
                  </a:cubicBezTo>
                  <a:moveTo>
                    <a:pt x="2417" y="0"/>
                  </a:moveTo>
                  <a:lnTo>
                    <a:pt x="2417" y="0"/>
                  </a:lnTo>
                  <a:cubicBezTo>
                    <a:pt x="2615" y="187"/>
                    <a:pt x="2750" y="416"/>
                    <a:pt x="2832" y="656"/>
                  </a:cubicBezTo>
                  <a:cubicBezTo>
                    <a:pt x="2750" y="427"/>
                    <a:pt x="2625" y="208"/>
                    <a:pt x="2448" y="21"/>
                  </a:cubicBezTo>
                  <a:cubicBezTo>
                    <a:pt x="2417" y="0"/>
                    <a:pt x="2417" y="0"/>
                    <a:pt x="2417" y="0"/>
                  </a:cubicBezTo>
                  <a:close/>
                </a:path>
              </a:pathLst>
            </a:custGeom>
            <a:solidFill>
              <a:srgbClr val="BD452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 name="Google Shape;1190;p45">
              <a:extLst>
                <a:ext uri="{FF2B5EF4-FFF2-40B4-BE49-F238E27FC236}">
                  <a16:creationId xmlns:a16="http://schemas.microsoft.com/office/drawing/2014/main" id="{95224C0C-C022-1E3C-18DB-33DA4679E131}"/>
                </a:ext>
              </a:extLst>
            </p:cNvPr>
            <p:cNvSpPr/>
            <p:nvPr/>
          </p:nvSpPr>
          <p:spPr>
            <a:xfrm>
              <a:off x="4365127" y="3593164"/>
              <a:ext cx="315485" cy="314177"/>
            </a:xfrm>
            <a:custGeom>
              <a:avLst/>
              <a:gdLst/>
              <a:ahLst/>
              <a:cxnLst/>
              <a:rect l="l" t="t" r="r" b="b"/>
              <a:pathLst>
                <a:path w="2170" h="2161" extrusionOk="0">
                  <a:moveTo>
                    <a:pt x="790" y="2028"/>
                  </a:moveTo>
                  <a:lnTo>
                    <a:pt x="790" y="2028"/>
                  </a:lnTo>
                  <a:cubicBezTo>
                    <a:pt x="613" y="2205"/>
                    <a:pt x="311" y="2205"/>
                    <a:pt x="133" y="2028"/>
                  </a:cubicBezTo>
                  <a:cubicBezTo>
                    <a:pt x="-44" y="1851"/>
                    <a:pt x="-44" y="1559"/>
                    <a:pt x="133" y="1372"/>
                  </a:cubicBezTo>
                  <a:cubicBezTo>
                    <a:pt x="1383" y="133"/>
                    <a:pt x="1383" y="133"/>
                    <a:pt x="1383" y="133"/>
                  </a:cubicBezTo>
                  <a:cubicBezTo>
                    <a:pt x="1561" y="-44"/>
                    <a:pt x="1852" y="-44"/>
                    <a:pt x="2029" y="133"/>
                  </a:cubicBezTo>
                  <a:cubicBezTo>
                    <a:pt x="2217" y="310"/>
                    <a:pt x="2217" y="602"/>
                    <a:pt x="2029" y="789"/>
                  </a:cubicBezTo>
                  <a:cubicBezTo>
                    <a:pt x="790" y="2028"/>
                    <a:pt x="790" y="2028"/>
                    <a:pt x="790" y="202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 name="Google Shape;1191;p45">
              <a:extLst>
                <a:ext uri="{FF2B5EF4-FFF2-40B4-BE49-F238E27FC236}">
                  <a16:creationId xmlns:a16="http://schemas.microsoft.com/office/drawing/2014/main" id="{1700608F-C416-B04A-B313-326AF23BAB01}"/>
                </a:ext>
              </a:extLst>
            </p:cNvPr>
            <p:cNvSpPr/>
            <p:nvPr/>
          </p:nvSpPr>
          <p:spPr>
            <a:xfrm>
              <a:off x="4493502" y="3990941"/>
              <a:ext cx="95518" cy="7560"/>
            </a:xfrm>
            <a:custGeom>
              <a:avLst/>
              <a:gdLst/>
              <a:ahLst/>
              <a:cxnLst/>
              <a:rect l="l" t="t" r="r" b="b"/>
              <a:pathLst>
                <a:path w="657" h="52" extrusionOk="0">
                  <a:moveTo>
                    <a:pt x="657" y="0"/>
                  </a:moveTo>
                  <a:lnTo>
                    <a:pt x="657" y="0"/>
                  </a:lnTo>
                  <a:cubicBezTo>
                    <a:pt x="511" y="42"/>
                    <a:pt x="355" y="52"/>
                    <a:pt x="198" y="52"/>
                  </a:cubicBezTo>
                  <a:cubicBezTo>
                    <a:pt x="136" y="52"/>
                    <a:pt x="73" y="52"/>
                    <a:pt x="0" y="42"/>
                  </a:cubicBezTo>
                  <a:lnTo>
                    <a:pt x="0" y="42"/>
                  </a:lnTo>
                  <a:cubicBezTo>
                    <a:pt x="21" y="52"/>
                    <a:pt x="42" y="52"/>
                    <a:pt x="63" y="52"/>
                  </a:cubicBezTo>
                  <a:cubicBezTo>
                    <a:pt x="115" y="52"/>
                    <a:pt x="157" y="52"/>
                    <a:pt x="198" y="52"/>
                  </a:cubicBezTo>
                  <a:cubicBezTo>
                    <a:pt x="303" y="52"/>
                    <a:pt x="407" y="52"/>
                    <a:pt x="500" y="32"/>
                  </a:cubicBezTo>
                  <a:cubicBezTo>
                    <a:pt x="553" y="21"/>
                    <a:pt x="605" y="11"/>
                    <a:pt x="657" y="0"/>
                  </a:cubicBezTo>
                  <a:close/>
                </a:path>
              </a:pathLst>
            </a:custGeom>
            <a:solidFill>
              <a:srgbClr val="DA8E1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 name="Google Shape;1192;p45">
              <a:extLst>
                <a:ext uri="{FF2B5EF4-FFF2-40B4-BE49-F238E27FC236}">
                  <a16:creationId xmlns:a16="http://schemas.microsoft.com/office/drawing/2014/main" id="{46924F5F-617C-E926-B62B-89D86BE91650}"/>
                </a:ext>
              </a:extLst>
            </p:cNvPr>
            <p:cNvSpPr/>
            <p:nvPr/>
          </p:nvSpPr>
          <p:spPr>
            <a:xfrm>
              <a:off x="4386062" y="3615553"/>
              <a:ext cx="385997" cy="382944"/>
            </a:xfrm>
            <a:custGeom>
              <a:avLst/>
              <a:gdLst/>
              <a:ahLst/>
              <a:cxnLst/>
              <a:rect l="l" t="t" r="r" b="b"/>
              <a:pathLst>
                <a:path w="2655" h="2634" extrusionOk="0">
                  <a:moveTo>
                    <a:pt x="1906" y="0"/>
                  </a:moveTo>
                  <a:lnTo>
                    <a:pt x="1906" y="0"/>
                  </a:lnTo>
                  <a:cubicBezTo>
                    <a:pt x="2073" y="177"/>
                    <a:pt x="2062" y="458"/>
                    <a:pt x="1885" y="635"/>
                  </a:cubicBezTo>
                  <a:cubicBezTo>
                    <a:pt x="646" y="1874"/>
                    <a:pt x="646" y="1874"/>
                    <a:pt x="646" y="1874"/>
                  </a:cubicBezTo>
                  <a:cubicBezTo>
                    <a:pt x="552" y="1968"/>
                    <a:pt x="437" y="2009"/>
                    <a:pt x="323" y="2009"/>
                  </a:cubicBezTo>
                  <a:cubicBezTo>
                    <a:pt x="208" y="2009"/>
                    <a:pt x="94" y="1968"/>
                    <a:pt x="0" y="1884"/>
                  </a:cubicBezTo>
                  <a:cubicBezTo>
                    <a:pt x="739" y="2624"/>
                    <a:pt x="739" y="2624"/>
                    <a:pt x="739" y="2624"/>
                  </a:cubicBezTo>
                  <a:cubicBezTo>
                    <a:pt x="812" y="2634"/>
                    <a:pt x="875" y="2634"/>
                    <a:pt x="937" y="2634"/>
                  </a:cubicBezTo>
                  <a:cubicBezTo>
                    <a:pt x="1094" y="2634"/>
                    <a:pt x="1250" y="2624"/>
                    <a:pt x="1396" y="2582"/>
                  </a:cubicBezTo>
                  <a:cubicBezTo>
                    <a:pt x="1667" y="2499"/>
                    <a:pt x="1937" y="2353"/>
                    <a:pt x="2146" y="2134"/>
                  </a:cubicBezTo>
                  <a:cubicBezTo>
                    <a:pt x="2531" y="1749"/>
                    <a:pt x="2697" y="1228"/>
                    <a:pt x="2645" y="728"/>
                  </a:cubicBezTo>
                  <a:cubicBezTo>
                    <a:pt x="1906" y="0"/>
                    <a:pt x="1906" y="0"/>
                    <a:pt x="1906" y="0"/>
                  </a:cubicBezTo>
                  <a:close/>
                </a:path>
              </a:pathLst>
            </a:custGeom>
            <a:solidFill>
              <a:srgbClr val="333333">
                <a:alpha val="2975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 name="Google Shape;1193;p45">
              <a:extLst>
                <a:ext uri="{FF2B5EF4-FFF2-40B4-BE49-F238E27FC236}">
                  <a16:creationId xmlns:a16="http://schemas.microsoft.com/office/drawing/2014/main" id="{EFEFB7E5-90A8-07CF-AFFE-68B510C8A851}"/>
                </a:ext>
              </a:extLst>
            </p:cNvPr>
            <p:cNvSpPr/>
            <p:nvPr/>
          </p:nvSpPr>
          <p:spPr>
            <a:xfrm>
              <a:off x="4502661" y="3995594"/>
              <a:ext cx="63533" cy="2908"/>
            </a:xfrm>
            <a:custGeom>
              <a:avLst/>
              <a:gdLst/>
              <a:ahLst/>
              <a:cxnLst/>
              <a:rect l="l" t="t" r="r" b="b"/>
              <a:pathLst>
                <a:path w="437" h="20" extrusionOk="0">
                  <a:moveTo>
                    <a:pt x="437" y="0"/>
                  </a:moveTo>
                  <a:lnTo>
                    <a:pt x="437" y="0"/>
                  </a:lnTo>
                  <a:cubicBezTo>
                    <a:pt x="344" y="20"/>
                    <a:pt x="240" y="20"/>
                    <a:pt x="135" y="20"/>
                  </a:cubicBezTo>
                  <a:cubicBezTo>
                    <a:pt x="94" y="20"/>
                    <a:pt x="52" y="20"/>
                    <a:pt x="0" y="20"/>
                  </a:cubicBezTo>
                  <a:cubicBezTo>
                    <a:pt x="52" y="20"/>
                    <a:pt x="94" y="20"/>
                    <a:pt x="135" y="20"/>
                  </a:cubicBezTo>
                  <a:cubicBezTo>
                    <a:pt x="240" y="20"/>
                    <a:pt x="344" y="20"/>
                    <a:pt x="437" y="0"/>
                  </a:cubicBezTo>
                  <a:close/>
                </a:path>
              </a:pathLst>
            </a:custGeom>
            <a:solidFill>
              <a:srgbClr val="C16D0D"/>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194;p45">
              <a:extLst>
                <a:ext uri="{FF2B5EF4-FFF2-40B4-BE49-F238E27FC236}">
                  <a16:creationId xmlns:a16="http://schemas.microsoft.com/office/drawing/2014/main" id="{0C44DC5D-2ADF-87DB-B016-E7DA2904A66D}"/>
                </a:ext>
              </a:extLst>
            </p:cNvPr>
            <p:cNvSpPr/>
            <p:nvPr/>
          </p:nvSpPr>
          <p:spPr>
            <a:xfrm>
              <a:off x="4384463" y="3612500"/>
              <a:ext cx="295858" cy="295132"/>
            </a:xfrm>
            <a:custGeom>
              <a:avLst/>
              <a:gdLst/>
              <a:ahLst/>
              <a:cxnLst/>
              <a:rect l="l" t="t" r="r" b="b"/>
              <a:pathLst>
                <a:path w="2035" h="2030" extrusionOk="0">
                  <a:moveTo>
                    <a:pt x="1896" y="0"/>
                  </a:moveTo>
                  <a:lnTo>
                    <a:pt x="1896" y="0"/>
                  </a:lnTo>
                  <a:cubicBezTo>
                    <a:pt x="1990" y="94"/>
                    <a:pt x="2032" y="209"/>
                    <a:pt x="2032" y="323"/>
                  </a:cubicBezTo>
                  <a:cubicBezTo>
                    <a:pt x="2032" y="448"/>
                    <a:pt x="1990" y="563"/>
                    <a:pt x="1896" y="656"/>
                  </a:cubicBezTo>
                  <a:cubicBezTo>
                    <a:pt x="657" y="1895"/>
                    <a:pt x="657" y="1895"/>
                    <a:pt x="657" y="1895"/>
                  </a:cubicBezTo>
                  <a:cubicBezTo>
                    <a:pt x="563" y="1989"/>
                    <a:pt x="448" y="2030"/>
                    <a:pt x="334" y="2030"/>
                  </a:cubicBezTo>
                  <a:cubicBezTo>
                    <a:pt x="209" y="2030"/>
                    <a:pt x="94" y="1989"/>
                    <a:pt x="0" y="1895"/>
                  </a:cubicBezTo>
                  <a:cubicBezTo>
                    <a:pt x="11" y="1905"/>
                    <a:pt x="11" y="1905"/>
                    <a:pt x="11" y="1905"/>
                  </a:cubicBezTo>
                  <a:cubicBezTo>
                    <a:pt x="105" y="1989"/>
                    <a:pt x="219" y="2030"/>
                    <a:pt x="334" y="2030"/>
                  </a:cubicBezTo>
                  <a:cubicBezTo>
                    <a:pt x="448" y="2030"/>
                    <a:pt x="563" y="1989"/>
                    <a:pt x="657" y="1895"/>
                  </a:cubicBezTo>
                  <a:cubicBezTo>
                    <a:pt x="1896" y="656"/>
                    <a:pt x="1896" y="656"/>
                    <a:pt x="1896" y="656"/>
                  </a:cubicBezTo>
                  <a:cubicBezTo>
                    <a:pt x="2073" y="479"/>
                    <a:pt x="2084" y="198"/>
                    <a:pt x="1917" y="21"/>
                  </a:cubicBezTo>
                  <a:cubicBezTo>
                    <a:pt x="1896" y="0"/>
                    <a:pt x="1896" y="0"/>
                    <a:pt x="1896" y="0"/>
                  </a:cubicBezTo>
                  <a:moveTo>
                    <a:pt x="1896" y="0"/>
                  </a:moveTo>
                  <a:lnTo>
                    <a:pt x="1896" y="0"/>
                  </a:lnTo>
                  <a:close/>
                </a:path>
              </a:pathLst>
            </a:custGeom>
            <a:solidFill>
              <a:srgbClr val="D85A2D"/>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195;p45">
              <a:extLst>
                <a:ext uri="{FF2B5EF4-FFF2-40B4-BE49-F238E27FC236}">
                  <a16:creationId xmlns:a16="http://schemas.microsoft.com/office/drawing/2014/main" id="{77D7A9A8-EE9D-88CB-B18E-20F77FA8BBBA}"/>
                </a:ext>
              </a:extLst>
            </p:cNvPr>
            <p:cNvSpPr/>
            <p:nvPr/>
          </p:nvSpPr>
          <p:spPr>
            <a:xfrm>
              <a:off x="4651100" y="3093034"/>
              <a:ext cx="99879" cy="121251"/>
            </a:xfrm>
            <a:custGeom>
              <a:avLst/>
              <a:gdLst/>
              <a:ahLst/>
              <a:cxnLst/>
              <a:rect l="l" t="t" r="r" b="b"/>
              <a:pathLst>
                <a:path w="687" h="834" extrusionOk="0">
                  <a:moveTo>
                    <a:pt x="687" y="136"/>
                  </a:moveTo>
                  <a:lnTo>
                    <a:pt x="687" y="136"/>
                  </a:lnTo>
                  <a:cubicBezTo>
                    <a:pt x="469" y="834"/>
                    <a:pt x="469" y="834"/>
                    <a:pt x="469" y="834"/>
                  </a:cubicBezTo>
                  <a:cubicBezTo>
                    <a:pt x="312" y="792"/>
                    <a:pt x="156" y="750"/>
                    <a:pt x="0" y="719"/>
                  </a:cubicBezTo>
                  <a:cubicBezTo>
                    <a:pt x="125" y="0"/>
                    <a:pt x="125" y="0"/>
                    <a:pt x="125" y="0"/>
                  </a:cubicBezTo>
                  <a:cubicBezTo>
                    <a:pt x="312" y="32"/>
                    <a:pt x="500" y="84"/>
                    <a:pt x="687" y="13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196;p45">
              <a:extLst>
                <a:ext uri="{FF2B5EF4-FFF2-40B4-BE49-F238E27FC236}">
                  <a16:creationId xmlns:a16="http://schemas.microsoft.com/office/drawing/2014/main" id="{8925C25A-6D44-87B3-1727-2333C1EF72F5}"/>
                </a:ext>
              </a:extLst>
            </p:cNvPr>
            <p:cNvSpPr/>
            <p:nvPr/>
          </p:nvSpPr>
          <p:spPr>
            <a:xfrm>
              <a:off x="4304210" y="3079513"/>
              <a:ext cx="365062" cy="134772"/>
            </a:xfrm>
            <a:custGeom>
              <a:avLst/>
              <a:gdLst/>
              <a:ahLst/>
              <a:cxnLst/>
              <a:rect l="l" t="t" r="r" b="b"/>
              <a:pathLst>
                <a:path w="2511" h="927" extrusionOk="0">
                  <a:moveTo>
                    <a:pt x="2511" y="93"/>
                  </a:moveTo>
                  <a:lnTo>
                    <a:pt x="2511" y="93"/>
                  </a:lnTo>
                  <a:cubicBezTo>
                    <a:pt x="2386" y="812"/>
                    <a:pt x="2386" y="812"/>
                    <a:pt x="2386" y="812"/>
                  </a:cubicBezTo>
                  <a:cubicBezTo>
                    <a:pt x="2115" y="760"/>
                    <a:pt x="1823" y="729"/>
                    <a:pt x="1532" y="729"/>
                  </a:cubicBezTo>
                  <a:cubicBezTo>
                    <a:pt x="1073" y="729"/>
                    <a:pt x="636" y="802"/>
                    <a:pt x="219" y="927"/>
                  </a:cubicBezTo>
                  <a:cubicBezTo>
                    <a:pt x="0" y="229"/>
                    <a:pt x="0" y="229"/>
                    <a:pt x="0" y="229"/>
                  </a:cubicBezTo>
                  <a:cubicBezTo>
                    <a:pt x="490" y="83"/>
                    <a:pt x="1000" y="0"/>
                    <a:pt x="1532" y="0"/>
                  </a:cubicBezTo>
                  <a:cubicBezTo>
                    <a:pt x="1865" y="0"/>
                    <a:pt x="2198" y="31"/>
                    <a:pt x="2511" y="9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1197;p45">
              <a:extLst>
                <a:ext uri="{FF2B5EF4-FFF2-40B4-BE49-F238E27FC236}">
                  <a16:creationId xmlns:a16="http://schemas.microsoft.com/office/drawing/2014/main" id="{DDAB5073-2055-047C-D4B2-8038F71AC2E6}"/>
                </a:ext>
              </a:extLst>
            </p:cNvPr>
            <p:cNvSpPr/>
            <p:nvPr/>
          </p:nvSpPr>
          <p:spPr>
            <a:xfrm>
              <a:off x="4495101" y="3103648"/>
              <a:ext cx="122705" cy="258931"/>
            </a:xfrm>
            <a:custGeom>
              <a:avLst/>
              <a:gdLst/>
              <a:ahLst/>
              <a:cxnLst/>
              <a:rect l="l" t="t" r="r" b="b"/>
              <a:pathLst>
                <a:path w="844" h="1781" extrusionOk="0">
                  <a:moveTo>
                    <a:pt x="0" y="1469"/>
                  </a:moveTo>
                  <a:lnTo>
                    <a:pt x="83" y="1781"/>
                  </a:lnTo>
                  <a:lnTo>
                    <a:pt x="354" y="1625"/>
                  </a:lnTo>
                  <a:lnTo>
                    <a:pt x="844" y="0"/>
                  </a:lnTo>
                  <a:lnTo>
                    <a:pt x="0" y="14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 name="Google Shape;1198;p45">
              <a:extLst>
                <a:ext uri="{FF2B5EF4-FFF2-40B4-BE49-F238E27FC236}">
                  <a16:creationId xmlns:a16="http://schemas.microsoft.com/office/drawing/2014/main" id="{12A11A98-D7A2-C911-FD55-87184D64B0EC}"/>
                </a:ext>
              </a:extLst>
            </p:cNvPr>
            <p:cNvSpPr/>
            <p:nvPr/>
          </p:nvSpPr>
          <p:spPr>
            <a:xfrm>
              <a:off x="4352769" y="4440767"/>
              <a:ext cx="143786" cy="66586"/>
            </a:xfrm>
            <a:custGeom>
              <a:avLst/>
              <a:gdLst/>
              <a:ahLst/>
              <a:cxnLst/>
              <a:rect l="l" t="t" r="r" b="b"/>
              <a:pathLst>
                <a:path w="989" h="458" extrusionOk="0">
                  <a:moveTo>
                    <a:pt x="989" y="0"/>
                  </a:moveTo>
                  <a:lnTo>
                    <a:pt x="989" y="0"/>
                  </a:lnTo>
                  <a:cubicBezTo>
                    <a:pt x="229" y="0"/>
                    <a:pt x="229" y="0"/>
                    <a:pt x="229" y="0"/>
                  </a:cubicBezTo>
                  <a:cubicBezTo>
                    <a:pt x="104" y="0"/>
                    <a:pt x="0" y="104"/>
                    <a:pt x="0" y="229"/>
                  </a:cubicBezTo>
                  <a:cubicBezTo>
                    <a:pt x="0" y="292"/>
                    <a:pt x="31" y="344"/>
                    <a:pt x="62" y="386"/>
                  </a:cubicBezTo>
                  <a:cubicBezTo>
                    <a:pt x="104" y="427"/>
                    <a:pt x="166" y="458"/>
                    <a:pt x="229" y="458"/>
                  </a:cubicBezTo>
                  <a:cubicBezTo>
                    <a:pt x="989" y="458"/>
                    <a:pt x="989" y="458"/>
                    <a:pt x="989" y="458"/>
                  </a:cubicBezTo>
                  <a:lnTo>
                    <a:pt x="989"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 name="Google Shape;1199;p45">
              <a:extLst>
                <a:ext uri="{FF2B5EF4-FFF2-40B4-BE49-F238E27FC236}">
                  <a16:creationId xmlns:a16="http://schemas.microsoft.com/office/drawing/2014/main" id="{6A3AE319-A39F-2DFB-6B84-63363CA3179E}"/>
                </a:ext>
              </a:extLst>
            </p:cNvPr>
            <p:cNvSpPr/>
            <p:nvPr/>
          </p:nvSpPr>
          <p:spPr>
            <a:xfrm>
              <a:off x="4352769" y="4263541"/>
              <a:ext cx="143786" cy="66732"/>
            </a:xfrm>
            <a:custGeom>
              <a:avLst/>
              <a:gdLst/>
              <a:ahLst/>
              <a:cxnLst/>
              <a:rect l="l" t="t" r="r" b="b"/>
              <a:pathLst>
                <a:path w="989" h="459" extrusionOk="0">
                  <a:moveTo>
                    <a:pt x="989" y="0"/>
                  </a:moveTo>
                  <a:lnTo>
                    <a:pt x="989" y="0"/>
                  </a:lnTo>
                  <a:cubicBezTo>
                    <a:pt x="229" y="0"/>
                    <a:pt x="229" y="0"/>
                    <a:pt x="229" y="0"/>
                  </a:cubicBezTo>
                  <a:cubicBezTo>
                    <a:pt x="104" y="0"/>
                    <a:pt x="0" y="105"/>
                    <a:pt x="0" y="230"/>
                  </a:cubicBezTo>
                  <a:cubicBezTo>
                    <a:pt x="0" y="292"/>
                    <a:pt x="31" y="355"/>
                    <a:pt x="62" y="386"/>
                  </a:cubicBezTo>
                  <a:cubicBezTo>
                    <a:pt x="104" y="427"/>
                    <a:pt x="166" y="459"/>
                    <a:pt x="229" y="459"/>
                  </a:cubicBezTo>
                  <a:cubicBezTo>
                    <a:pt x="989" y="459"/>
                    <a:pt x="989" y="459"/>
                    <a:pt x="989" y="459"/>
                  </a:cubicBezTo>
                  <a:lnTo>
                    <a:pt x="989"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 name="Google Shape;1200;p45">
              <a:extLst>
                <a:ext uri="{FF2B5EF4-FFF2-40B4-BE49-F238E27FC236}">
                  <a16:creationId xmlns:a16="http://schemas.microsoft.com/office/drawing/2014/main" id="{D2DF014A-3875-BA6C-4649-67DB11D169A8}"/>
                </a:ext>
              </a:extLst>
            </p:cNvPr>
            <p:cNvSpPr/>
            <p:nvPr/>
          </p:nvSpPr>
          <p:spPr>
            <a:xfrm>
              <a:off x="4750980" y="3585313"/>
              <a:ext cx="640566" cy="913018"/>
            </a:xfrm>
            <a:custGeom>
              <a:avLst/>
              <a:gdLst/>
              <a:ahLst/>
              <a:cxnLst/>
              <a:rect l="l" t="t" r="r" b="b"/>
              <a:pathLst>
                <a:path w="4406" h="6280" extrusionOk="0">
                  <a:moveTo>
                    <a:pt x="1260" y="0"/>
                  </a:moveTo>
                  <a:lnTo>
                    <a:pt x="1260" y="0"/>
                  </a:lnTo>
                  <a:lnTo>
                    <a:pt x="1260" y="0"/>
                  </a:lnTo>
                  <a:cubicBezTo>
                    <a:pt x="1260" y="333"/>
                    <a:pt x="1260" y="333"/>
                    <a:pt x="1260" y="333"/>
                  </a:cubicBezTo>
                  <a:lnTo>
                    <a:pt x="1260" y="333"/>
                  </a:lnTo>
                  <a:cubicBezTo>
                    <a:pt x="2812" y="333"/>
                    <a:pt x="4072" y="1592"/>
                    <a:pt x="4072" y="3145"/>
                  </a:cubicBezTo>
                  <a:cubicBezTo>
                    <a:pt x="4072" y="4686"/>
                    <a:pt x="2812" y="5947"/>
                    <a:pt x="1260" y="5947"/>
                  </a:cubicBezTo>
                  <a:cubicBezTo>
                    <a:pt x="0" y="5947"/>
                    <a:pt x="0" y="5947"/>
                    <a:pt x="0" y="5947"/>
                  </a:cubicBezTo>
                  <a:cubicBezTo>
                    <a:pt x="0" y="6280"/>
                    <a:pt x="0" y="6280"/>
                    <a:pt x="0" y="6280"/>
                  </a:cubicBezTo>
                  <a:cubicBezTo>
                    <a:pt x="1260" y="6280"/>
                    <a:pt x="1260" y="6280"/>
                    <a:pt x="1260" y="6280"/>
                  </a:cubicBezTo>
                  <a:cubicBezTo>
                    <a:pt x="2999" y="6280"/>
                    <a:pt x="4406" y="4874"/>
                    <a:pt x="4406" y="3145"/>
                  </a:cubicBezTo>
                  <a:cubicBezTo>
                    <a:pt x="4406" y="1405"/>
                    <a:pt x="2999" y="0"/>
                    <a:pt x="1260"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 name="Google Shape;1201;p45">
              <a:extLst>
                <a:ext uri="{FF2B5EF4-FFF2-40B4-BE49-F238E27FC236}">
                  <a16:creationId xmlns:a16="http://schemas.microsoft.com/office/drawing/2014/main" id="{C6574EF3-E9C4-0EDC-8087-D193342FEA3B}"/>
                </a:ext>
              </a:extLst>
            </p:cNvPr>
            <p:cNvSpPr/>
            <p:nvPr/>
          </p:nvSpPr>
          <p:spPr>
            <a:xfrm>
              <a:off x="4750980" y="3760795"/>
              <a:ext cx="463342" cy="561913"/>
            </a:xfrm>
            <a:custGeom>
              <a:avLst/>
              <a:gdLst/>
              <a:ahLst/>
              <a:cxnLst/>
              <a:rect l="l" t="t" r="r" b="b"/>
              <a:pathLst>
                <a:path w="3187" h="3865" extrusionOk="0">
                  <a:moveTo>
                    <a:pt x="1260" y="0"/>
                  </a:moveTo>
                  <a:lnTo>
                    <a:pt x="1260" y="0"/>
                  </a:lnTo>
                  <a:lnTo>
                    <a:pt x="1260" y="0"/>
                  </a:lnTo>
                  <a:cubicBezTo>
                    <a:pt x="1260" y="344"/>
                    <a:pt x="1260" y="344"/>
                    <a:pt x="1260" y="344"/>
                  </a:cubicBezTo>
                  <a:lnTo>
                    <a:pt x="1260" y="344"/>
                  </a:lnTo>
                  <a:cubicBezTo>
                    <a:pt x="2135" y="344"/>
                    <a:pt x="2853" y="1052"/>
                    <a:pt x="2853" y="1938"/>
                  </a:cubicBezTo>
                  <a:cubicBezTo>
                    <a:pt x="2853" y="2813"/>
                    <a:pt x="2135" y="3521"/>
                    <a:pt x="1260" y="3521"/>
                  </a:cubicBezTo>
                  <a:cubicBezTo>
                    <a:pt x="0" y="3521"/>
                    <a:pt x="0" y="3521"/>
                    <a:pt x="0" y="3521"/>
                  </a:cubicBezTo>
                  <a:cubicBezTo>
                    <a:pt x="0" y="3865"/>
                    <a:pt x="0" y="3865"/>
                    <a:pt x="0" y="3865"/>
                  </a:cubicBezTo>
                  <a:cubicBezTo>
                    <a:pt x="1260" y="3865"/>
                    <a:pt x="1260" y="3865"/>
                    <a:pt x="1260" y="3865"/>
                  </a:cubicBezTo>
                  <a:cubicBezTo>
                    <a:pt x="2322" y="3865"/>
                    <a:pt x="3187" y="2990"/>
                    <a:pt x="3187" y="1938"/>
                  </a:cubicBezTo>
                  <a:cubicBezTo>
                    <a:pt x="3187" y="865"/>
                    <a:pt x="2322" y="0"/>
                    <a:pt x="126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 name="Google Shape;1202;p45">
              <a:extLst>
                <a:ext uri="{FF2B5EF4-FFF2-40B4-BE49-F238E27FC236}">
                  <a16:creationId xmlns:a16="http://schemas.microsoft.com/office/drawing/2014/main" id="{25AE9CF7-6CAB-8A25-1FFD-BA72835DCD0E}"/>
                </a:ext>
              </a:extLst>
            </p:cNvPr>
            <p:cNvSpPr/>
            <p:nvPr/>
          </p:nvSpPr>
          <p:spPr>
            <a:xfrm>
              <a:off x="4934165" y="3585313"/>
              <a:ext cx="12067" cy="48413"/>
            </a:xfrm>
            <a:custGeom>
              <a:avLst/>
              <a:gdLst/>
              <a:ahLst/>
              <a:cxnLst/>
              <a:rect l="l" t="t" r="r" b="b"/>
              <a:pathLst>
                <a:path w="83" h="333" extrusionOk="0">
                  <a:moveTo>
                    <a:pt x="83" y="333"/>
                  </a:moveTo>
                  <a:lnTo>
                    <a:pt x="83" y="333"/>
                  </a:lnTo>
                  <a:moveTo>
                    <a:pt x="73" y="333"/>
                  </a:moveTo>
                  <a:lnTo>
                    <a:pt x="73" y="333"/>
                  </a:lnTo>
                  <a:cubicBezTo>
                    <a:pt x="83" y="333"/>
                    <a:pt x="83" y="333"/>
                    <a:pt x="83" y="333"/>
                  </a:cubicBezTo>
                  <a:lnTo>
                    <a:pt x="73" y="333"/>
                  </a:lnTo>
                  <a:moveTo>
                    <a:pt x="73" y="333"/>
                  </a:moveTo>
                  <a:lnTo>
                    <a:pt x="73" y="333"/>
                  </a:lnTo>
                  <a:moveTo>
                    <a:pt x="10" y="333"/>
                  </a:moveTo>
                  <a:lnTo>
                    <a:pt x="10" y="333"/>
                  </a:lnTo>
                  <a:cubicBezTo>
                    <a:pt x="31" y="333"/>
                    <a:pt x="52" y="333"/>
                    <a:pt x="73" y="333"/>
                  </a:cubicBezTo>
                  <a:cubicBezTo>
                    <a:pt x="52" y="333"/>
                    <a:pt x="31" y="333"/>
                    <a:pt x="10" y="333"/>
                  </a:cubicBezTo>
                  <a:moveTo>
                    <a:pt x="10" y="333"/>
                  </a:moveTo>
                  <a:lnTo>
                    <a:pt x="10" y="333"/>
                  </a:lnTo>
                  <a:moveTo>
                    <a:pt x="10" y="333"/>
                  </a:moveTo>
                  <a:lnTo>
                    <a:pt x="10" y="333"/>
                  </a:lnTo>
                  <a:moveTo>
                    <a:pt x="0" y="333"/>
                  </a:moveTo>
                  <a:lnTo>
                    <a:pt x="0" y="333"/>
                  </a:lnTo>
                  <a:moveTo>
                    <a:pt x="10" y="0"/>
                  </a:moveTo>
                  <a:lnTo>
                    <a:pt x="10" y="0"/>
                  </a:lnTo>
                  <a:moveTo>
                    <a:pt x="0" y="0"/>
                  </a:moveTo>
                  <a:lnTo>
                    <a:pt x="0" y="0"/>
                  </a:lnTo>
                  <a:lnTo>
                    <a:pt x="10" y="0"/>
                  </a:lnTo>
                  <a:lnTo>
                    <a:pt x="0" y="0"/>
                  </a:lnTo>
                  <a:close/>
                </a:path>
              </a:pathLst>
            </a:custGeom>
            <a:solidFill>
              <a:srgbClr val="D68D6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 name="Google Shape;1203;p45">
              <a:extLst>
                <a:ext uri="{FF2B5EF4-FFF2-40B4-BE49-F238E27FC236}">
                  <a16:creationId xmlns:a16="http://schemas.microsoft.com/office/drawing/2014/main" id="{E9DCAC4A-6483-C35D-22D2-3712075049D8}"/>
                </a:ext>
              </a:extLst>
            </p:cNvPr>
            <p:cNvSpPr/>
            <p:nvPr/>
          </p:nvSpPr>
          <p:spPr>
            <a:xfrm>
              <a:off x="4934165" y="3585313"/>
              <a:ext cx="143786" cy="71093"/>
            </a:xfrm>
            <a:custGeom>
              <a:avLst/>
              <a:gdLst/>
              <a:ahLst/>
              <a:cxnLst/>
              <a:rect l="l" t="t" r="r" b="b"/>
              <a:pathLst>
                <a:path w="989" h="489" extrusionOk="0">
                  <a:moveTo>
                    <a:pt x="0" y="0"/>
                  </a:moveTo>
                  <a:lnTo>
                    <a:pt x="0" y="0"/>
                  </a:lnTo>
                  <a:lnTo>
                    <a:pt x="0" y="0"/>
                  </a:lnTo>
                  <a:cubicBezTo>
                    <a:pt x="0" y="333"/>
                    <a:pt x="0" y="333"/>
                    <a:pt x="0" y="333"/>
                  </a:cubicBezTo>
                  <a:lnTo>
                    <a:pt x="0" y="333"/>
                  </a:lnTo>
                  <a:lnTo>
                    <a:pt x="0" y="333"/>
                  </a:lnTo>
                  <a:lnTo>
                    <a:pt x="0" y="333"/>
                  </a:lnTo>
                  <a:lnTo>
                    <a:pt x="0" y="333"/>
                  </a:lnTo>
                  <a:lnTo>
                    <a:pt x="10" y="333"/>
                  </a:lnTo>
                  <a:lnTo>
                    <a:pt x="10" y="333"/>
                  </a:lnTo>
                  <a:lnTo>
                    <a:pt x="10" y="333"/>
                  </a:lnTo>
                  <a:lnTo>
                    <a:pt x="10" y="333"/>
                  </a:lnTo>
                  <a:lnTo>
                    <a:pt x="10" y="333"/>
                  </a:lnTo>
                  <a:cubicBezTo>
                    <a:pt x="31" y="333"/>
                    <a:pt x="52" y="333"/>
                    <a:pt x="73" y="333"/>
                  </a:cubicBezTo>
                  <a:lnTo>
                    <a:pt x="73" y="333"/>
                  </a:lnTo>
                  <a:lnTo>
                    <a:pt x="73" y="333"/>
                  </a:lnTo>
                  <a:lnTo>
                    <a:pt x="73" y="333"/>
                  </a:lnTo>
                  <a:cubicBezTo>
                    <a:pt x="83" y="333"/>
                    <a:pt x="83" y="333"/>
                    <a:pt x="83" y="333"/>
                  </a:cubicBezTo>
                  <a:lnTo>
                    <a:pt x="83" y="333"/>
                  </a:lnTo>
                  <a:lnTo>
                    <a:pt x="83" y="333"/>
                  </a:lnTo>
                  <a:cubicBezTo>
                    <a:pt x="375" y="343"/>
                    <a:pt x="656" y="396"/>
                    <a:pt x="916" y="489"/>
                  </a:cubicBezTo>
                  <a:cubicBezTo>
                    <a:pt x="989" y="156"/>
                    <a:pt x="989" y="156"/>
                    <a:pt x="989" y="156"/>
                  </a:cubicBezTo>
                  <a:cubicBezTo>
                    <a:pt x="687" y="52"/>
                    <a:pt x="354" y="0"/>
                    <a:pt x="10" y="0"/>
                  </a:cubicBezTo>
                  <a:lnTo>
                    <a:pt x="10" y="0"/>
                  </a:lnTo>
                  <a:lnTo>
                    <a:pt x="10" y="0"/>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1204;p45">
              <a:extLst>
                <a:ext uri="{FF2B5EF4-FFF2-40B4-BE49-F238E27FC236}">
                  <a16:creationId xmlns:a16="http://schemas.microsoft.com/office/drawing/2014/main" id="{2E3FDFC0-47D5-7F5A-B141-34BBBC44B9F4}"/>
                </a:ext>
              </a:extLst>
            </p:cNvPr>
            <p:cNvSpPr/>
            <p:nvPr/>
          </p:nvSpPr>
          <p:spPr>
            <a:xfrm>
              <a:off x="4934165" y="3762248"/>
              <a:ext cx="90866" cy="66732"/>
            </a:xfrm>
            <a:custGeom>
              <a:avLst/>
              <a:gdLst/>
              <a:ahLst/>
              <a:cxnLst/>
              <a:rect l="l" t="t" r="r" b="b"/>
              <a:pathLst>
                <a:path w="625" h="459" extrusionOk="0">
                  <a:moveTo>
                    <a:pt x="0" y="334"/>
                  </a:moveTo>
                  <a:lnTo>
                    <a:pt x="0" y="334"/>
                  </a:lnTo>
                  <a:lnTo>
                    <a:pt x="0" y="334"/>
                  </a:lnTo>
                  <a:cubicBezTo>
                    <a:pt x="229" y="334"/>
                    <a:pt x="437" y="375"/>
                    <a:pt x="625" y="459"/>
                  </a:cubicBezTo>
                  <a:lnTo>
                    <a:pt x="625" y="459"/>
                  </a:lnTo>
                  <a:cubicBezTo>
                    <a:pt x="437" y="375"/>
                    <a:pt x="229" y="334"/>
                    <a:pt x="0" y="334"/>
                  </a:cubicBezTo>
                  <a:moveTo>
                    <a:pt x="93" y="0"/>
                  </a:moveTo>
                  <a:lnTo>
                    <a:pt x="93" y="0"/>
                  </a:lnTo>
                  <a:cubicBezTo>
                    <a:pt x="250" y="0"/>
                    <a:pt x="406" y="32"/>
                    <a:pt x="541" y="73"/>
                  </a:cubicBezTo>
                  <a:cubicBezTo>
                    <a:pt x="406" y="32"/>
                    <a:pt x="250" y="0"/>
                    <a:pt x="93" y="0"/>
                  </a:cubicBezTo>
                  <a:moveTo>
                    <a:pt x="93" y="0"/>
                  </a:moveTo>
                  <a:lnTo>
                    <a:pt x="93" y="0"/>
                  </a:lnTo>
                  <a:close/>
                </a:path>
              </a:pathLst>
            </a:custGeom>
            <a:solidFill>
              <a:srgbClr val="D68D6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1205;p45">
              <a:extLst>
                <a:ext uri="{FF2B5EF4-FFF2-40B4-BE49-F238E27FC236}">
                  <a16:creationId xmlns:a16="http://schemas.microsoft.com/office/drawing/2014/main" id="{7781B4F2-800F-A332-C719-C38F42E9B442}"/>
                </a:ext>
              </a:extLst>
            </p:cNvPr>
            <p:cNvSpPr/>
            <p:nvPr/>
          </p:nvSpPr>
          <p:spPr>
            <a:xfrm>
              <a:off x="4934165" y="3760795"/>
              <a:ext cx="102933" cy="68186"/>
            </a:xfrm>
            <a:custGeom>
              <a:avLst/>
              <a:gdLst/>
              <a:ahLst/>
              <a:cxnLst/>
              <a:rect l="l" t="t" r="r" b="b"/>
              <a:pathLst>
                <a:path w="708" h="469" extrusionOk="0">
                  <a:moveTo>
                    <a:pt x="0" y="0"/>
                  </a:moveTo>
                  <a:lnTo>
                    <a:pt x="0" y="0"/>
                  </a:lnTo>
                  <a:lnTo>
                    <a:pt x="0" y="0"/>
                  </a:lnTo>
                  <a:cubicBezTo>
                    <a:pt x="0" y="344"/>
                    <a:pt x="0" y="344"/>
                    <a:pt x="0" y="344"/>
                  </a:cubicBezTo>
                  <a:lnTo>
                    <a:pt x="0" y="344"/>
                  </a:lnTo>
                  <a:lnTo>
                    <a:pt x="0" y="344"/>
                  </a:lnTo>
                  <a:lnTo>
                    <a:pt x="0" y="344"/>
                  </a:lnTo>
                  <a:cubicBezTo>
                    <a:pt x="229" y="344"/>
                    <a:pt x="437" y="385"/>
                    <a:pt x="625" y="469"/>
                  </a:cubicBezTo>
                  <a:cubicBezTo>
                    <a:pt x="708" y="135"/>
                    <a:pt x="708" y="135"/>
                    <a:pt x="708" y="135"/>
                  </a:cubicBezTo>
                  <a:cubicBezTo>
                    <a:pt x="656" y="115"/>
                    <a:pt x="604" y="104"/>
                    <a:pt x="541" y="83"/>
                  </a:cubicBezTo>
                  <a:cubicBezTo>
                    <a:pt x="406" y="42"/>
                    <a:pt x="250" y="10"/>
                    <a:pt x="93" y="10"/>
                  </a:cubicBezTo>
                  <a:lnTo>
                    <a:pt x="93" y="10"/>
                  </a:lnTo>
                  <a:lnTo>
                    <a:pt x="93" y="10"/>
                  </a:lnTo>
                  <a:cubicBezTo>
                    <a:pt x="62" y="10"/>
                    <a:pt x="31" y="0"/>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 name="Google Shape;1206;p45">
              <a:extLst>
                <a:ext uri="{FF2B5EF4-FFF2-40B4-BE49-F238E27FC236}">
                  <a16:creationId xmlns:a16="http://schemas.microsoft.com/office/drawing/2014/main" id="{FEC9176C-35EF-09B4-929D-D6304634431E}"/>
                </a:ext>
              </a:extLst>
            </p:cNvPr>
            <p:cNvSpPr/>
            <p:nvPr/>
          </p:nvSpPr>
          <p:spPr>
            <a:xfrm>
              <a:off x="4496555" y="4413580"/>
              <a:ext cx="261838" cy="121106"/>
            </a:xfrm>
            <a:custGeom>
              <a:avLst/>
              <a:gdLst/>
              <a:ahLst/>
              <a:cxnLst/>
              <a:rect l="l" t="t" r="r" b="b"/>
              <a:pathLst>
                <a:path w="1801" h="833" extrusionOk="0">
                  <a:moveTo>
                    <a:pt x="0" y="0"/>
                  </a:moveTo>
                  <a:lnTo>
                    <a:pt x="0" y="0"/>
                  </a:lnTo>
                  <a:cubicBezTo>
                    <a:pt x="1396" y="0"/>
                    <a:pt x="1396" y="0"/>
                    <a:pt x="1396" y="0"/>
                  </a:cubicBezTo>
                  <a:cubicBezTo>
                    <a:pt x="1625" y="0"/>
                    <a:pt x="1801" y="187"/>
                    <a:pt x="1801" y="416"/>
                  </a:cubicBezTo>
                  <a:cubicBezTo>
                    <a:pt x="1801" y="531"/>
                    <a:pt x="1761" y="635"/>
                    <a:pt x="1688" y="708"/>
                  </a:cubicBezTo>
                  <a:cubicBezTo>
                    <a:pt x="1615" y="781"/>
                    <a:pt x="1511" y="833"/>
                    <a:pt x="1396" y="833"/>
                  </a:cubicBezTo>
                  <a:cubicBezTo>
                    <a:pt x="0" y="833"/>
                    <a:pt x="0" y="833"/>
                    <a:pt x="0" y="833"/>
                  </a:cubicBez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 name="Google Shape;1207;p45">
              <a:extLst>
                <a:ext uri="{FF2B5EF4-FFF2-40B4-BE49-F238E27FC236}">
                  <a16:creationId xmlns:a16="http://schemas.microsoft.com/office/drawing/2014/main" id="{6A59368C-ABC8-3400-FBFA-168669444427}"/>
                </a:ext>
              </a:extLst>
            </p:cNvPr>
            <p:cNvSpPr/>
            <p:nvPr/>
          </p:nvSpPr>
          <p:spPr>
            <a:xfrm>
              <a:off x="4496555" y="4236354"/>
              <a:ext cx="261838" cy="121106"/>
            </a:xfrm>
            <a:custGeom>
              <a:avLst/>
              <a:gdLst/>
              <a:ahLst/>
              <a:cxnLst/>
              <a:rect l="l" t="t" r="r" b="b"/>
              <a:pathLst>
                <a:path w="1801" h="833" extrusionOk="0">
                  <a:moveTo>
                    <a:pt x="0" y="0"/>
                  </a:moveTo>
                  <a:lnTo>
                    <a:pt x="0" y="0"/>
                  </a:lnTo>
                  <a:cubicBezTo>
                    <a:pt x="1396" y="0"/>
                    <a:pt x="1396" y="0"/>
                    <a:pt x="1396" y="0"/>
                  </a:cubicBezTo>
                  <a:cubicBezTo>
                    <a:pt x="1625" y="0"/>
                    <a:pt x="1801" y="187"/>
                    <a:pt x="1801" y="417"/>
                  </a:cubicBezTo>
                  <a:cubicBezTo>
                    <a:pt x="1801" y="531"/>
                    <a:pt x="1761" y="635"/>
                    <a:pt x="1688" y="708"/>
                  </a:cubicBezTo>
                  <a:cubicBezTo>
                    <a:pt x="1615" y="781"/>
                    <a:pt x="1511" y="833"/>
                    <a:pt x="1396" y="833"/>
                  </a:cubicBezTo>
                  <a:cubicBezTo>
                    <a:pt x="0" y="833"/>
                    <a:pt x="0" y="833"/>
                    <a:pt x="0" y="833"/>
                  </a:cubicBezTo>
                  <a:lnTo>
                    <a:pt x="0" y="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 name="Google Shape;1208;p45">
              <a:extLst>
                <a:ext uri="{FF2B5EF4-FFF2-40B4-BE49-F238E27FC236}">
                  <a16:creationId xmlns:a16="http://schemas.microsoft.com/office/drawing/2014/main" id="{B7851843-73EB-133F-2573-0E231640A38B}"/>
                </a:ext>
              </a:extLst>
            </p:cNvPr>
            <p:cNvSpPr/>
            <p:nvPr/>
          </p:nvSpPr>
          <p:spPr>
            <a:xfrm>
              <a:off x="4236170" y="3030954"/>
              <a:ext cx="573835" cy="366516"/>
            </a:xfrm>
            <a:custGeom>
              <a:avLst/>
              <a:gdLst/>
              <a:ahLst/>
              <a:cxnLst/>
              <a:rect l="l" t="t" r="r" b="b"/>
              <a:pathLst>
                <a:path w="3947" h="2521" extrusionOk="0">
                  <a:moveTo>
                    <a:pt x="3947" y="0"/>
                  </a:moveTo>
                  <a:lnTo>
                    <a:pt x="0" y="0"/>
                  </a:lnTo>
                  <a:lnTo>
                    <a:pt x="0" y="2521"/>
                  </a:lnTo>
                  <a:lnTo>
                    <a:pt x="531" y="2521"/>
                  </a:lnTo>
                  <a:lnTo>
                    <a:pt x="531" y="2521"/>
                  </a:lnTo>
                  <a:lnTo>
                    <a:pt x="0" y="2521"/>
                  </a:lnTo>
                  <a:lnTo>
                    <a:pt x="0" y="0"/>
                  </a:lnTo>
                  <a:lnTo>
                    <a:pt x="3947" y="0"/>
                  </a:lnTo>
                  <a:lnTo>
                    <a:pt x="3947" y="261"/>
                  </a:lnTo>
                  <a:lnTo>
                    <a:pt x="3947" y="261"/>
                  </a:lnTo>
                  <a:lnTo>
                    <a:pt x="3947" y="0"/>
                  </a:lnTo>
                  <a:close/>
                </a:path>
              </a:pathLst>
            </a:custGeom>
            <a:solidFill>
              <a:srgbClr val="B5901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 name="Google Shape;1209;p45">
              <a:extLst>
                <a:ext uri="{FF2B5EF4-FFF2-40B4-BE49-F238E27FC236}">
                  <a16:creationId xmlns:a16="http://schemas.microsoft.com/office/drawing/2014/main" id="{4931E7C9-4389-7BF0-5487-2991CE42868B}"/>
                </a:ext>
              </a:extLst>
            </p:cNvPr>
            <p:cNvSpPr/>
            <p:nvPr/>
          </p:nvSpPr>
          <p:spPr>
            <a:xfrm>
              <a:off x="4236170" y="3030954"/>
              <a:ext cx="573835" cy="366516"/>
            </a:xfrm>
            <a:custGeom>
              <a:avLst/>
              <a:gdLst/>
              <a:ahLst/>
              <a:cxnLst/>
              <a:rect l="l" t="t" r="r" b="b"/>
              <a:pathLst>
                <a:path w="3947" h="2521" extrusionOk="0">
                  <a:moveTo>
                    <a:pt x="3947" y="0"/>
                  </a:moveTo>
                  <a:lnTo>
                    <a:pt x="0" y="0"/>
                  </a:lnTo>
                  <a:lnTo>
                    <a:pt x="0" y="2521"/>
                  </a:lnTo>
                  <a:lnTo>
                    <a:pt x="531" y="2521"/>
                  </a:lnTo>
                  <a:lnTo>
                    <a:pt x="531" y="2521"/>
                  </a:lnTo>
                  <a:lnTo>
                    <a:pt x="0" y="2521"/>
                  </a:lnTo>
                  <a:lnTo>
                    <a:pt x="0" y="0"/>
                  </a:lnTo>
                  <a:lnTo>
                    <a:pt x="3947" y="0"/>
                  </a:lnTo>
                  <a:lnTo>
                    <a:pt x="3947" y="261"/>
                  </a:lnTo>
                  <a:lnTo>
                    <a:pt x="3947" y="261"/>
                  </a:lnTo>
                  <a:lnTo>
                    <a:pt x="3947" y="0"/>
                  </a:lnTo>
                  <a:close/>
                </a:path>
              </a:pathLst>
            </a:custGeom>
            <a:solidFill>
              <a:srgbClr val="B5901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1210;p45">
              <a:extLst>
                <a:ext uri="{FF2B5EF4-FFF2-40B4-BE49-F238E27FC236}">
                  <a16:creationId xmlns:a16="http://schemas.microsoft.com/office/drawing/2014/main" id="{508CFD28-3308-5F4C-CF52-65D53B8F2262}"/>
                </a:ext>
              </a:extLst>
            </p:cNvPr>
            <p:cNvSpPr/>
            <p:nvPr/>
          </p:nvSpPr>
          <p:spPr>
            <a:xfrm>
              <a:off x="4236170" y="3030954"/>
              <a:ext cx="573835" cy="366516"/>
            </a:xfrm>
            <a:custGeom>
              <a:avLst/>
              <a:gdLst/>
              <a:ahLst/>
              <a:cxnLst/>
              <a:rect l="l" t="t" r="r" b="b"/>
              <a:pathLst>
                <a:path w="3947" h="2521" extrusionOk="0">
                  <a:moveTo>
                    <a:pt x="3947" y="0"/>
                  </a:moveTo>
                  <a:lnTo>
                    <a:pt x="3947" y="0"/>
                  </a:lnTo>
                  <a:cubicBezTo>
                    <a:pt x="0" y="0"/>
                    <a:pt x="0" y="0"/>
                    <a:pt x="0" y="0"/>
                  </a:cubicBezTo>
                  <a:cubicBezTo>
                    <a:pt x="0" y="2521"/>
                    <a:pt x="0" y="2521"/>
                    <a:pt x="0" y="2521"/>
                  </a:cubicBezTo>
                  <a:cubicBezTo>
                    <a:pt x="531" y="2521"/>
                    <a:pt x="531" y="2521"/>
                    <a:pt x="531" y="2521"/>
                  </a:cubicBezTo>
                  <a:cubicBezTo>
                    <a:pt x="531" y="761"/>
                    <a:pt x="531" y="761"/>
                    <a:pt x="531" y="761"/>
                  </a:cubicBezTo>
                  <a:cubicBezTo>
                    <a:pt x="468" y="563"/>
                    <a:pt x="468" y="563"/>
                    <a:pt x="468" y="563"/>
                  </a:cubicBezTo>
                  <a:cubicBezTo>
                    <a:pt x="489" y="563"/>
                    <a:pt x="510" y="552"/>
                    <a:pt x="531" y="552"/>
                  </a:cubicBezTo>
                  <a:cubicBezTo>
                    <a:pt x="531" y="261"/>
                    <a:pt x="531" y="261"/>
                    <a:pt x="531" y="261"/>
                  </a:cubicBezTo>
                  <a:cubicBezTo>
                    <a:pt x="3947" y="261"/>
                    <a:pt x="3947" y="261"/>
                    <a:pt x="3947" y="261"/>
                  </a:cubicBezTo>
                  <a:cubicBezTo>
                    <a:pt x="3947" y="0"/>
                    <a:pt x="3947" y="0"/>
                    <a:pt x="3947" y="0"/>
                  </a:cubicBezTo>
                  <a:close/>
                </a:path>
              </a:pathLst>
            </a:custGeom>
            <a:solidFill>
              <a:srgbClr val="333333">
                <a:alpha val="2975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1211;p45">
              <a:extLst>
                <a:ext uri="{FF2B5EF4-FFF2-40B4-BE49-F238E27FC236}">
                  <a16:creationId xmlns:a16="http://schemas.microsoft.com/office/drawing/2014/main" id="{5C2BA5E6-3ABD-2279-8E73-4DA3204EB0DC}"/>
                </a:ext>
              </a:extLst>
            </p:cNvPr>
            <p:cNvSpPr/>
            <p:nvPr/>
          </p:nvSpPr>
          <p:spPr>
            <a:xfrm>
              <a:off x="4304210" y="3111208"/>
              <a:ext cx="9159" cy="30385"/>
            </a:xfrm>
            <a:custGeom>
              <a:avLst/>
              <a:gdLst/>
              <a:ahLst/>
              <a:cxnLst/>
              <a:rect l="l" t="t" r="r" b="b"/>
              <a:pathLst>
                <a:path w="63" h="209" extrusionOk="0">
                  <a:moveTo>
                    <a:pt x="63" y="0"/>
                  </a:moveTo>
                  <a:lnTo>
                    <a:pt x="63" y="0"/>
                  </a:lnTo>
                  <a:cubicBezTo>
                    <a:pt x="42" y="0"/>
                    <a:pt x="21" y="11"/>
                    <a:pt x="0" y="11"/>
                  </a:cubicBezTo>
                  <a:cubicBezTo>
                    <a:pt x="63" y="209"/>
                    <a:pt x="63" y="209"/>
                    <a:pt x="63" y="209"/>
                  </a:cubicBezTo>
                  <a:cubicBezTo>
                    <a:pt x="63" y="0"/>
                    <a:pt x="63" y="0"/>
                    <a:pt x="63" y="0"/>
                  </a:cubicBezTo>
                  <a:close/>
                </a:path>
              </a:pathLst>
            </a:custGeom>
            <a:solidFill>
              <a:schemeClr val="accent5"/>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1212;p45">
              <a:extLst>
                <a:ext uri="{FF2B5EF4-FFF2-40B4-BE49-F238E27FC236}">
                  <a16:creationId xmlns:a16="http://schemas.microsoft.com/office/drawing/2014/main" id="{1B0A5BF5-E74F-2F0F-AD0E-3CD74DA83021}"/>
                </a:ext>
              </a:extLst>
            </p:cNvPr>
            <p:cNvSpPr/>
            <p:nvPr/>
          </p:nvSpPr>
          <p:spPr>
            <a:xfrm>
              <a:off x="4234571" y="3439927"/>
              <a:ext cx="104532" cy="105986"/>
            </a:xfrm>
            <a:custGeom>
              <a:avLst/>
              <a:gdLst/>
              <a:ahLst/>
              <a:cxnLst/>
              <a:rect l="l" t="t" r="r" b="b"/>
              <a:pathLst>
                <a:path w="719" h="729" extrusionOk="0">
                  <a:moveTo>
                    <a:pt x="719" y="364"/>
                  </a:moveTo>
                  <a:lnTo>
                    <a:pt x="719" y="364"/>
                  </a:lnTo>
                  <a:cubicBezTo>
                    <a:pt x="719" y="562"/>
                    <a:pt x="563" y="729"/>
                    <a:pt x="354" y="729"/>
                  </a:cubicBezTo>
                  <a:cubicBezTo>
                    <a:pt x="156" y="729"/>
                    <a:pt x="0" y="562"/>
                    <a:pt x="0" y="364"/>
                  </a:cubicBezTo>
                  <a:cubicBezTo>
                    <a:pt x="0" y="166"/>
                    <a:pt x="156" y="0"/>
                    <a:pt x="354" y="0"/>
                  </a:cubicBezTo>
                  <a:cubicBezTo>
                    <a:pt x="563" y="0"/>
                    <a:pt x="719" y="166"/>
                    <a:pt x="719" y="364"/>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 name="Google Shape;1213;p45">
              <a:extLst>
                <a:ext uri="{FF2B5EF4-FFF2-40B4-BE49-F238E27FC236}">
                  <a16:creationId xmlns:a16="http://schemas.microsoft.com/office/drawing/2014/main" id="{D8995FE6-5172-189A-8B36-349A943CAAC7}"/>
                </a:ext>
              </a:extLst>
            </p:cNvPr>
            <p:cNvSpPr/>
            <p:nvPr/>
          </p:nvSpPr>
          <p:spPr>
            <a:xfrm>
              <a:off x="4704020" y="3439927"/>
              <a:ext cx="105986" cy="105986"/>
            </a:xfrm>
            <a:custGeom>
              <a:avLst/>
              <a:gdLst/>
              <a:ahLst/>
              <a:cxnLst/>
              <a:rect l="l" t="t" r="r" b="b"/>
              <a:pathLst>
                <a:path w="729" h="729" extrusionOk="0">
                  <a:moveTo>
                    <a:pt x="729" y="364"/>
                  </a:moveTo>
                  <a:lnTo>
                    <a:pt x="729" y="364"/>
                  </a:lnTo>
                  <a:cubicBezTo>
                    <a:pt x="729" y="562"/>
                    <a:pt x="562" y="729"/>
                    <a:pt x="364" y="729"/>
                  </a:cubicBezTo>
                  <a:cubicBezTo>
                    <a:pt x="167" y="729"/>
                    <a:pt x="0" y="562"/>
                    <a:pt x="0" y="364"/>
                  </a:cubicBezTo>
                  <a:cubicBezTo>
                    <a:pt x="0" y="166"/>
                    <a:pt x="167" y="0"/>
                    <a:pt x="364" y="0"/>
                  </a:cubicBezTo>
                  <a:cubicBezTo>
                    <a:pt x="562" y="0"/>
                    <a:pt x="729" y="166"/>
                    <a:pt x="729" y="36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9655815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500"/>
                                        <p:tgtEl>
                                          <p:spTgt spid="370"/>
                                        </p:tgtEl>
                                      </p:cBhvr>
                                    </p:animEffect>
                                    <p:anim calcmode="lin" valueType="num">
                                      <p:cBhvr>
                                        <p:cTn id="8" dur="500" fill="hold"/>
                                        <p:tgtEl>
                                          <p:spTgt spid="370"/>
                                        </p:tgtEl>
                                        <p:attrNameLst>
                                          <p:attrName>ppt_x</p:attrName>
                                        </p:attrNameLst>
                                      </p:cBhvr>
                                      <p:tavLst>
                                        <p:tav tm="0">
                                          <p:val>
                                            <p:strVal val="#ppt_x"/>
                                          </p:val>
                                        </p:tav>
                                        <p:tav tm="100000">
                                          <p:val>
                                            <p:strVal val="#ppt_x"/>
                                          </p:val>
                                        </p:tav>
                                      </p:tavLst>
                                    </p:anim>
                                    <p:anim calcmode="lin" valueType="num">
                                      <p:cBhvr>
                                        <p:cTn id="9" dur="500" fill="hold"/>
                                        <p:tgtEl>
                                          <p:spTgt spid="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 name="Title 2">
            <a:extLst>
              <a:ext uri="{FF2B5EF4-FFF2-40B4-BE49-F238E27FC236}">
                <a16:creationId xmlns:a16="http://schemas.microsoft.com/office/drawing/2014/main" id="{9D0E557E-2B9D-F7F1-FAE8-37BCB207A558}"/>
              </a:ext>
            </a:extLst>
          </p:cNvPr>
          <p:cNvSpPr>
            <a:spLocks noGrp="1"/>
          </p:cNvSpPr>
          <p:nvPr>
            <p:ph type="title"/>
          </p:nvPr>
        </p:nvSpPr>
        <p:spPr>
          <a:xfrm>
            <a:off x="720000" y="389598"/>
            <a:ext cx="7704000" cy="572700"/>
          </a:xfrm>
        </p:spPr>
        <p:txBody>
          <a:bodyPr anchor="ctr"/>
          <a:lstStyle/>
          <a:p>
            <a:pPr algn="ctr"/>
            <a:r>
              <a:rPr lang="vi-VN" sz="2000" b="1" i="1" dirty="0">
                <a:solidFill>
                  <a:schemeClr val="tx1">
                    <a:lumMod val="50000"/>
                  </a:schemeClr>
                </a:solidFill>
                <a:latin typeface="Arial" panose="020B0604020202020204" pitchFamily="34" charset="0"/>
                <a:cs typeface="Arial" panose="020B0604020202020204" pitchFamily="34" charset="0"/>
              </a:rPr>
              <a:t>Hình 2.1. </a:t>
            </a:r>
            <a:r>
              <a:rPr lang="vi-VN" sz="2000" b="0" i="1" dirty="0">
                <a:solidFill>
                  <a:schemeClr val="tx1">
                    <a:lumMod val="50000"/>
                  </a:schemeClr>
                </a:solidFill>
                <a:latin typeface="Arial" panose="020B0604020202020204" pitchFamily="34" charset="0"/>
                <a:cs typeface="Arial" panose="020B0604020202020204" pitchFamily="34" charset="0"/>
              </a:rPr>
              <a:t>Đồng hồ vạn năng</a:t>
            </a:r>
            <a:endParaRPr lang="vi-VN" sz="2000" b="0" i="1" dirty="0">
              <a:solidFill>
                <a:schemeClr val="tx1">
                  <a:lumMod val="50000"/>
                </a:schemeClr>
              </a:solidFill>
            </a:endParaRPr>
          </a:p>
        </p:txBody>
      </p:sp>
      <p:grpSp>
        <p:nvGrpSpPr>
          <p:cNvPr id="15" name="Group 14">
            <a:extLst>
              <a:ext uri="{FF2B5EF4-FFF2-40B4-BE49-F238E27FC236}">
                <a16:creationId xmlns:a16="http://schemas.microsoft.com/office/drawing/2014/main" id="{E3AFE6D3-233B-24D3-2382-5AE124C293AD}"/>
              </a:ext>
            </a:extLst>
          </p:cNvPr>
          <p:cNvGrpSpPr/>
          <p:nvPr/>
        </p:nvGrpSpPr>
        <p:grpSpPr>
          <a:xfrm>
            <a:off x="1053684" y="1146416"/>
            <a:ext cx="3135466" cy="3461268"/>
            <a:chOff x="720000" y="1221698"/>
            <a:chExt cx="2842702" cy="3186454"/>
          </a:xfrm>
        </p:grpSpPr>
        <p:pic>
          <p:nvPicPr>
            <p:cNvPr id="8" name="Picture 7">
              <a:extLst>
                <a:ext uri="{FF2B5EF4-FFF2-40B4-BE49-F238E27FC236}">
                  <a16:creationId xmlns:a16="http://schemas.microsoft.com/office/drawing/2014/main" id="{B3771F55-8434-1267-E918-63C4FBF46A5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969876" y="1221698"/>
              <a:ext cx="2342951" cy="2875285"/>
            </a:xfrm>
            <a:prstGeom prst="rect">
              <a:avLst/>
            </a:prstGeom>
          </p:spPr>
        </p:pic>
        <p:sp>
          <p:nvSpPr>
            <p:cNvPr id="9" name="TextBox 8">
              <a:extLst>
                <a:ext uri="{FF2B5EF4-FFF2-40B4-BE49-F238E27FC236}">
                  <a16:creationId xmlns:a16="http://schemas.microsoft.com/office/drawing/2014/main" id="{4671EBFE-F56C-1805-8589-48F7A2F05787}"/>
                </a:ext>
              </a:extLst>
            </p:cNvPr>
            <p:cNvSpPr txBox="1"/>
            <p:nvPr/>
          </p:nvSpPr>
          <p:spPr>
            <a:xfrm>
              <a:off x="720000" y="4124812"/>
              <a:ext cx="2842702" cy="283340"/>
            </a:xfrm>
            <a:prstGeom prst="rect">
              <a:avLst/>
            </a:prstGeom>
            <a:noFill/>
          </p:spPr>
          <p:txBody>
            <a:bodyPr wrap="square" rtlCol="0" anchor="ctr">
              <a:spAutoFit/>
            </a:bodyPr>
            <a:lstStyle/>
            <a:p>
              <a:pPr algn="ctr"/>
              <a:r>
                <a:rPr lang="vi-VN" i="1" dirty="0"/>
                <a:t>a. Đồng hồ vạn năng hiển thị kim</a:t>
              </a:r>
            </a:p>
          </p:txBody>
        </p:sp>
      </p:grpSp>
      <p:grpSp>
        <p:nvGrpSpPr>
          <p:cNvPr id="16" name="Group 15">
            <a:extLst>
              <a:ext uri="{FF2B5EF4-FFF2-40B4-BE49-F238E27FC236}">
                <a16:creationId xmlns:a16="http://schemas.microsoft.com/office/drawing/2014/main" id="{522670D2-9A4B-D559-D34F-558F4D8925CF}"/>
              </a:ext>
            </a:extLst>
          </p:cNvPr>
          <p:cNvGrpSpPr/>
          <p:nvPr/>
        </p:nvGrpSpPr>
        <p:grpSpPr>
          <a:xfrm>
            <a:off x="4954850" y="1146416"/>
            <a:ext cx="3135466" cy="3461268"/>
            <a:chOff x="4243671" y="1221698"/>
            <a:chExt cx="2842702" cy="3186453"/>
          </a:xfrm>
        </p:grpSpPr>
        <p:pic>
          <p:nvPicPr>
            <p:cNvPr id="13" name="Picture 12">
              <a:extLst>
                <a:ext uri="{FF2B5EF4-FFF2-40B4-BE49-F238E27FC236}">
                  <a16:creationId xmlns:a16="http://schemas.microsoft.com/office/drawing/2014/main" id="{D7C0CA77-3CCF-F1D7-F270-B5FB55B73DE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4824580" y="1221698"/>
              <a:ext cx="1680884" cy="2875285"/>
            </a:xfrm>
            <a:prstGeom prst="rect">
              <a:avLst/>
            </a:prstGeom>
          </p:spPr>
        </p:pic>
        <p:sp>
          <p:nvSpPr>
            <p:cNvPr id="14" name="TextBox 13">
              <a:extLst>
                <a:ext uri="{FF2B5EF4-FFF2-40B4-BE49-F238E27FC236}">
                  <a16:creationId xmlns:a16="http://schemas.microsoft.com/office/drawing/2014/main" id="{FA2CF220-B28D-2CBE-C590-6D6EA8501908}"/>
                </a:ext>
              </a:extLst>
            </p:cNvPr>
            <p:cNvSpPr txBox="1"/>
            <p:nvPr/>
          </p:nvSpPr>
          <p:spPr>
            <a:xfrm>
              <a:off x="4243671" y="4124811"/>
              <a:ext cx="2842702" cy="283340"/>
            </a:xfrm>
            <a:prstGeom prst="rect">
              <a:avLst/>
            </a:prstGeom>
            <a:noFill/>
          </p:spPr>
          <p:txBody>
            <a:bodyPr wrap="square" rtlCol="0" anchor="ctr">
              <a:spAutoFit/>
            </a:bodyPr>
            <a:lstStyle/>
            <a:p>
              <a:pPr algn="ctr"/>
              <a:r>
                <a:rPr lang="vi-VN" i="1" dirty="0"/>
                <a:t>b. Đồng hồ vạn năng hiển thị số</a:t>
              </a:r>
            </a:p>
          </p:txBody>
        </p:sp>
      </p:grpSp>
    </p:spTree>
    <p:extLst>
      <p:ext uri="{BB962C8B-B14F-4D97-AF65-F5344CB8AC3E}">
        <p14:creationId xmlns:p14="http://schemas.microsoft.com/office/powerpoint/2010/main" val="2103519500"/>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6"/>
          <p:cNvSpPr txBox="1">
            <a:spLocks noGrp="1"/>
          </p:cNvSpPr>
          <p:nvPr>
            <p:ph type="title"/>
          </p:nvPr>
        </p:nvSpPr>
        <p:spPr>
          <a:xfrm>
            <a:off x="839685" y="576976"/>
            <a:ext cx="7854374" cy="572700"/>
          </a:xfrm>
          <a:prstGeom prst="rect">
            <a:avLst/>
          </a:prstGeom>
        </p:spPr>
        <p:txBody>
          <a:bodyPr spcFirstLastPara="1" wrap="square" lIns="91425" tIns="91425" rIns="91425" bIns="91425" anchor="ctr" anchorCtr="0">
            <a:noAutofit/>
          </a:bodyPr>
          <a:lstStyle/>
          <a:p>
            <a:pPr algn="just"/>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4.1. Thực hành đo điện áp xoay chiều (ACV)</a:t>
            </a:r>
            <a:endPar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31D02E8-1118-8AE8-4860-E7BBE085DFBE}"/>
              </a:ext>
            </a:extLst>
          </p:cNvPr>
          <p:cNvSpPr/>
          <p:nvPr/>
        </p:nvSpPr>
        <p:spPr>
          <a:xfrm>
            <a:off x="986179" y="1566472"/>
            <a:ext cx="6996083" cy="2945567"/>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ED9E2F9-C648-14FD-8215-94362FCA5FA0}"/>
              </a:ext>
            </a:extLst>
          </p:cNvPr>
          <p:cNvSpPr txBox="1"/>
          <p:nvPr/>
        </p:nvSpPr>
        <p:spPr>
          <a:xfrm>
            <a:off x="3719452" y="1889385"/>
            <a:ext cx="3822069" cy="2406543"/>
          </a:xfrm>
          <a:prstGeom prst="rect">
            <a:avLst/>
          </a:prstGeom>
          <a:noFill/>
        </p:spPr>
        <p:txBody>
          <a:bodyPr wrap="square" bIns="108000">
            <a:spAutoFit/>
          </a:bodyPr>
          <a:lstStyle/>
          <a:p>
            <a:pPr algn="ctr">
              <a:lnSpc>
                <a:spcPct val="150000"/>
              </a:lnSpc>
            </a:pPr>
            <a:r>
              <a:rPr lang="vi-VN" sz="2000" b="1" dirty="0">
                <a:solidFill>
                  <a:srgbClr val="FF0000"/>
                </a:solidFill>
                <a:latin typeface="Arial" panose="020B0604020202020204" pitchFamily="34" charset="0"/>
                <a:cs typeface="Arial" panose="020B0604020202020204" pitchFamily="34" charset="0"/>
              </a:rPr>
              <a:t>Dụng cụ thí nghiệm:</a:t>
            </a:r>
          </a:p>
          <a:p>
            <a:pPr algn="just">
              <a:lnSpc>
                <a:spcPct val="150000"/>
              </a:lnSpc>
            </a:pPr>
            <a:r>
              <a:rPr lang="vi-VN" sz="2000" dirty="0"/>
              <a:t>+ Nguồn điện xoay chiều 220 V.</a:t>
            </a:r>
          </a:p>
          <a:p>
            <a:pPr algn="just">
              <a:lnSpc>
                <a:spcPct val="150000"/>
              </a:lnSpc>
            </a:pPr>
            <a:r>
              <a:rPr lang="vi-VN" sz="2000" dirty="0"/>
              <a:t>+ VOM chỉ thị số.</a:t>
            </a:r>
          </a:p>
          <a:p>
            <a:pPr algn="just">
              <a:lnSpc>
                <a:spcPct val="150000"/>
              </a:lnSpc>
            </a:pPr>
            <a:r>
              <a:rPr lang="vi-VN" sz="2000" dirty="0"/>
              <a:t>+ Aptomat cấp điện.</a:t>
            </a:r>
          </a:p>
          <a:p>
            <a:pPr algn="just">
              <a:lnSpc>
                <a:spcPct val="150000"/>
              </a:lnSpc>
            </a:pPr>
            <a:r>
              <a:rPr lang="vi-VN" sz="2000" dirty="0"/>
              <a:t>+ Bao tay cách điện.</a:t>
            </a:r>
          </a:p>
        </p:txBody>
      </p:sp>
      <p:sp>
        <p:nvSpPr>
          <p:cNvPr id="4" name="Rectangle: Rounded Corners 3">
            <a:extLst>
              <a:ext uri="{FF2B5EF4-FFF2-40B4-BE49-F238E27FC236}">
                <a16:creationId xmlns:a16="http://schemas.microsoft.com/office/drawing/2014/main" id="{8BB71F0C-C3A9-2371-C452-8246836B23FB}"/>
              </a:ext>
            </a:extLst>
          </p:cNvPr>
          <p:cNvSpPr/>
          <p:nvPr/>
        </p:nvSpPr>
        <p:spPr>
          <a:xfrm>
            <a:off x="839685" y="1333786"/>
            <a:ext cx="1708643" cy="464886"/>
          </a:xfrm>
          <a:prstGeom prst="roundRect">
            <a:avLst/>
          </a:prstGeom>
          <a:solidFill>
            <a:schemeClr val="accent5"/>
          </a:solidFill>
          <a:ln>
            <a:solidFill>
              <a:schemeClr val="accent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latin typeface="Arial" panose="020B0604020202020204" pitchFamily="34" charset="0"/>
                <a:cs typeface="Arial" panose="020B0604020202020204" pitchFamily="34" charset="0"/>
              </a:rPr>
              <a:t>Chuẩn bị</a:t>
            </a:r>
          </a:p>
        </p:txBody>
      </p:sp>
      <p:pic>
        <p:nvPicPr>
          <p:cNvPr id="7" name="Picture 5">
            <a:extLst>
              <a:ext uri="{FF2B5EF4-FFF2-40B4-BE49-F238E27FC236}">
                <a16:creationId xmlns:a16="http://schemas.microsoft.com/office/drawing/2014/main" id="{388EAF50-90BC-077B-74D3-B8B100122FF5}"/>
              </a:ext>
            </a:extLst>
          </p:cNvPr>
          <p:cNvPicPr>
            <a:picLocks noChangeAspect="1"/>
          </p:cNvPicPr>
          <p:nvPr/>
        </p:nvPicPr>
        <p:blipFill rotWithShape="1">
          <a:blip r:embed="rId3"/>
          <a:srcRect b="2601"/>
          <a:stretch/>
        </p:blipFill>
        <p:spPr>
          <a:xfrm>
            <a:off x="1476531" y="2179563"/>
            <a:ext cx="1514007" cy="2330531"/>
          </a:xfrm>
          <a:prstGeom prst="rect">
            <a:avLst/>
          </a:prstGeom>
        </p:spPr>
      </p:pic>
    </p:spTree>
    <p:extLst>
      <p:ext uri="{BB962C8B-B14F-4D97-AF65-F5344CB8AC3E}">
        <p14:creationId xmlns:p14="http://schemas.microsoft.com/office/powerpoint/2010/main" val="4070620360"/>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7" name="Title 6">
            <a:extLst>
              <a:ext uri="{FF2B5EF4-FFF2-40B4-BE49-F238E27FC236}">
                <a16:creationId xmlns:a16="http://schemas.microsoft.com/office/drawing/2014/main" id="{E278E03B-387E-D25C-ED3B-50903667C620}"/>
              </a:ext>
            </a:extLst>
          </p:cNvPr>
          <p:cNvSpPr>
            <a:spLocks noGrp="1"/>
          </p:cNvSpPr>
          <p:nvPr>
            <p:ph type="title"/>
          </p:nvPr>
        </p:nvSpPr>
        <p:spPr>
          <a:xfrm>
            <a:off x="720000" y="309563"/>
            <a:ext cx="7704000" cy="572700"/>
          </a:xfrm>
        </p:spPr>
        <p:txBody>
          <a:bodyPr anchor="t"/>
          <a:lstStyle/>
          <a:p>
            <a:pPr algn="just"/>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3.2. Quy trình sử dụng ampe kìm</a:t>
            </a:r>
            <a:endPar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EAC67E43-01D1-060C-3C27-7FD36788679D}"/>
              </a:ext>
            </a:extLst>
          </p:cNvPr>
          <p:cNvSpPr/>
          <p:nvPr/>
        </p:nvSpPr>
        <p:spPr>
          <a:xfrm>
            <a:off x="720001" y="1026826"/>
            <a:ext cx="7704000" cy="3530183"/>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A4D62EB-A202-0EB9-49A4-B0815FD17E89}"/>
              </a:ext>
            </a:extLst>
          </p:cNvPr>
          <p:cNvSpPr txBox="1"/>
          <p:nvPr/>
        </p:nvSpPr>
        <p:spPr>
          <a:xfrm>
            <a:off x="2611846" y="1841938"/>
            <a:ext cx="5471411" cy="2596915"/>
          </a:xfrm>
          <a:prstGeom prst="rect">
            <a:avLst/>
          </a:prstGeom>
          <a:noFill/>
        </p:spPr>
        <p:txBody>
          <a:bodyPr wrap="square" bIns="108000">
            <a:spAutoFit/>
          </a:bodyPr>
          <a:lstStyle/>
          <a:p>
            <a:pPr marL="285750" indent="-285750" algn="just">
              <a:lnSpc>
                <a:spcPct val="150000"/>
              </a:lnSpc>
              <a:buFont typeface="Arial" panose="020B0604020202020204" pitchFamily="34" charset="0"/>
              <a:buChar char="•"/>
            </a:pPr>
            <a:r>
              <a:rPr lang="vi-VN" sz="1800" dirty="0"/>
              <a:t>Thực hành đo khi không có điện theo các bước như Bảng 2.1. </a:t>
            </a:r>
          </a:p>
          <a:p>
            <a:pPr marL="285750" indent="-285750" algn="just">
              <a:lnSpc>
                <a:spcPct val="150000"/>
              </a:lnSpc>
              <a:buFont typeface="Arial" panose="020B0604020202020204" pitchFamily="34" charset="0"/>
              <a:buChar char="•"/>
            </a:pPr>
            <a:r>
              <a:rPr lang="vi-VN" sz="1800" dirty="0"/>
              <a:t>Xác định tiêu chí đánh giá các bước sử dụng VOM để đo điện áp xoay chiều như Bảng 2.1.</a:t>
            </a:r>
          </a:p>
          <a:p>
            <a:pPr marL="285750" indent="-285750" algn="just">
              <a:lnSpc>
                <a:spcPct val="150000"/>
              </a:lnSpc>
              <a:buFont typeface="Arial" panose="020B0604020202020204" pitchFamily="34" charset="0"/>
              <a:buChar char="•"/>
            </a:pPr>
            <a:r>
              <a:rPr lang="vi-VN" sz="1800" dirty="0"/>
              <a:t>Thực hành sử dụng VOM khi có điện.</a:t>
            </a:r>
          </a:p>
          <a:p>
            <a:pPr marL="285750" indent="-285750" algn="just">
              <a:lnSpc>
                <a:spcPct val="150000"/>
              </a:lnSpc>
              <a:buFont typeface="Arial" panose="020B0604020202020204" pitchFamily="34" charset="0"/>
              <a:buChar char="•"/>
            </a:pPr>
            <a:r>
              <a:rPr lang="vi-VN" sz="1800" dirty="0"/>
              <a:t>Báo cáo kết quả giá trị điện áp đo được.</a:t>
            </a:r>
          </a:p>
        </p:txBody>
      </p:sp>
      <p:sp>
        <p:nvSpPr>
          <p:cNvPr id="37" name="Rectangle: Rounded Corners 36">
            <a:extLst>
              <a:ext uri="{FF2B5EF4-FFF2-40B4-BE49-F238E27FC236}">
                <a16:creationId xmlns:a16="http://schemas.microsoft.com/office/drawing/2014/main" id="{BD25EEAE-96D8-3F5F-1638-00A701615A78}"/>
              </a:ext>
            </a:extLst>
          </p:cNvPr>
          <p:cNvSpPr/>
          <p:nvPr/>
        </p:nvSpPr>
        <p:spPr>
          <a:xfrm>
            <a:off x="3855876" y="1274065"/>
            <a:ext cx="2983352" cy="495591"/>
          </a:xfrm>
          <a:prstGeom prst="roundRect">
            <a:avLst/>
          </a:prstGeom>
          <a:solidFill>
            <a:schemeClr val="accent4">
              <a:lumMod val="60000"/>
              <a:lumOff val="40000"/>
            </a:schemeClr>
          </a:solidFill>
          <a:ln>
            <a:solidFill>
              <a:schemeClr val="accent4">
                <a:lumMod val="60000"/>
                <a:lumOff val="4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latin typeface="Arial" panose="020B0604020202020204" pitchFamily="34" charset="0"/>
                <a:cs typeface="Arial" panose="020B0604020202020204" pitchFamily="34" charset="0"/>
              </a:rPr>
              <a:t>HOẠT ĐỘNG NHÓM</a:t>
            </a:r>
          </a:p>
        </p:txBody>
      </p:sp>
      <p:pic>
        <p:nvPicPr>
          <p:cNvPr id="2" name="Picture 10">
            <a:extLst>
              <a:ext uri="{FF2B5EF4-FFF2-40B4-BE49-F238E27FC236}">
                <a16:creationId xmlns:a16="http://schemas.microsoft.com/office/drawing/2014/main" id="{5182D838-1E9D-0573-D733-FDC3C150F0FE}"/>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7248" r="17758" b="39885"/>
          <a:stretch/>
        </p:blipFill>
        <p:spPr>
          <a:xfrm>
            <a:off x="890372" y="1846752"/>
            <a:ext cx="1551103" cy="2710257"/>
          </a:xfrm>
          <a:prstGeom prst="rect">
            <a:avLst/>
          </a:prstGeom>
        </p:spPr>
      </p:pic>
    </p:spTree>
    <p:extLst>
      <p:ext uri="{BB962C8B-B14F-4D97-AF65-F5344CB8AC3E}">
        <p14:creationId xmlns:p14="http://schemas.microsoft.com/office/powerpoint/2010/main" val="166766604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
                                            <p:txEl>
                                              <p:pRg st="0" end="0"/>
                                            </p:txEl>
                                          </p:spTgt>
                                        </p:tgtEl>
                                        <p:attrNameLst>
                                          <p:attrName>style.visibility</p:attrName>
                                        </p:attrNameLst>
                                      </p:cBhvr>
                                      <p:to>
                                        <p:strVal val="visible"/>
                                      </p:to>
                                    </p:set>
                                    <p:animEffect transition="in" filter="blinds(horizontal)">
                                      <p:cBhvr>
                                        <p:cTn id="10" dur="500"/>
                                        <p:tgtEl>
                                          <p:spTgt spid="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3">
                                            <p:txEl>
                                              <p:pRg st="1" end="1"/>
                                            </p:txEl>
                                          </p:spTgt>
                                        </p:tgtEl>
                                        <p:attrNameLst>
                                          <p:attrName>style.visibility</p:attrName>
                                        </p:attrNameLst>
                                      </p:cBhvr>
                                      <p:to>
                                        <p:strVal val="visible"/>
                                      </p:to>
                                    </p:set>
                                    <p:animEffect transition="in" filter="blinds(horizontal)">
                                      <p:cBhvr>
                                        <p:cTn id="15" dur="500"/>
                                        <p:tgtEl>
                                          <p:spTgt spid="3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3">
                                            <p:txEl>
                                              <p:pRg st="2" end="2"/>
                                            </p:txEl>
                                          </p:spTgt>
                                        </p:tgtEl>
                                        <p:attrNameLst>
                                          <p:attrName>style.visibility</p:attrName>
                                        </p:attrNameLst>
                                      </p:cBhvr>
                                      <p:to>
                                        <p:strVal val="visible"/>
                                      </p:to>
                                    </p:set>
                                    <p:animEffect transition="in" filter="blinds(horizontal)">
                                      <p:cBhvr>
                                        <p:cTn id="20" dur="500"/>
                                        <p:tgtEl>
                                          <p:spTgt spid="3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3">
                                            <p:txEl>
                                              <p:pRg st="3" end="3"/>
                                            </p:txEl>
                                          </p:spTgt>
                                        </p:tgtEl>
                                        <p:attrNameLst>
                                          <p:attrName>style.visibility</p:attrName>
                                        </p:attrNameLst>
                                      </p:cBhvr>
                                      <p:to>
                                        <p:strVal val="visible"/>
                                      </p:to>
                                    </p:set>
                                    <p:animEffect transition="in" filter="blinds(horizontal)">
                                      <p:cBhvr>
                                        <p:cTn id="25" dur="5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P spid="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6"/>
          <p:cNvSpPr txBox="1">
            <a:spLocks noGrp="1"/>
          </p:cNvSpPr>
          <p:nvPr>
            <p:ph type="title"/>
          </p:nvPr>
        </p:nvSpPr>
        <p:spPr>
          <a:xfrm>
            <a:off x="839685" y="576976"/>
            <a:ext cx="7854374" cy="572700"/>
          </a:xfrm>
          <a:prstGeom prst="rect">
            <a:avLst/>
          </a:prstGeom>
        </p:spPr>
        <p:txBody>
          <a:bodyPr spcFirstLastPara="1" wrap="square" lIns="91425" tIns="91425" rIns="91425" bIns="91425" anchor="ctr" anchorCtr="0">
            <a:noAutofit/>
          </a:bodyPr>
          <a:lstStyle/>
          <a:p>
            <a:pPr algn="just"/>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4.1. Thực hành đo điện áp xoay chiều (ACV)</a:t>
            </a:r>
            <a:endPar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31D02E8-1118-8AE8-4860-E7BBE085DFBE}"/>
              </a:ext>
            </a:extLst>
          </p:cNvPr>
          <p:cNvSpPr/>
          <p:nvPr/>
        </p:nvSpPr>
        <p:spPr>
          <a:xfrm>
            <a:off x="986179" y="1566472"/>
            <a:ext cx="6996083" cy="2945567"/>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ED9E2F9-C648-14FD-8215-94362FCA5FA0}"/>
              </a:ext>
            </a:extLst>
          </p:cNvPr>
          <p:cNvSpPr txBox="1"/>
          <p:nvPr/>
        </p:nvSpPr>
        <p:spPr>
          <a:xfrm>
            <a:off x="3719452" y="1889385"/>
            <a:ext cx="3822069" cy="2406543"/>
          </a:xfrm>
          <a:prstGeom prst="rect">
            <a:avLst/>
          </a:prstGeom>
          <a:noFill/>
        </p:spPr>
        <p:txBody>
          <a:bodyPr wrap="square" bIns="108000">
            <a:spAutoFit/>
          </a:bodyPr>
          <a:lstStyle/>
          <a:p>
            <a:pPr algn="ctr">
              <a:lnSpc>
                <a:spcPct val="150000"/>
              </a:lnSpc>
            </a:pPr>
            <a:r>
              <a:rPr lang="vi-VN" sz="2000" b="1" dirty="0">
                <a:solidFill>
                  <a:srgbClr val="FF0000"/>
                </a:solidFill>
                <a:latin typeface="Arial" panose="020B0604020202020204" pitchFamily="34" charset="0"/>
                <a:cs typeface="Arial" panose="020B0604020202020204" pitchFamily="34" charset="0"/>
              </a:rPr>
              <a:t>Dụng cụ thí nghiệm:</a:t>
            </a:r>
          </a:p>
          <a:p>
            <a:pPr algn="just">
              <a:lnSpc>
                <a:spcPct val="150000"/>
              </a:lnSpc>
            </a:pPr>
            <a:r>
              <a:rPr lang="vi-VN" sz="2000" dirty="0"/>
              <a:t>+ Nguồn điện xoay chiều 220 V.</a:t>
            </a:r>
          </a:p>
          <a:p>
            <a:pPr algn="just">
              <a:lnSpc>
                <a:spcPct val="150000"/>
              </a:lnSpc>
            </a:pPr>
            <a:r>
              <a:rPr lang="vi-VN" sz="2000" dirty="0"/>
              <a:t>+ VOM chỉ thị số.</a:t>
            </a:r>
          </a:p>
          <a:p>
            <a:pPr algn="just">
              <a:lnSpc>
                <a:spcPct val="150000"/>
              </a:lnSpc>
            </a:pPr>
            <a:r>
              <a:rPr lang="vi-VN" sz="2000" dirty="0"/>
              <a:t>+ Aptomat cấp điện.</a:t>
            </a:r>
          </a:p>
          <a:p>
            <a:pPr algn="just">
              <a:lnSpc>
                <a:spcPct val="150000"/>
              </a:lnSpc>
            </a:pPr>
            <a:r>
              <a:rPr lang="vi-VN" sz="2000" dirty="0"/>
              <a:t>+ Bao tay cách điện.</a:t>
            </a:r>
          </a:p>
        </p:txBody>
      </p:sp>
      <p:sp>
        <p:nvSpPr>
          <p:cNvPr id="4" name="Rectangle: Rounded Corners 3">
            <a:extLst>
              <a:ext uri="{FF2B5EF4-FFF2-40B4-BE49-F238E27FC236}">
                <a16:creationId xmlns:a16="http://schemas.microsoft.com/office/drawing/2014/main" id="{8BB71F0C-C3A9-2371-C452-8246836B23FB}"/>
              </a:ext>
            </a:extLst>
          </p:cNvPr>
          <p:cNvSpPr/>
          <p:nvPr/>
        </p:nvSpPr>
        <p:spPr>
          <a:xfrm>
            <a:off x="839685" y="1333786"/>
            <a:ext cx="1708643" cy="464886"/>
          </a:xfrm>
          <a:prstGeom prst="roundRect">
            <a:avLst/>
          </a:prstGeom>
          <a:solidFill>
            <a:schemeClr val="accent5"/>
          </a:solidFill>
          <a:ln>
            <a:solidFill>
              <a:schemeClr val="accent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latin typeface="Arial" panose="020B0604020202020204" pitchFamily="34" charset="0"/>
                <a:cs typeface="Arial" panose="020B0604020202020204" pitchFamily="34" charset="0"/>
              </a:rPr>
              <a:t>Chuẩn bị</a:t>
            </a:r>
          </a:p>
        </p:txBody>
      </p:sp>
      <p:pic>
        <p:nvPicPr>
          <p:cNvPr id="7" name="Picture 5">
            <a:extLst>
              <a:ext uri="{FF2B5EF4-FFF2-40B4-BE49-F238E27FC236}">
                <a16:creationId xmlns:a16="http://schemas.microsoft.com/office/drawing/2014/main" id="{388EAF50-90BC-077B-74D3-B8B100122FF5}"/>
              </a:ext>
            </a:extLst>
          </p:cNvPr>
          <p:cNvPicPr>
            <a:picLocks noChangeAspect="1"/>
          </p:cNvPicPr>
          <p:nvPr/>
        </p:nvPicPr>
        <p:blipFill rotWithShape="1">
          <a:blip r:embed="rId3"/>
          <a:srcRect b="2601"/>
          <a:stretch/>
        </p:blipFill>
        <p:spPr>
          <a:xfrm>
            <a:off x="1476531" y="2179563"/>
            <a:ext cx="1514007" cy="2330531"/>
          </a:xfrm>
          <a:prstGeom prst="rect">
            <a:avLst/>
          </a:prstGeom>
        </p:spPr>
      </p:pic>
    </p:spTree>
    <p:extLst>
      <p:ext uri="{BB962C8B-B14F-4D97-AF65-F5344CB8AC3E}">
        <p14:creationId xmlns:p14="http://schemas.microsoft.com/office/powerpoint/2010/main" val="264208311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3" name="Title 2">
            <a:extLst>
              <a:ext uri="{FF2B5EF4-FFF2-40B4-BE49-F238E27FC236}">
                <a16:creationId xmlns:a16="http://schemas.microsoft.com/office/drawing/2014/main" id="{D5ECB2EE-80F8-3907-2296-3C5B79FD940C}"/>
              </a:ext>
            </a:extLst>
          </p:cNvPr>
          <p:cNvSpPr>
            <a:spLocks noGrp="1"/>
          </p:cNvSpPr>
          <p:nvPr>
            <p:ph type="title"/>
          </p:nvPr>
        </p:nvSpPr>
        <p:spPr>
          <a:xfrm>
            <a:off x="713224" y="648358"/>
            <a:ext cx="8110733" cy="556328"/>
          </a:xfrm>
        </p:spPr>
        <p:txBody>
          <a:bodyPr anchor="ctr"/>
          <a:lstStyle/>
          <a:p>
            <a:pPr algn="ctr"/>
            <a:r>
              <a:rPr lang="vi-VN" sz="2000" dirty="0">
                <a:solidFill>
                  <a:srgbClr val="C00000"/>
                </a:solidFill>
                <a:latin typeface="Arial" panose="020B0604020202020204" pitchFamily="34" charset="0"/>
                <a:cs typeface="Arial" panose="020B0604020202020204" pitchFamily="34" charset="0"/>
              </a:rPr>
              <a:t>Các bước sử dụng VOM để đo điện áp xoay chiều</a:t>
            </a:r>
          </a:p>
        </p:txBody>
      </p:sp>
      <p:graphicFrame>
        <p:nvGraphicFramePr>
          <p:cNvPr id="10" name="Table 9">
            <a:extLst>
              <a:ext uri="{FF2B5EF4-FFF2-40B4-BE49-F238E27FC236}">
                <a16:creationId xmlns:a16="http://schemas.microsoft.com/office/drawing/2014/main" id="{47BD03EB-6665-F21B-FCE4-3EFAA8C0815C}"/>
              </a:ext>
            </a:extLst>
          </p:cNvPr>
          <p:cNvGraphicFramePr>
            <a:graphicFrameLocks noGrp="1"/>
          </p:cNvGraphicFramePr>
          <p:nvPr>
            <p:extLst>
              <p:ext uri="{D42A27DB-BD31-4B8C-83A1-F6EECF244321}">
                <p14:modId xmlns:p14="http://schemas.microsoft.com/office/powerpoint/2010/main" val="2294256701"/>
              </p:ext>
            </p:extLst>
          </p:nvPr>
        </p:nvGraphicFramePr>
        <p:xfrm>
          <a:off x="713224" y="1429839"/>
          <a:ext cx="8110734" cy="3171294"/>
        </p:xfrm>
        <a:graphic>
          <a:graphicData uri="http://schemas.openxmlformats.org/drawingml/2006/table">
            <a:tbl>
              <a:tblPr firstRow="1" bandRow="1">
                <a:tableStyleId>{F2DE63D5-997A-4646-A377-4702673A728D}</a:tableStyleId>
              </a:tblPr>
              <a:tblGrid>
                <a:gridCol w="3212890">
                  <a:extLst>
                    <a:ext uri="{9D8B030D-6E8A-4147-A177-3AD203B41FA5}">
                      <a16:colId xmlns:a16="http://schemas.microsoft.com/office/drawing/2014/main" val="3568163444"/>
                    </a:ext>
                  </a:extLst>
                </a:gridCol>
                <a:gridCol w="2220686">
                  <a:extLst>
                    <a:ext uri="{9D8B030D-6E8A-4147-A177-3AD203B41FA5}">
                      <a16:colId xmlns:a16="http://schemas.microsoft.com/office/drawing/2014/main" val="790462233"/>
                    </a:ext>
                  </a:extLst>
                </a:gridCol>
                <a:gridCol w="2677158">
                  <a:extLst>
                    <a:ext uri="{9D8B030D-6E8A-4147-A177-3AD203B41FA5}">
                      <a16:colId xmlns:a16="http://schemas.microsoft.com/office/drawing/2014/main" val="1373955983"/>
                    </a:ext>
                  </a:extLst>
                </a:gridCol>
              </a:tblGrid>
              <a:tr h="544105">
                <a:tc>
                  <a:txBody>
                    <a:bodyPr/>
                    <a:lstStyle/>
                    <a:p>
                      <a:pPr algn="ctr"/>
                      <a:r>
                        <a:rPr lang="vi-VN" sz="1800" b="1" dirty="0">
                          <a:solidFill>
                            <a:sysClr val="windowText" lastClr="000000"/>
                          </a:solidFill>
                        </a:rPr>
                        <a:t>Các bước thực hiện</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Tiêu chí đánh giá</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Hình minh họa</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101489134"/>
                  </a:ext>
                </a:extLst>
              </a:tr>
              <a:tr h="2627189">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1" u="none" strike="noStrike" cap="none" dirty="0">
                          <a:solidFill>
                            <a:srgbClr val="000000"/>
                          </a:solidFill>
                          <a:effectLst/>
                          <a:sym typeface="Arial"/>
                        </a:rPr>
                        <a:t>Bước 1: Chọn đại lượng điện và thang đo</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dirty="0">
                          <a:solidFill>
                            <a:srgbClr val="000000"/>
                          </a:solidFill>
                          <a:effectLst/>
                          <a:sym typeface="Arial"/>
                        </a:rPr>
                        <a:t>Vặn núm xoay tới vị trí đo đại lượng điện áp xoay chiều và thang đo có giá trị lớn hơn, gần nhất với giá trị cần đo.</a:t>
                      </a:r>
                      <a:endParaRPr lang="vi-VN" sz="1800" b="0" i="0" u="none" strike="noStrike" cap="none" dirty="0">
                        <a:solidFill>
                          <a:srgbClr val="000000"/>
                        </a:solidFill>
                        <a:effectLst/>
                        <a:latin typeface="Arial"/>
                        <a:ea typeface="Arial"/>
                        <a:cs typeface="Arial"/>
                        <a:sym typeface="Arial"/>
                      </a:endParaRPr>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dirty="0">
                          <a:solidFill>
                            <a:srgbClr val="000000"/>
                          </a:solidFill>
                          <a:effectLst/>
                          <a:sym typeface="Arial"/>
                        </a:rPr>
                        <a:t>Đúng đại lượng cần đo và thang đo điện áp xoay chiều.</a:t>
                      </a:r>
                      <a:endParaRPr lang="vi-VN" sz="1800" b="0" i="0" u="none" strike="noStrike" cap="none" dirty="0">
                        <a:solidFill>
                          <a:srgbClr val="000000"/>
                        </a:solidFill>
                        <a:effectLst/>
                        <a:latin typeface="Arial"/>
                        <a:ea typeface="Arial"/>
                        <a:cs typeface="Arial"/>
                        <a:sym typeface="Arial"/>
                      </a:endParaRPr>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endParaRPr lang="vi-VN" dirty="0"/>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95629761"/>
                  </a:ext>
                </a:extLst>
              </a:tr>
            </a:tbl>
          </a:graphicData>
        </a:graphic>
      </p:graphicFrame>
      <p:pic>
        <p:nvPicPr>
          <p:cNvPr id="6" name="Picture 5">
            <a:extLst>
              <a:ext uri="{FF2B5EF4-FFF2-40B4-BE49-F238E27FC236}">
                <a16:creationId xmlns:a16="http://schemas.microsoft.com/office/drawing/2014/main" id="{326DD37B-2142-65DB-5D98-4FFF4801F060}"/>
              </a:ext>
            </a:extLst>
          </p:cNvPr>
          <p:cNvPicPr>
            <a:picLocks noChangeAspect="1"/>
          </p:cNvPicPr>
          <p:nvPr/>
        </p:nvPicPr>
        <p:blipFill>
          <a:blip r:embed="rId3"/>
          <a:stretch>
            <a:fillRect/>
          </a:stretch>
        </p:blipFill>
        <p:spPr>
          <a:xfrm>
            <a:off x="6204288" y="2136175"/>
            <a:ext cx="2533312" cy="2303202"/>
          </a:xfrm>
          <a:prstGeom prst="rect">
            <a:avLst/>
          </a:prstGeom>
        </p:spPr>
      </p:pic>
    </p:spTree>
    <p:extLst>
      <p:ext uri="{BB962C8B-B14F-4D97-AF65-F5344CB8AC3E}">
        <p14:creationId xmlns:p14="http://schemas.microsoft.com/office/powerpoint/2010/main" val="66147182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7BD03EB-6665-F21B-FCE4-3EFAA8C0815C}"/>
              </a:ext>
            </a:extLst>
          </p:cNvPr>
          <p:cNvGraphicFramePr>
            <a:graphicFrameLocks noGrp="1"/>
          </p:cNvGraphicFramePr>
          <p:nvPr>
            <p:extLst>
              <p:ext uri="{D42A27DB-BD31-4B8C-83A1-F6EECF244321}">
                <p14:modId xmlns:p14="http://schemas.microsoft.com/office/powerpoint/2010/main" val="1850329112"/>
              </p:ext>
            </p:extLst>
          </p:nvPr>
        </p:nvGraphicFramePr>
        <p:xfrm>
          <a:off x="662424" y="602524"/>
          <a:ext cx="8110734" cy="4230872"/>
        </p:xfrm>
        <a:graphic>
          <a:graphicData uri="http://schemas.openxmlformats.org/drawingml/2006/table">
            <a:tbl>
              <a:tblPr firstRow="1" bandRow="1">
                <a:tableStyleId>{F2DE63D5-997A-4646-A377-4702673A728D}</a:tableStyleId>
              </a:tblPr>
              <a:tblGrid>
                <a:gridCol w="2806490">
                  <a:extLst>
                    <a:ext uri="{9D8B030D-6E8A-4147-A177-3AD203B41FA5}">
                      <a16:colId xmlns:a16="http://schemas.microsoft.com/office/drawing/2014/main" val="3568163444"/>
                    </a:ext>
                  </a:extLst>
                </a:gridCol>
                <a:gridCol w="2627086">
                  <a:extLst>
                    <a:ext uri="{9D8B030D-6E8A-4147-A177-3AD203B41FA5}">
                      <a16:colId xmlns:a16="http://schemas.microsoft.com/office/drawing/2014/main" val="790462233"/>
                    </a:ext>
                  </a:extLst>
                </a:gridCol>
                <a:gridCol w="2677158">
                  <a:extLst>
                    <a:ext uri="{9D8B030D-6E8A-4147-A177-3AD203B41FA5}">
                      <a16:colId xmlns:a16="http://schemas.microsoft.com/office/drawing/2014/main" val="1373955983"/>
                    </a:ext>
                  </a:extLst>
                </a:gridCol>
              </a:tblGrid>
              <a:tr h="471394">
                <a:tc>
                  <a:txBody>
                    <a:bodyPr/>
                    <a:lstStyle/>
                    <a:p>
                      <a:pPr algn="ctr"/>
                      <a:r>
                        <a:rPr lang="vi-VN" sz="1800" b="1" dirty="0">
                          <a:solidFill>
                            <a:sysClr val="windowText" lastClr="000000"/>
                          </a:solidFill>
                        </a:rPr>
                        <a:t>Các bước thực hiện</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Tiêu chí đánh giá</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Hình minh họa</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101489134"/>
                  </a:ext>
                </a:extLst>
              </a:tr>
              <a:tr h="1879739">
                <a:tc>
                  <a:txBody>
                    <a:bodyPr/>
                    <a:lstStyle/>
                    <a:p>
                      <a:pPr algn="just">
                        <a:lnSpc>
                          <a:spcPct val="150000"/>
                        </a:lnSpc>
                      </a:pPr>
                      <a:r>
                        <a:rPr lang="vi-VN" sz="1800" b="1" i="0" u="none" strike="noStrike" cap="none" dirty="0">
                          <a:solidFill>
                            <a:schemeClr val="tx1">
                              <a:lumMod val="50000"/>
                            </a:schemeClr>
                          </a:solidFill>
                          <a:effectLst/>
                          <a:latin typeface="Arial" panose="020B0604020202020204" pitchFamily="34" charset="0"/>
                          <a:ea typeface="+mn-ea"/>
                          <a:cs typeface="Arial" panose="020B0604020202020204" pitchFamily="34" charset="0"/>
                          <a:sym typeface="Arial"/>
                        </a:rPr>
                        <a:t>Bước 2: Tiến hành đo</a:t>
                      </a:r>
                      <a:endParaRPr lang="vi-VN" sz="1800" b="0" i="0" u="none" strike="noStrike" cap="none" dirty="0">
                        <a:solidFill>
                          <a:schemeClr val="tx1">
                            <a:lumMod val="50000"/>
                          </a:schemeClr>
                        </a:solidFill>
                        <a:effectLst/>
                        <a:latin typeface="Arial" panose="020B0604020202020204" pitchFamily="34" charset="0"/>
                        <a:ea typeface="+mn-ea"/>
                        <a:cs typeface="Arial" panose="020B0604020202020204" pitchFamily="34" charset="0"/>
                        <a:sym typeface="Arial"/>
                      </a:endParaRPr>
                    </a:p>
                    <a:p>
                      <a:pPr algn="just">
                        <a:lnSpc>
                          <a:spcPct val="150000"/>
                        </a:lnSpc>
                      </a:pPr>
                      <a:r>
                        <a:rPr lang="vi-VN" sz="1800" b="0" i="0" u="none" strike="noStrike" cap="none" dirty="0">
                          <a:solidFill>
                            <a:schemeClr val="tx1">
                              <a:lumMod val="50000"/>
                            </a:schemeClr>
                          </a:solidFill>
                          <a:effectLst/>
                          <a:latin typeface="Arial" panose="020B0604020202020204" pitchFamily="34" charset="0"/>
                          <a:ea typeface="+mn-ea"/>
                          <a:cs typeface="Arial" panose="020B0604020202020204" pitchFamily="34" charset="0"/>
                          <a:sym typeface="Arial"/>
                        </a:rPr>
                        <a:t>Kết nối hai đầu que đo với hai cực tính nguồn điện xoay chiều cần đo.</a:t>
                      </a:r>
                    </a:p>
                  </a:txBody>
                  <a:tcPr marB="18000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dirty="0">
                          <a:solidFill>
                            <a:srgbClr val="000000"/>
                          </a:solidFill>
                          <a:effectLst/>
                          <a:latin typeface="Arial" panose="020B0604020202020204" pitchFamily="34" charset="0"/>
                          <a:cs typeface="Arial" panose="020B0604020202020204" pitchFamily="34" charset="0"/>
                          <a:sym typeface="Arial"/>
                        </a:rPr>
                        <a:t>– Kết nối đảm bảo tiếp xúc điện tốt.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dirty="0">
                          <a:solidFill>
                            <a:srgbClr val="000000"/>
                          </a:solidFill>
                          <a:effectLst/>
                          <a:latin typeface="Arial" panose="020B0604020202020204" pitchFamily="34" charset="0"/>
                          <a:cs typeface="Arial" panose="020B0604020202020204" pitchFamily="34" charset="0"/>
                          <a:sym typeface="Arial"/>
                        </a:rPr>
                        <a:t>– Đảm bảo an toàn về điện khi tiến hành đo.</a:t>
                      </a:r>
                      <a:endParaRPr lang="vi-VN" sz="1800" b="0" i="0" u="none" strike="noStrike" cap="none" dirty="0">
                        <a:solidFill>
                          <a:srgbClr val="000000"/>
                        </a:solidFill>
                        <a:effectLst/>
                        <a:latin typeface="Arial" panose="020B0604020202020204" pitchFamily="34" charset="0"/>
                        <a:ea typeface="Arial"/>
                        <a:cs typeface="Arial" panose="020B0604020202020204" pitchFamily="34" charset="0"/>
                        <a:sym typeface="Arial"/>
                      </a:endParaRPr>
                    </a:p>
                  </a:txBody>
                  <a:tcPr marB="18000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endParaRPr lang="vi-VN" dirty="0"/>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95629761"/>
                  </a:ext>
                </a:extLst>
              </a:tr>
              <a:tr h="1879739">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1" i="0" u="none" strike="noStrike" cap="none" dirty="0">
                          <a:solidFill>
                            <a:schemeClr val="tx1">
                              <a:lumMod val="50000"/>
                            </a:schemeClr>
                          </a:solidFill>
                          <a:effectLst/>
                          <a:latin typeface="Arial" panose="020B0604020202020204" pitchFamily="34" charset="0"/>
                          <a:ea typeface="+mn-ea"/>
                          <a:cs typeface="Arial" panose="020B0604020202020204" pitchFamily="34" charset="0"/>
                          <a:sym typeface="Arial"/>
                        </a:rPr>
                        <a:t>Bước 3: Đọc kết quả</a:t>
                      </a:r>
                      <a:endParaRPr lang="vi-VN" sz="1800" b="0" i="0" u="none" strike="noStrike" cap="none" dirty="0">
                        <a:solidFill>
                          <a:schemeClr val="tx1">
                            <a:lumMod val="50000"/>
                          </a:schemeClr>
                        </a:solidFill>
                        <a:effectLst/>
                        <a:latin typeface="Arial" panose="020B0604020202020204" pitchFamily="34" charset="0"/>
                        <a:ea typeface="+mn-ea"/>
                        <a:cs typeface="Arial" panose="020B0604020202020204" pitchFamily="34" charset="0"/>
                        <a:sym typeface="Arial"/>
                      </a:endParaRPr>
                    </a:p>
                  </a:txBody>
                  <a:tcPr marB="18000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i="0" u="none" strike="noStrike" cap="none" dirty="0">
                          <a:solidFill>
                            <a:schemeClr val="tx1">
                              <a:lumMod val="50000"/>
                            </a:schemeClr>
                          </a:solidFill>
                          <a:effectLst/>
                          <a:latin typeface="Arial" panose="020B0604020202020204" pitchFamily="34" charset="0"/>
                          <a:ea typeface="Arial"/>
                          <a:cs typeface="Arial" panose="020B0604020202020204" pitchFamily="34" charset="0"/>
                          <a:sym typeface="Arial"/>
                        </a:rPr>
                        <a:t>Đọc chính xác giá trị và đơn vị hiển thị trên màn hình hiển thị.</a:t>
                      </a:r>
                    </a:p>
                  </a:txBody>
                  <a:tcPr marB="18000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endParaRPr lang="vi-VN" dirty="0"/>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3155494925"/>
                  </a:ext>
                </a:extLst>
              </a:tr>
            </a:tbl>
          </a:graphicData>
        </a:graphic>
      </p:graphicFrame>
      <p:pic>
        <p:nvPicPr>
          <p:cNvPr id="5" name="Picture 4">
            <a:extLst>
              <a:ext uri="{FF2B5EF4-FFF2-40B4-BE49-F238E27FC236}">
                <a16:creationId xmlns:a16="http://schemas.microsoft.com/office/drawing/2014/main" id="{C6E8B67A-99B0-3136-8347-6C030DDB9676}"/>
              </a:ext>
            </a:extLst>
          </p:cNvPr>
          <p:cNvPicPr>
            <a:picLocks noChangeAspect="1"/>
          </p:cNvPicPr>
          <p:nvPr/>
        </p:nvPicPr>
        <p:blipFill>
          <a:blip r:embed="rId3"/>
          <a:srcRect/>
          <a:stretch/>
        </p:blipFill>
        <p:spPr>
          <a:xfrm>
            <a:off x="6246808" y="1202873"/>
            <a:ext cx="2382956" cy="1620156"/>
          </a:xfrm>
          <a:prstGeom prst="rect">
            <a:avLst/>
          </a:prstGeom>
        </p:spPr>
      </p:pic>
      <p:pic>
        <p:nvPicPr>
          <p:cNvPr id="7" name="Picture 6">
            <a:extLst>
              <a:ext uri="{FF2B5EF4-FFF2-40B4-BE49-F238E27FC236}">
                <a16:creationId xmlns:a16="http://schemas.microsoft.com/office/drawing/2014/main" id="{ED4CB23C-97A0-3265-32E0-EC4E1157071B}"/>
              </a:ext>
            </a:extLst>
          </p:cNvPr>
          <p:cNvPicPr>
            <a:picLocks noChangeAspect="1"/>
          </p:cNvPicPr>
          <p:nvPr/>
        </p:nvPicPr>
        <p:blipFill>
          <a:blip r:embed="rId4"/>
          <a:stretch>
            <a:fillRect/>
          </a:stretch>
        </p:blipFill>
        <p:spPr>
          <a:xfrm>
            <a:off x="6705861" y="3025639"/>
            <a:ext cx="1464850" cy="1713275"/>
          </a:xfrm>
          <a:prstGeom prst="rect">
            <a:avLst/>
          </a:prstGeom>
        </p:spPr>
      </p:pic>
    </p:spTree>
    <p:extLst>
      <p:ext uri="{BB962C8B-B14F-4D97-AF65-F5344CB8AC3E}">
        <p14:creationId xmlns:p14="http://schemas.microsoft.com/office/powerpoint/2010/main" val="13635109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6"/>
          <p:cNvSpPr txBox="1">
            <a:spLocks noGrp="1"/>
          </p:cNvSpPr>
          <p:nvPr>
            <p:ph type="title"/>
          </p:nvPr>
        </p:nvSpPr>
        <p:spPr>
          <a:xfrm>
            <a:off x="839685" y="576976"/>
            <a:ext cx="7854374" cy="572700"/>
          </a:xfrm>
          <a:prstGeom prst="rect">
            <a:avLst/>
          </a:prstGeom>
        </p:spPr>
        <p:txBody>
          <a:bodyPr spcFirstLastPara="1" wrap="square" lIns="91425" tIns="91425" rIns="91425" bIns="91425" anchor="ctr" anchorCtr="0">
            <a:noAutofit/>
          </a:bodyPr>
          <a:lstStyle/>
          <a:p>
            <a:pPr algn="just"/>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4.1. Thực hành đo điện áp xoay chiều (ACV)</a:t>
            </a:r>
            <a:endPar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31D02E8-1118-8AE8-4860-E7BBE085DFBE}"/>
              </a:ext>
            </a:extLst>
          </p:cNvPr>
          <p:cNvSpPr/>
          <p:nvPr/>
        </p:nvSpPr>
        <p:spPr>
          <a:xfrm>
            <a:off x="986179" y="1566472"/>
            <a:ext cx="6996083" cy="2945567"/>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ED9E2F9-C648-14FD-8215-94362FCA5FA0}"/>
              </a:ext>
            </a:extLst>
          </p:cNvPr>
          <p:cNvSpPr txBox="1"/>
          <p:nvPr/>
        </p:nvSpPr>
        <p:spPr>
          <a:xfrm>
            <a:off x="3748480" y="2215468"/>
            <a:ext cx="3822069" cy="1944878"/>
          </a:xfrm>
          <a:prstGeom prst="rect">
            <a:avLst/>
          </a:prstGeom>
          <a:noFill/>
        </p:spPr>
        <p:txBody>
          <a:bodyPr wrap="square" bIns="108000">
            <a:spAutoFit/>
          </a:bodyPr>
          <a:lstStyle/>
          <a:p>
            <a:pPr algn="just">
              <a:lnSpc>
                <a:spcPct val="150000"/>
              </a:lnSpc>
            </a:pPr>
            <a:r>
              <a:rPr lang="vi-VN" sz="2000" dirty="0"/>
              <a:t>- Thực hiện đo điện áp xoay chiều trong gia đình bằng VOM.</a:t>
            </a:r>
          </a:p>
          <a:p>
            <a:pPr algn="just">
              <a:lnSpc>
                <a:spcPct val="150000"/>
              </a:lnSpc>
            </a:pPr>
            <a:r>
              <a:rPr lang="vi-VN" sz="2000" dirty="0"/>
              <a:t>- Đọc, ghi lại kết quả đo và báo cáo giá trị điện áp đo được.</a:t>
            </a:r>
          </a:p>
        </p:txBody>
      </p:sp>
      <p:sp>
        <p:nvSpPr>
          <p:cNvPr id="4" name="Rectangle: Rounded Corners 3">
            <a:extLst>
              <a:ext uri="{FF2B5EF4-FFF2-40B4-BE49-F238E27FC236}">
                <a16:creationId xmlns:a16="http://schemas.microsoft.com/office/drawing/2014/main" id="{8BB71F0C-C3A9-2371-C452-8246836B23FB}"/>
              </a:ext>
            </a:extLst>
          </p:cNvPr>
          <p:cNvSpPr/>
          <p:nvPr/>
        </p:nvSpPr>
        <p:spPr>
          <a:xfrm>
            <a:off x="839686" y="1333786"/>
            <a:ext cx="4690258" cy="464886"/>
          </a:xfrm>
          <a:prstGeom prst="roundRect">
            <a:avLst/>
          </a:prstGeom>
          <a:solidFill>
            <a:schemeClr val="accent5"/>
          </a:solidFill>
          <a:ln>
            <a:solidFill>
              <a:schemeClr val="accent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a:solidFill>
                  <a:srgbClr val="FFFFFF"/>
                </a:solidFill>
                <a:latin typeface="Arial" panose="020B0604020202020204" pitchFamily="34" charset="0"/>
                <a:cs typeface="Arial" panose="020B0604020202020204" pitchFamily="34" charset="0"/>
              </a:rPr>
              <a:t>Thực </a:t>
            </a:r>
            <a:r>
              <a:rPr lang="vi-VN" sz="2200" b="1" dirty="0">
                <a:solidFill>
                  <a:srgbClr val="FFFFFF"/>
                </a:solidFill>
                <a:latin typeface="Arial" panose="020B0604020202020204" pitchFamily="34" charset="0"/>
                <a:cs typeface="Arial" panose="020B0604020202020204" pitchFamily="34" charset="0"/>
              </a:rPr>
              <a:t>hiện đo và báo cáo kết quả</a:t>
            </a:r>
          </a:p>
        </p:txBody>
      </p:sp>
      <p:sp>
        <p:nvSpPr>
          <p:cNvPr id="5" name="Freeform 9">
            <a:extLst>
              <a:ext uri="{FF2B5EF4-FFF2-40B4-BE49-F238E27FC236}">
                <a16:creationId xmlns:a16="http://schemas.microsoft.com/office/drawing/2014/main" id="{1DBFF36C-0F78-12F1-B4A3-A8D088CC1102}"/>
              </a:ext>
            </a:extLst>
          </p:cNvPr>
          <p:cNvSpPr/>
          <p:nvPr/>
        </p:nvSpPr>
        <p:spPr>
          <a:xfrm>
            <a:off x="1573451" y="2096980"/>
            <a:ext cx="1738844" cy="2415059"/>
          </a:xfrm>
          <a:custGeom>
            <a:avLst/>
            <a:gdLst/>
            <a:ahLst/>
            <a:cxnLst/>
            <a:rect l="l" t="t" r="r" b="b"/>
            <a:pathLst>
              <a:path w="799120" h="1109889">
                <a:moveTo>
                  <a:pt x="0" y="0"/>
                </a:moveTo>
                <a:lnTo>
                  <a:pt x="799120" y="0"/>
                </a:lnTo>
                <a:lnTo>
                  <a:pt x="799120" y="1109888"/>
                </a:lnTo>
                <a:lnTo>
                  <a:pt x="0" y="110988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64993212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6"/>
          <p:cNvSpPr txBox="1">
            <a:spLocks noGrp="1"/>
          </p:cNvSpPr>
          <p:nvPr>
            <p:ph type="title"/>
          </p:nvPr>
        </p:nvSpPr>
        <p:spPr>
          <a:xfrm>
            <a:off x="839685" y="576976"/>
            <a:ext cx="7854374" cy="572700"/>
          </a:xfrm>
          <a:prstGeom prst="rect">
            <a:avLst/>
          </a:prstGeom>
        </p:spPr>
        <p:txBody>
          <a:bodyPr spcFirstLastPara="1" wrap="square" lIns="91425" tIns="91425" rIns="91425" bIns="91425" anchor="ctr" anchorCtr="0">
            <a:noAutofit/>
          </a:bodyPr>
          <a:lstStyle/>
          <a:p>
            <a:pPr algn="just"/>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4.2. Thực hành đo điện trở</a:t>
            </a:r>
            <a:endPar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31D02E8-1118-8AE8-4860-E7BBE085DFBE}"/>
              </a:ext>
            </a:extLst>
          </p:cNvPr>
          <p:cNvSpPr/>
          <p:nvPr/>
        </p:nvSpPr>
        <p:spPr>
          <a:xfrm>
            <a:off x="986179" y="1566472"/>
            <a:ext cx="6996083" cy="2945567"/>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ED9E2F9-C648-14FD-8215-94362FCA5FA0}"/>
              </a:ext>
            </a:extLst>
          </p:cNvPr>
          <p:cNvSpPr txBox="1"/>
          <p:nvPr/>
        </p:nvSpPr>
        <p:spPr>
          <a:xfrm>
            <a:off x="3250143" y="1835983"/>
            <a:ext cx="4472514" cy="2406543"/>
          </a:xfrm>
          <a:prstGeom prst="rect">
            <a:avLst/>
          </a:prstGeom>
          <a:noFill/>
        </p:spPr>
        <p:txBody>
          <a:bodyPr wrap="square" bIns="108000">
            <a:spAutoFit/>
          </a:bodyPr>
          <a:lstStyle/>
          <a:p>
            <a:pPr algn="ctr">
              <a:lnSpc>
                <a:spcPct val="150000"/>
              </a:lnSpc>
            </a:pPr>
            <a:r>
              <a:rPr lang="vi-VN" sz="2000" b="1" dirty="0">
                <a:solidFill>
                  <a:srgbClr val="FF0000"/>
                </a:solidFill>
                <a:latin typeface="Arial" panose="020B0604020202020204" pitchFamily="34" charset="0"/>
                <a:cs typeface="Arial" panose="020B0604020202020204" pitchFamily="34" charset="0"/>
              </a:rPr>
              <a:t>Dụng cụ thí nghiệm:</a:t>
            </a:r>
          </a:p>
          <a:p>
            <a:pPr algn="just">
              <a:lnSpc>
                <a:spcPct val="150000"/>
              </a:lnSpc>
            </a:pPr>
            <a:r>
              <a:rPr lang="vi-VN" sz="2000" dirty="0"/>
              <a:t>+ Điện trở.</a:t>
            </a:r>
          </a:p>
          <a:p>
            <a:pPr algn="just">
              <a:lnSpc>
                <a:spcPct val="150000"/>
              </a:lnSpc>
            </a:pPr>
            <a:r>
              <a:rPr lang="vi-VN" sz="2000" dirty="0"/>
              <a:t>+ VOM chỉ thị số.</a:t>
            </a:r>
          </a:p>
          <a:p>
            <a:pPr algn="just">
              <a:lnSpc>
                <a:spcPct val="150000"/>
              </a:lnSpc>
            </a:pPr>
            <a:r>
              <a:rPr lang="vi-VN" sz="2000" dirty="0"/>
              <a:t>+ Bảng thí nghiệm điện tử Testboard.</a:t>
            </a:r>
          </a:p>
          <a:p>
            <a:pPr algn="just">
              <a:lnSpc>
                <a:spcPct val="150000"/>
              </a:lnSpc>
            </a:pPr>
            <a:r>
              <a:rPr lang="vi-VN" sz="2000" dirty="0"/>
              <a:t>+ Bao tay cách điện.</a:t>
            </a:r>
          </a:p>
        </p:txBody>
      </p:sp>
      <p:sp>
        <p:nvSpPr>
          <p:cNvPr id="4" name="Rectangle: Rounded Corners 3">
            <a:extLst>
              <a:ext uri="{FF2B5EF4-FFF2-40B4-BE49-F238E27FC236}">
                <a16:creationId xmlns:a16="http://schemas.microsoft.com/office/drawing/2014/main" id="{8BB71F0C-C3A9-2371-C452-8246836B23FB}"/>
              </a:ext>
            </a:extLst>
          </p:cNvPr>
          <p:cNvSpPr/>
          <p:nvPr/>
        </p:nvSpPr>
        <p:spPr>
          <a:xfrm>
            <a:off x="839685" y="1333786"/>
            <a:ext cx="1708643" cy="464886"/>
          </a:xfrm>
          <a:prstGeom prst="roundRect">
            <a:avLst/>
          </a:prstGeom>
          <a:solidFill>
            <a:schemeClr val="accent5"/>
          </a:solidFill>
          <a:ln>
            <a:solidFill>
              <a:schemeClr val="accent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latin typeface="Arial" panose="020B0604020202020204" pitchFamily="34" charset="0"/>
                <a:cs typeface="Arial" panose="020B0604020202020204" pitchFamily="34" charset="0"/>
              </a:rPr>
              <a:t>Chuẩn bị</a:t>
            </a:r>
          </a:p>
        </p:txBody>
      </p:sp>
      <p:pic>
        <p:nvPicPr>
          <p:cNvPr id="7" name="Picture 5">
            <a:extLst>
              <a:ext uri="{FF2B5EF4-FFF2-40B4-BE49-F238E27FC236}">
                <a16:creationId xmlns:a16="http://schemas.microsoft.com/office/drawing/2014/main" id="{388EAF50-90BC-077B-74D3-B8B100122FF5}"/>
              </a:ext>
            </a:extLst>
          </p:cNvPr>
          <p:cNvPicPr>
            <a:picLocks noChangeAspect="1"/>
          </p:cNvPicPr>
          <p:nvPr/>
        </p:nvPicPr>
        <p:blipFill rotWithShape="1">
          <a:blip r:embed="rId3"/>
          <a:srcRect b="2601"/>
          <a:stretch/>
        </p:blipFill>
        <p:spPr>
          <a:xfrm>
            <a:off x="1476531" y="2179563"/>
            <a:ext cx="1514007" cy="2330531"/>
          </a:xfrm>
          <a:prstGeom prst="rect">
            <a:avLst/>
          </a:prstGeom>
        </p:spPr>
      </p:pic>
    </p:spTree>
    <p:extLst>
      <p:ext uri="{BB962C8B-B14F-4D97-AF65-F5344CB8AC3E}">
        <p14:creationId xmlns:p14="http://schemas.microsoft.com/office/powerpoint/2010/main" val="394419764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3" name="Title 2">
            <a:extLst>
              <a:ext uri="{FF2B5EF4-FFF2-40B4-BE49-F238E27FC236}">
                <a16:creationId xmlns:a16="http://schemas.microsoft.com/office/drawing/2014/main" id="{D5ECB2EE-80F8-3907-2296-3C5B79FD940C}"/>
              </a:ext>
            </a:extLst>
          </p:cNvPr>
          <p:cNvSpPr>
            <a:spLocks noGrp="1"/>
          </p:cNvSpPr>
          <p:nvPr>
            <p:ph type="title"/>
          </p:nvPr>
        </p:nvSpPr>
        <p:spPr>
          <a:xfrm>
            <a:off x="713224" y="648358"/>
            <a:ext cx="8110733" cy="556328"/>
          </a:xfrm>
        </p:spPr>
        <p:txBody>
          <a:bodyPr anchor="ctr"/>
          <a:lstStyle/>
          <a:p>
            <a:pPr algn="ctr"/>
            <a:r>
              <a:rPr lang="vi-VN" sz="2000" dirty="0">
                <a:solidFill>
                  <a:srgbClr val="C00000"/>
                </a:solidFill>
                <a:latin typeface="Arial" panose="020B0604020202020204" pitchFamily="34" charset="0"/>
                <a:cs typeface="Arial" panose="020B0604020202020204" pitchFamily="34" charset="0"/>
              </a:rPr>
              <a:t>Các bước sử dụng VOM để đo điện trở</a:t>
            </a:r>
          </a:p>
        </p:txBody>
      </p:sp>
      <p:graphicFrame>
        <p:nvGraphicFramePr>
          <p:cNvPr id="10" name="Table 9">
            <a:extLst>
              <a:ext uri="{FF2B5EF4-FFF2-40B4-BE49-F238E27FC236}">
                <a16:creationId xmlns:a16="http://schemas.microsoft.com/office/drawing/2014/main" id="{47BD03EB-6665-F21B-FCE4-3EFAA8C0815C}"/>
              </a:ext>
            </a:extLst>
          </p:cNvPr>
          <p:cNvGraphicFramePr>
            <a:graphicFrameLocks noGrp="1"/>
          </p:cNvGraphicFramePr>
          <p:nvPr>
            <p:extLst>
              <p:ext uri="{D42A27DB-BD31-4B8C-83A1-F6EECF244321}">
                <p14:modId xmlns:p14="http://schemas.microsoft.com/office/powerpoint/2010/main" val="2207107629"/>
              </p:ext>
            </p:extLst>
          </p:nvPr>
        </p:nvGraphicFramePr>
        <p:xfrm>
          <a:off x="713224" y="1429839"/>
          <a:ext cx="8110734" cy="3171294"/>
        </p:xfrm>
        <a:graphic>
          <a:graphicData uri="http://schemas.openxmlformats.org/drawingml/2006/table">
            <a:tbl>
              <a:tblPr firstRow="1" bandRow="1">
                <a:tableStyleId>{F2DE63D5-997A-4646-A377-4702673A728D}</a:tableStyleId>
              </a:tblPr>
              <a:tblGrid>
                <a:gridCol w="3212890">
                  <a:extLst>
                    <a:ext uri="{9D8B030D-6E8A-4147-A177-3AD203B41FA5}">
                      <a16:colId xmlns:a16="http://schemas.microsoft.com/office/drawing/2014/main" val="3568163444"/>
                    </a:ext>
                  </a:extLst>
                </a:gridCol>
                <a:gridCol w="2220686">
                  <a:extLst>
                    <a:ext uri="{9D8B030D-6E8A-4147-A177-3AD203B41FA5}">
                      <a16:colId xmlns:a16="http://schemas.microsoft.com/office/drawing/2014/main" val="790462233"/>
                    </a:ext>
                  </a:extLst>
                </a:gridCol>
                <a:gridCol w="2677158">
                  <a:extLst>
                    <a:ext uri="{9D8B030D-6E8A-4147-A177-3AD203B41FA5}">
                      <a16:colId xmlns:a16="http://schemas.microsoft.com/office/drawing/2014/main" val="1373955983"/>
                    </a:ext>
                  </a:extLst>
                </a:gridCol>
              </a:tblGrid>
              <a:tr h="544105">
                <a:tc>
                  <a:txBody>
                    <a:bodyPr/>
                    <a:lstStyle/>
                    <a:p>
                      <a:pPr algn="ctr"/>
                      <a:r>
                        <a:rPr lang="vi-VN" sz="1800" b="1" dirty="0">
                          <a:solidFill>
                            <a:sysClr val="windowText" lastClr="000000"/>
                          </a:solidFill>
                        </a:rPr>
                        <a:t>Các bước thực hiện</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Tiêu chí đánh giá</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Hình minh họa</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101489134"/>
                  </a:ext>
                </a:extLst>
              </a:tr>
              <a:tr h="2627189">
                <a:tc>
                  <a:txBody>
                    <a:bodyPr/>
                    <a:lstStyle/>
                    <a:p>
                      <a:pPr algn="just">
                        <a:lnSpc>
                          <a:spcPct val="150000"/>
                        </a:lnSpc>
                      </a:pPr>
                      <a:r>
                        <a:rPr lang="vi-VN" sz="1800" b="1" i="0" u="none" strike="noStrike" cap="none" dirty="0">
                          <a:solidFill>
                            <a:schemeClr val="tx1">
                              <a:lumMod val="50000"/>
                            </a:schemeClr>
                          </a:solidFill>
                          <a:effectLst/>
                          <a:latin typeface="+mn-lt"/>
                          <a:ea typeface="+mn-ea"/>
                          <a:cs typeface="+mn-cs"/>
                          <a:sym typeface="Arial"/>
                        </a:rPr>
                        <a:t>Bước 1: Chọn đại lượng điện và thang đo</a:t>
                      </a:r>
                      <a:endParaRPr lang="vi-VN" sz="1800" b="0" i="0" u="none" strike="noStrike" cap="none" dirty="0">
                        <a:solidFill>
                          <a:schemeClr val="tx1">
                            <a:lumMod val="50000"/>
                          </a:schemeClr>
                        </a:solidFill>
                        <a:effectLst/>
                        <a:latin typeface="+mn-lt"/>
                        <a:ea typeface="+mn-ea"/>
                        <a:cs typeface="+mn-cs"/>
                        <a:sym typeface="Arial"/>
                      </a:endParaRPr>
                    </a:p>
                    <a:p>
                      <a:pPr algn="just">
                        <a:lnSpc>
                          <a:spcPct val="150000"/>
                        </a:lnSpc>
                      </a:pPr>
                      <a:r>
                        <a:rPr lang="vi-VN" sz="1800" b="0" i="0" u="none" strike="noStrike" cap="none" dirty="0">
                          <a:solidFill>
                            <a:schemeClr val="tx1">
                              <a:lumMod val="50000"/>
                            </a:schemeClr>
                          </a:solidFill>
                          <a:effectLst/>
                          <a:latin typeface="+mn-lt"/>
                          <a:ea typeface="+mn-ea"/>
                          <a:cs typeface="+mn-cs"/>
                          <a:sym typeface="Arial"/>
                        </a:rPr>
                        <a:t>Vặn núm xoay tới vị trí đo đại lượng điện trở và thang đo có giá trị lớn hơn, gần nhất với giá trị cần đo.</a:t>
                      </a:r>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dirty="0">
                          <a:solidFill>
                            <a:schemeClr val="tx1">
                              <a:lumMod val="50000"/>
                            </a:schemeClr>
                          </a:solidFill>
                          <a:effectLst/>
                          <a:sym typeface="Arial"/>
                        </a:rPr>
                        <a:t>Đúng đại lượng cần đo và thang đo điện áp xoay chiều.</a:t>
                      </a:r>
                      <a:endParaRPr lang="vi-VN" sz="1800" b="0" i="0" u="none" strike="noStrike" cap="none" dirty="0">
                        <a:solidFill>
                          <a:schemeClr val="tx1">
                            <a:lumMod val="50000"/>
                          </a:schemeClr>
                        </a:solidFill>
                        <a:effectLst/>
                        <a:latin typeface="Arial"/>
                        <a:ea typeface="Arial"/>
                        <a:cs typeface="Arial"/>
                        <a:sym typeface="Arial"/>
                      </a:endParaRPr>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endParaRPr lang="vi-VN" dirty="0"/>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95629761"/>
                  </a:ext>
                </a:extLst>
              </a:tr>
            </a:tbl>
          </a:graphicData>
        </a:graphic>
      </p:graphicFrame>
      <p:pic>
        <p:nvPicPr>
          <p:cNvPr id="6" name="Picture 5">
            <a:extLst>
              <a:ext uri="{FF2B5EF4-FFF2-40B4-BE49-F238E27FC236}">
                <a16:creationId xmlns:a16="http://schemas.microsoft.com/office/drawing/2014/main" id="{326DD37B-2142-65DB-5D98-4FFF4801F060}"/>
              </a:ext>
            </a:extLst>
          </p:cNvPr>
          <p:cNvPicPr>
            <a:picLocks noChangeAspect="1"/>
          </p:cNvPicPr>
          <p:nvPr/>
        </p:nvPicPr>
        <p:blipFill>
          <a:blip r:embed="rId3"/>
          <a:stretch>
            <a:fillRect/>
          </a:stretch>
        </p:blipFill>
        <p:spPr>
          <a:xfrm>
            <a:off x="6204288" y="2136175"/>
            <a:ext cx="2533312" cy="2303202"/>
          </a:xfrm>
          <a:prstGeom prst="rect">
            <a:avLst/>
          </a:prstGeom>
        </p:spPr>
      </p:pic>
    </p:spTree>
    <p:extLst>
      <p:ext uri="{BB962C8B-B14F-4D97-AF65-F5344CB8AC3E}">
        <p14:creationId xmlns:p14="http://schemas.microsoft.com/office/powerpoint/2010/main" val="260228854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7BD03EB-6665-F21B-FCE4-3EFAA8C0815C}"/>
              </a:ext>
            </a:extLst>
          </p:cNvPr>
          <p:cNvGraphicFramePr>
            <a:graphicFrameLocks noGrp="1"/>
          </p:cNvGraphicFramePr>
          <p:nvPr>
            <p:extLst>
              <p:ext uri="{D42A27DB-BD31-4B8C-83A1-F6EECF244321}">
                <p14:modId xmlns:p14="http://schemas.microsoft.com/office/powerpoint/2010/main" val="2971020290"/>
              </p:ext>
            </p:extLst>
          </p:nvPr>
        </p:nvGraphicFramePr>
        <p:xfrm>
          <a:off x="662424" y="602524"/>
          <a:ext cx="8110734" cy="4230872"/>
        </p:xfrm>
        <a:graphic>
          <a:graphicData uri="http://schemas.openxmlformats.org/drawingml/2006/table">
            <a:tbl>
              <a:tblPr firstRow="1" bandRow="1">
                <a:tableStyleId>{F2DE63D5-997A-4646-A377-4702673A728D}</a:tableStyleId>
              </a:tblPr>
              <a:tblGrid>
                <a:gridCol w="2806490">
                  <a:extLst>
                    <a:ext uri="{9D8B030D-6E8A-4147-A177-3AD203B41FA5}">
                      <a16:colId xmlns:a16="http://schemas.microsoft.com/office/drawing/2014/main" val="3568163444"/>
                    </a:ext>
                  </a:extLst>
                </a:gridCol>
                <a:gridCol w="2627086">
                  <a:extLst>
                    <a:ext uri="{9D8B030D-6E8A-4147-A177-3AD203B41FA5}">
                      <a16:colId xmlns:a16="http://schemas.microsoft.com/office/drawing/2014/main" val="790462233"/>
                    </a:ext>
                  </a:extLst>
                </a:gridCol>
                <a:gridCol w="2677158">
                  <a:extLst>
                    <a:ext uri="{9D8B030D-6E8A-4147-A177-3AD203B41FA5}">
                      <a16:colId xmlns:a16="http://schemas.microsoft.com/office/drawing/2014/main" val="1373955983"/>
                    </a:ext>
                  </a:extLst>
                </a:gridCol>
              </a:tblGrid>
              <a:tr h="471394">
                <a:tc>
                  <a:txBody>
                    <a:bodyPr/>
                    <a:lstStyle/>
                    <a:p>
                      <a:pPr algn="ctr"/>
                      <a:r>
                        <a:rPr lang="vi-VN" sz="1800" b="1" dirty="0">
                          <a:solidFill>
                            <a:sysClr val="windowText" lastClr="000000"/>
                          </a:solidFill>
                        </a:rPr>
                        <a:t>Các bước thực hiện</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Tiêu chí đánh giá</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Hình minh họa</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101489134"/>
                  </a:ext>
                </a:extLst>
              </a:tr>
              <a:tr h="1879739">
                <a:tc>
                  <a:txBody>
                    <a:bodyPr/>
                    <a:lstStyle/>
                    <a:p>
                      <a:pPr algn="just">
                        <a:lnSpc>
                          <a:spcPct val="150000"/>
                        </a:lnSpc>
                      </a:pPr>
                      <a:r>
                        <a:rPr lang="vi-VN" sz="1800" b="1" i="0" u="none" strike="noStrike" cap="none" dirty="0">
                          <a:solidFill>
                            <a:schemeClr val="tx1">
                              <a:lumMod val="50000"/>
                            </a:schemeClr>
                          </a:solidFill>
                          <a:effectLst/>
                          <a:latin typeface="+mn-lt"/>
                          <a:ea typeface="+mn-ea"/>
                          <a:cs typeface="+mn-cs"/>
                          <a:sym typeface="Arial"/>
                        </a:rPr>
                        <a:t>Bước 2: Tiến hành đo</a:t>
                      </a:r>
                      <a:endParaRPr lang="vi-VN" sz="1800" b="0" i="0" u="none" strike="noStrike" cap="none" dirty="0">
                        <a:solidFill>
                          <a:schemeClr val="tx1">
                            <a:lumMod val="50000"/>
                          </a:schemeClr>
                        </a:solidFill>
                        <a:effectLst/>
                        <a:latin typeface="+mn-lt"/>
                        <a:ea typeface="+mn-ea"/>
                        <a:cs typeface="+mn-cs"/>
                        <a:sym typeface="Arial"/>
                      </a:endParaRPr>
                    </a:p>
                    <a:p>
                      <a:pPr algn="just">
                        <a:lnSpc>
                          <a:spcPct val="150000"/>
                        </a:lnSpc>
                      </a:pPr>
                      <a:r>
                        <a:rPr lang="vi-VN" sz="1800" b="0" i="0" u="none" strike="noStrike" cap="none" dirty="0">
                          <a:solidFill>
                            <a:schemeClr val="tx1">
                              <a:lumMod val="50000"/>
                            </a:schemeClr>
                          </a:solidFill>
                          <a:effectLst/>
                          <a:latin typeface="+mn-lt"/>
                          <a:ea typeface="+mn-ea"/>
                          <a:cs typeface="+mn-cs"/>
                          <a:sym typeface="Arial"/>
                        </a:rPr>
                        <a:t>Kết nối hai đầu que đo với hai đầu điện trở.</a:t>
                      </a:r>
                    </a:p>
                  </a:txBody>
                  <a:tcPr marB="18000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dirty="0">
                          <a:solidFill>
                            <a:srgbClr val="000000"/>
                          </a:solidFill>
                          <a:effectLst/>
                          <a:latin typeface="Arial" panose="020B0604020202020204" pitchFamily="34" charset="0"/>
                          <a:cs typeface="Arial" panose="020B0604020202020204" pitchFamily="34" charset="0"/>
                          <a:sym typeface="Arial"/>
                        </a:rPr>
                        <a:t>– Kết nối đảm bảo tiếp xúc điện tốt.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dirty="0">
                          <a:solidFill>
                            <a:srgbClr val="000000"/>
                          </a:solidFill>
                          <a:effectLst/>
                          <a:latin typeface="Arial" panose="020B0604020202020204" pitchFamily="34" charset="0"/>
                          <a:cs typeface="Arial" panose="020B0604020202020204" pitchFamily="34" charset="0"/>
                          <a:sym typeface="Arial"/>
                        </a:rPr>
                        <a:t>– Đảm bảo an toàn về điện khi tiến hành đo.</a:t>
                      </a:r>
                      <a:endParaRPr lang="vi-VN" sz="1800" b="0" i="0" u="none" strike="noStrike" cap="none" dirty="0">
                        <a:solidFill>
                          <a:srgbClr val="000000"/>
                        </a:solidFill>
                        <a:effectLst/>
                        <a:latin typeface="Arial" panose="020B0604020202020204" pitchFamily="34" charset="0"/>
                        <a:ea typeface="Arial"/>
                        <a:cs typeface="Arial" panose="020B0604020202020204" pitchFamily="34" charset="0"/>
                        <a:sym typeface="Arial"/>
                      </a:endParaRPr>
                    </a:p>
                  </a:txBody>
                  <a:tcPr marB="18000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endParaRPr lang="vi-VN" dirty="0"/>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95629761"/>
                  </a:ext>
                </a:extLst>
              </a:tr>
              <a:tr h="1879739">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1" i="0" u="none" strike="noStrike" cap="none" dirty="0">
                          <a:solidFill>
                            <a:schemeClr val="tx1">
                              <a:lumMod val="50000"/>
                            </a:schemeClr>
                          </a:solidFill>
                          <a:effectLst/>
                          <a:latin typeface="Arial" panose="020B0604020202020204" pitchFamily="34" charset="0"/>
                          <a:ea typeface="+mn-ea"/>
                          <a:cs typeface="Arial" panose="020B0604020202020204" pitchFamily="34" charset="0"/>
                          <a:sym typeface="Arial"/>
                        </a:rPr>
                        <a:t>Bước 3: Đọc kết quả</a:t>
                      </a:r>
                      <a:endParaRPr lang="vi-VN" sz="1800" b="0" i="0" u="none" strike="noStrike" cap="none" dirty="0">
                        <a:solidFill>
                          <a:schemeClr val="tx1">
                            <a:lumMod val="50000"/>
                          </a:schemeClr>
                        </a:solidFill>
                        <a:effectLst/>
                        <a:latin typeface="Arial" panose="020B0604020202020204" pitchFamily="34" charset="0"/>
                        <a:ea typeface="+mn-ea"/>
                        <a:cs typeface="Arial" panose="020B0604020202020204" pitchFamily="34" charset="0"/>
                        <a:sym typeface="Arial"/>
                      </a:endParaRPr>
                    </a:p>
                  </a:txBody>
                  <a:tcPr marB="18000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i="0" u="none" strike="noStrike" cap="none" dirty="0">
                          <a:solidFill>
                            <a:schemeClr val="tx1">
                              <a:lumMod val="50000"/>
                            </a:schemeClr>
                          </a:solidFill>
                          <a:effectLst/>
                          <a:latin typeface="Arial" panose="020B0604020202020204" pitchFamily="34" charset="0"/>
                          <a:ea typeface="Arial"/>
                          <a:cs typeface="Arial" panose="020B0604020202020204" pitchFamily="34" charset="0"/>
                          <a:sym typeface="Arial"/>
                        </a:rPr>
                        <a:t>Đọc chính xác giá trị và đơn vị hiển thị trên màn hình hiển thị.</a:t>
                      </a:r>
                    </a:p>
                  </a:txBody>
                  <a:tcPr marB="18000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endParaRPr lang="vi-VN" dirty="0"/>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3155494925"/>
                  </a:ext>
                </a:extLst>
              </a:tr>
            </a:tbl>
          </a:graphicData>
        </a:graphic>
      </p:graphicFrame>
      <p:pic>
        <p:nvPicPr>
          <p:cNvPr id="2" name="Picture 1">
            <a:extLst>
              <a:ext uri="{FF2B5EF4-FFF2-40B4-BE49-F238E27FC236}">
                <a16:creationId xmlns:a16="http://schemas.microsoft.com/office/drawing/2014/main" id="{F5B58F8C-F94F-A642-47E9-AF8E0893C341}"/>
              </a:ext>
            </a:extLst>
          </p:cNvPr>
          <p:cNvPicPr>
            <a:picLocks noChangeAspect="1"/>
          </p:cNvPicPr>
          <p:nvPr/>
        </p:nvPicPr>
        <p:blipFill>
          <a:blip r:embed="rId3"/>
          <a:srcRect/>
          <a:stretch/>
        </p:blipFill>
        <p:spPr>
          <a:xfrm>
            <a:off x="6406443" y="1129113"/>
            <a:ext cx="2135214" cy="1752702"/>
          </a:xfrm>
          <a:prstGeom prst="rect">
            <a:avLst/>
          </a:prstGeom>
        </p:spPr>
      </p:pic>
      <p:pic>
        <p:nvPicPr>
          <p:cNvPr id="3" name="Picture 2">
            <a:extLst>
              <a:ext uri="{FF2B5EF4-FFF2-40B4-BE49-F238E27FC236}">
                <a16:creationId xmlns:a16="http://schemas.microsoft.com/office/drawing/2014/main" id="{4703F911-CB84-8A93-AF2A-84BEC501F5F7}"/>
              </a:ext>
            </a:extLst>
          </p:cNvPr>
          <p:cNvPicPr>
            <a:picLocks noChangeAspect="1"/>
          </p:cNvPicPr>
          <p:nvPr/>
        </p:nvPicPr>
        <p:blipFill>
          <a:blip r:embed="rId4"/>
          <a:stretch>
            <a:fillRect/>
          </a:stretch>
        </p:blipFill>
        <p:spPr>
          <a:xfrm>
            <a:off x="6525542" y="3041213"/>
            <a:ext cx="1897016" cy="1752702"/>
          </a:xfrm>
          <a:prstGeom prst="rect">
            <a:avLst/>
          </a:prstGeom>
        </p:spPr>
      </p:pic>
    </p:spTree>
    <p:extLst>
      <p:ext uri="{BB962C8B-B14F-4D97-AF65-F5344CB8AC3E}">
        <p14:creationId xmlns:p14="http://schemas.microsoft.com/office/powerpoint/2010/main" val="216984860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6"/>
          <p:cNvSpPr txBox="1">
            <a:spLocks noGrp="1"/>
          </p:cNvSpPr>
          <p:nvPr>
            <p:ph type="title"/>
          </p:nvPr>
        </p:nvSpPr>
        <p:spPr>
          <a:xfrm>
            <a:off x="839685" y="400551"/>
            <a:ext cx="7545036" cy="970062"/>
          </a:xfrm>
          <a:prstGeom prst="rect">
            <a:avLst/>
          </a:prstGeom>
        </p:spPr>
        <p:txBody>
          <a:bodyPr spcFirstLastPara="1" wrap="square" lIns="91425" tIns="91425" rIns="91425" bIns="91425" anchor="ctr" anchorCtr="0">
            <a:noAutofit/>
          </a:bodyPr>
          <a:lstStyle/>
          <a:p>
            <a:pPr algn="just">
              <a:lnSpc>
                <a:spcPct val="150000"/>
              </a:lnSpc>
            </a:pPr>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4.3. Thực hành đo cường độ dòng điện xoay chiều bằng ampe kìm</a:t>
            </a:r>
            <a:endPar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31D02E8-1118-8AE8-4860-E7BBE085DFBE}"/>
              </a:ext>
            </a:extLst>
          </p:cNvPr>
          <p:cNvSpPr/>
          <p:nvPr/>
        </p:nvSpPr>
        <p:spPr>
          <a:xfrm>
            <a:off x="986179" y="1763486"/>
            <a:ext cx="7545036" cy="3084911"/>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ED9E2F9-C648-14FD-8215-94362FCA5FA0}"/>
              </a:ext>
            </a:extLst>
          </p:cNvPr>
          <p:cNvSpPr txBox="1"/>
          <p:nvPr/>
        </p:nvSpPr>
        <p:spPr>
          <a:xfrm>
            <a:off x="3250143" y="1835983"/>
            <a:ext cx="5134578" cy="3012414"/>
          </a:xfrm>
          <a:prstGeom prst="rect">
            <a:avLst/>
          </a:prstGeom>
          <a:noFill/>
        </p:spPr>
        <p:txBody>
          <a:bodyPr wrap="square" bIns="108000">
            <a:spAutoFit/>
          </a:bodyPr>
          <a:lstStyle/>
          <a:p>
            <a:pPr algn="ctr">
              <a:lnSpc>
                <a:spcPct val="150000"/>
              </a:lnSpc>
            </a:pPr>
            <a:r>
              <a:rPr lang="vi-VN" sz="1800" b="1" dirty="0">
                <a:solidFill>
                  <a:srgbClr val="FF0000"/>
                </a:solidFill>
                <a:latin typeface="Arial" panose="020B0604020202020204" pitchFamily="34" charset="0"/>
                <a:cs typeface="Arial" panose="020B0604020202020204" pitchFamily="34" charset="0"/>
              </a:rPr>
              <a:t>Dụng cụ thí nghiệm:</a:t>
            </a:r>
          </a:p>
          <a:p>
            <a:pPr algn="just">
              <a:lnSpc>
                <a:spcPct val="150000"/>
              </a:lnSpc>
            </a:pPr>
            <a:r>
              <a:rPr lang="vi-VN" sz="1800" dirty="0"/>
              <a:t>+ Mạch điện xoay chiều gồm: nguồn điện 220 V; bóng đèn sợi đốt 220 V – 100 W hoặc phụ tải khác tương đương.</a:t>
            </a:r>
          </a:p>
          <a:p>
            <a:pPr algn="just">
              <a:lnSpc>
                <a:spcPct val="150000"/>
              </a:lnSpc>
            </a:pPr>
            <a:r>
              <a:rPr lang="vi-VN" sz="1800" dirty="0"/>
              <a:t>+ Ampe kìm.</a:t>
            </a:r>
          </a:p>
          <a:p>
            <a:pPr algn="just">
              <a:lnSpc>
                <a:spcPct val="150000"/>
              </a:lnSpc>
            </a:pPr>
            <a:r>
              <a:rPr lang="vi-VN" sz="1800" dirty="0"/>
              <a:t>+ Tua vít 4 cạnh.</a:t>
            </a:r>
          </a:p>
          <a:p>
            <a:pPr algn="just">
              <a:lnSpc>
                <a:spcPct val="150000"/>
              </a:lnSpc>
            </a:pPr>
            <a:r>
              <a:rPr lang="vi-VN" sz="1800" dirty="0"/>
              <a:t>+ Bao tay cách điện.</a:t>
            </a:r>
          </a:p>
        </p:txBody>
      </p:sp>
      <p:sp>
        <p:nvSpPr>
          <p:cNvPr id="4" name="Rectangle: Rounded Corners 3">
            <a:extLst>
              <a:ext uri="{FF2B5EF4-FFF2-40B4-BE49-F238E27FC236}">
                <a16:creationId xmlns:a16="http://schemas.microsoft.com/office/drawing/2014/main" id="{8BB71F0C-C3A9-2371-C452-8246836B23FB}"/>
              </a:ext>
            </a:extLst>
          </p:cNvPr>
          <p:cNvSpPr/>
          <p:nvPr/>
        </p:nvSpPr>
        <p:spPr>
          <a:xfrm>
            <a:off x="839685" y="1542645"/>
            <a:ext cx="1708643" cy="464886"/>
          </a:xfrm>
          <a:prstGeom prst="roundRect">
            <a:avLst/>
          </a:prstGeom>
          <a:solidFill>
            <a:schemeClr val="accent5"/>
          </a:solidFill>
          <a:ln>
            <a:solidFill>
              <a:schemeClr val="accent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latin typeface="Arial" panose="020B0604020202020204" pitchFamily="34" charset="0"/>
                <a:cs typeface="Arial" panose="020B0604020202020204" pitchFamily="34" charset="0"/>
              </a:rPr>
              <a:t>Chuẩn bị</a:t>
            </a:r>
          </a:p>
        </p:txBody>
      </p:sp>
      <p:pic>
        <p:nvPicPr>
          <p:cNvPr id="7" name="Picture 5">
            <a:extLst>
              <a:ext uri="{FF2B5EF4-FFF2-40B4-BE49-F238E27FC236}">
                <a16:creationId xmlns:a16="http://schemas.microsoft.com/office/drawing/2014/main" id="{388EAF50-90BC-077B-74D3-B8B100122FF5}"/>
              </a:ext>
            </a:extLst>
          </p:cNvPr>
          <p:cNvPicPr>
            <a:picLocks noChangeAspect="1"/>
          </p:cNvPicPr>
          <p:nvPr/>
        </p:nvPicPr>
        <p:blipFill rotWithShape="1">
          <a:blip r:embed="rId3"/>
          <a:srcRect b="2601"/>
          <a:stretch/>
        </p:blipFill>
        <p:spPr>
          <a:xfrm>
            <a:off x="1476531" y="2179563"/>
            <a:ext cx="1514007" cy="2330531"/>
          </a:xfrm>
          <a:prstGeom prst="rect">
            <a:avLst/>
          </a:prstGeom>
        </p:spPr>
      </p:pic>
    </p:spTree>
    <p:extLst>
      <p:ext uri="{BB962C8B-B14F-4D97-AF65-F5344CB8AC3E}">
        <p14:creationId xmlns:p14="http://schemas.microsoft.com/office/powerpoint/2010/main" val="97840460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5"/>
          <p:cNvSpPr txBox="1">
            <a:spLocks noGrp="1"/>
          </p:cNvSpPr>
          <p:nvPr>
            <p:ph type="title"/>
          </p:nvPr>
        </p:nvSpPr>
        <p:spPr>
          <a:xfrm>
            <a:off x="720000" y="539500"/>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200" dirty="0">
                <a:solidFill>
                  <a:schemeClr val="accent2"/>
                </a:solidFill>
                <a:latin typeface="Arial" panose="020B0604020202020204" pitchFamily="34" charset="0"/>
                <a:cs typeface="Arial" panose="020B0604020202020204" pitchFamily="34" charset="0"/>
              </a:rPr>
              <a:t>KHỞI ĐỘNG</a:t>
            </a:r>
            <a:endParaRPr sz="3200" dirty="0">
              <a:solidFill>
                <a:schemeClr val="accent2"/>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80CA95D-8170-6A7E-89FB-0257CD9567A9}"/>
              </a:ext>
            </a:extLst>
          </p:cNvPr>
          <p:cNvSpPr/>
          <p:nvPr/>
        </p:nvSpPr>
        <p:spPr>
          <a:xfrm>
            <a:off x="720000" y="1296649"/>
            <a:ext cx="7704000" cy="3252866"/>
          </a:xfrm>
          <a:prstGeom prst="rect">
            <a:avLst/>
          </a:prstGeom>
          <a:solidFill>
            <a:srgbClr val="FFFFFF"/>
          </a:solidFill>
          <a:ln w="9525">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4693374-1E2C-85C9-2DC0-33928586AF1B}"/>
              </a:ext>
            </a:extLst>
          </p:cNvPr>
          <p:cNvSpPr txBox="1"/>
          <p:nvPr/>
        </p:nvSpPr>
        <p:spPr>
          <a:xfrm>
            <a:off x="944381" y="1546655"/>
            <a:ext cx="2519284" cy="2805320"/>
          </a:xfrm>
          <a:prstGeom prst="rect">
            <a:avLst/>
          </a:prstGeom>
          <a:noFill/>
        </p:spPr>
        <p:txBody>
          <a:bodyPr wrap="square" rtlCol="0">
            <a:sp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Đồng hồ vạn năng trong hình dùng để đo cường độ dòng điện, điện áp xoay chiều, điện áp một chiều,…</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EF0F6BA7-769B-9AE2-9CD4-0A751F0C940A}"/>
              </a:ext>
            </a:extLst>
          </p:cNvPr>
          <p:cNvGrpSpPr/>
          <p:nvPr/>
        </p:nvGrpSpPr>
        <p:grpSpPr>
          <a:xfrm>
            <a:off x="3631368" y="1349115"/>
            <a:ext cx="4792632" cy="3200400"/>
            <a:chOff x="3631368" y="1349115"/>
            <a:chExt cx="4792632" cy="3200400"/>
          </a:xfrm>
        </p:grpSpPr>
        <p:pic>
          <p:nvPicPr>
            <p:cNvPr id="1026" name="Picture 2" descr="Đồng hồ vạn năng Peakmeter PM8232 - TKTECH Co., LTD">
              <a:extLst>
                <a:ext uri="{FF2B5EF4-FFF2-40B4-BE49-F238E27FC236}">
                  <a16:creationId xmlns:a16="http://schemas.microsoft.com/office/drawing/2014/main" id="{BE54B441-804B-7EE4-B21E-BBAB8F7538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90" t="13698" r="14591" b="11548"/>
            <a:stretch/>
          </p:blipFill>
          <p:spPr bwMode="auto">
            <a:xfrm>
              <a:off x="6003561" y="1349115"/>
              <a:ext cx="2420439"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ồng hồ vạn năng Kyoritsu 1110">
              <a:extLst>
                <a:ext uri="{FF2B5EF4-FFF2-40B4-BE49-F238E27FC236}">
                  <a16:creationId xmlns:a16="http://schemas.microsoft.com/office/drawing/2014/main" id="{F924820E-03B9-C329-A383-39B386E7E0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48" r="6248"/>
            <a:stretch/>
          </p:blipFill>
          <p:spPr bwMode="auto">
            <a:xfrm>
              <a:off x="3631368" y="1663439"/>
              <a:ext cx="2204490" cy="25192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617215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3" name="Title 2">
            <a:extLst>
              <a:ext uri="{FF2B5EF4-FFF2-40B4-BE49-F238E27FC236}">
                <a16:creationId xmlns:a16="http://schemas.microsoft.com/office/drawing/2014/main" id="{D5ECB2EE-80F8-3907-2296-3C5B79FD940C}"/>
              </a:ext>
            </a:extLst>
          </p:cNvPr>
          <p:cNvSpPr>
            <a:spLocks noGrp="1"/>
          </p:cNvSpPr>
          <p:nvPr>
            <p:ph type="title"/>
          </p:nvPr>
        </p:nvSpPr>
        <p:spPr>
          <a:xfrm>
            <a:off x="713224" y="648358"/>
            <a:ext cx="8110733" cy="556328"/>
          </a:xfrm>
        </p:spPr>
        <p:txBody>
          <a:bodyPr anchor="ctr"/>
          <a:lstStyle/>
          <a:p>
            <a:pPr algn="ctr"/>
            <a:r>
              <a:rPr lang="vi-VN" sz="1800" dirty="0">
                <a:solidFill>
                  <a:srgbClr val="C00000"/>
                </a:solidFill>
                <a:latin typeface="Arial" panose="020B0604020202020204" pitchFamily="34" charset="0"/>
                <a:cs typeface="Arial" panose="020B0604020202020204" pitchFamily="34" charset="0"/>
              </a:rPr>
              <a:t>Các bước sử dụng AMPE KÌM đo </a:t>
            </a:r>
            <a:r>
              <a:rPr lang="vi-VN" sz="1800" dirty="0">
                <a:solidFill>
                  <a:srgbClr val="C00000"/>
                </a:solidFill>
                <a:effectLst/>
                <a:latin typeface="Arial" panose="020B0604020202020204" pitchFamily="34" charset="0"/>
                <a:ea typeface="Calibri" panose="020F0502020204030204" pitchFamily="34" charset="0"/>
                <a:cs typeface="Arial" panose="020B0604020202020204" pitchFamily="34" charset="0"/>
              </a:rPr>
              <a:t>cường độ dòng điện xoay chiều</a:t>
            </a:r>
            <a:endParaRPr lang="vi-VN" sz="1800" dirty="0">
              <a:solidFill>
                <a:srgbClr val="C00000"/>
              </a:solidFill>
              <a:latin typeface="Arial" panose="020B0604020202020204" pitchFamily="34" charset="0"/>
              <a:cs typeface="Arial" panose="020B0604020202020204" pitchFamily="34" charset="0"/>
            </a:endParaRPr>
          </a:p>
        </p:txBody>
      </p:sp>
      <p:graphicFrame>
        <p:nvGraphicFramePr>
          <p:cNvPr id="10" name="Table 9">
            <a:extLst>
              <a:ext uri="{FF2B5EF4-FFF2-40B4-BE49-F238E27FC236}">
                <a16:creationId xmlns:a16="http://schemas.microsoft.com/office/drawing/2014/main" id="{47BD03EB-6665-F21B-FCE4-3EFAA8C0815C}"/>
              </a:ext>
            </a:extLst>
          </p:cNvPr>
          <p:cNvGraphicFramePr>
            <a:graphicFrameLocks noGrp="1"/>
          </p:cNvGraphicFramePr>
          <p:nvPr>
            <p:extLst>
              <p:ext uri="{D42A27DB-BD31-4B8C-83A1-F6EECF244321}">
                <p14:modId xmlns:p14="http://schemas.microsoft.com/office/powerpoint/2010/main" val="1769794211"/>
              </p:ext>
            </p:extLst>
          </p:nvPr>
        </p:nvGraphicFramePr>
        <p:xfrm>
          <a:off x="713224" y="1429839"/>
          <a:ext cx="8110734" cy="3465105"/>
        </p:xfrm>
        <a:graphic>
          <a:graphicData uri="http://schemas.openxmlformats.org/drawingml/2006/table">
            <a:tbl>
              <a:tblPr firstRow="1" bandRow="1">
                <a:tableStyleId>{F2DE63D5-997A-4646-A377-4702673A728D}</a:tableStyleId>
              </a:tblPr>
              <a:tblGrid>
                <a:gridCol w="3212890">
                  <a:extLst>
                    <a:ext uri="{9D8B030D-6E8A-4147-A177-3AD203B41FA5}">
                      <a16:colId xmlns:a16="http://schemas.microsoft.com/office/drawing/2014/main" val="3568163444"/>
                    </a:ext>
                  </a:extLst>
                </a:gridCol>
                <a:gridCol w="2220686">
                  <a:extLst>
                    <a:ext uri="{9D8B030D-6E8A-4147-A177-3AD203B41FA5}">
                      <a16:colId xmlns:a16="http://schemas.microsoft.com/office/drawing/2014/main" val="790462233"/>
                    </a:ext>
                  </a:extLst>
                </a:gridCol>
                <a:gridCol w="2677158">
                  <a:extLst>
                    <a:ext uri="{9D8B030D-6E8A-4147-A177-3AD203B41FA5}">
                      <a16:colId xmlns:a16="http://schemas.microsoft.com/office/drawing/2014/main" val="1373955983"/>
                    </a:ext>
                  </a:extLst>
                </a:gridCol>
              </a:tblGrid>
              <a:tr h="544105">
                <a:tc>
                  <a:txBody>
                    <a:bodyPr/>
                    <a:lstStyle/>
                    <a:p>
                      <a:pPr algn="ctr"/>
                      <a:r>
                        <a:rPr lang="vi-VN" sz="1800" b="1" dirty="0">
                          <a:solidFill>
                            <a:sysClr val="windowText" lastClr="000000"/>
                          </a:solidFill>
                        </a:rPr>
                        <a:t>Các bước thực hiện</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Tiêu chí đánh giá</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Hình minh họa</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101489134"/>
                  </a:ext>
                </a:extLst>
              </a:tr>
              <a:tr h="2627189">
                <a:tc>
                  <a:txBody>
                    <a:bodyPr/>
                    <a:lstStyle/>
                    <a:p>
                      <a:pPr algn="just">
                        <a:lnSpc>
                          <a:spcPct val="150000"/>
                        </a:lnSpc>
                      </a:pPr>
                      <a:r>
                        <a:rPr lang="vi-VN" sz="1800" b="1" i="0" u="none" strike="noStrike" cap="none" dirty="0">
                          <a:solidFill>
                            <a:schemeClr val="tx1">
                              <a:lumMod val="50000"/>
                            </a:schemeClr>
                          </a:solidFill>
                          <a:effectLst/>
                          <a:latin typeface="+mn-lt"/>
                          <a:ea typeface="+mn-ea"/>
                          <a:cs typeface="+mn-cs"/>
                          <a:sym typeface="Arial"/>
                        </a:rPr>
                        <a:t>Bước 1: Chọn đại lượng điện và thang đo</a:t>
                      </a:r>
                      <a:endParaRPr lang="vi-VN" sz="1800" b="0" i="0" u="none" strike="noStrike" cap="none" dirty="0">
                        <a:solidFill>
                          <a:schemeClr val="tx1">
                            <a:lumMod val="50000"/>
                          </a:schemeClr>
                        </a:solidFill>
                        <a:effectLst/>
                        <a:latin typeface="+mn-lt"/>
                        <a:ea typeface="+mn-ea"/>
                        <a:cs typeface="+mn-cs"/>
                        <a:sym typeface="Arial"/>
                      </a:endParaRPr>
                    </a:p>
                    <a:p>
                      <a:pPr algn="just">
                        <a:lnSpc>
                          <a:spcPct val="150000"/>
                        </a:lnSpc>
                      </a:pPr>
                      <a:r>
                        <a:rPr lang="vi-VN" sz="1800" b="0" i="0" u="none" strike="noStrike" cap="none" dirty="0">
                          <a:solidFill>
                            <a:schemeClr val="tx1">
                              <a:lumMod val="50000"/>
                            </a:schemeClr>
                          </a:solidFill>
                          <a:effectLst/>
                          <a:latin typeface="+mn-lt"/>
                          <a:ea typeface="+mn-ea"/>
                          <a:cs typeface="+mn-cs"/>
                          <a:sym typeface="Arial"/>
                        </a:rPr>
                        <a:t>Vặn núm xoay tới vị trí đo cường độ dòng điện xoay chiều và thang đo có giá trị lớn hơn, gần nhất với giá trị cần đo.</a:t>
                      </a:r>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dirty="0">
                          <a:solidFill>
                            <a:schemeClr val="tx1">
                              <a:lumMod val="50000"/>
                            </a:schemeClr>
                          </a:solidFill>
                          <a:effectLst/>
                          <a:sym typeface="Arial"/>
                        </a:rPr>
                        <a:t>Đúng đại lượng cần đo và thang đo điện áp xoay chiều.</a:t>
                      </a:r>
                      <a:endParaRPr lang="vi-VN" sz="1800" b="0" i="0" u="none" strike="noStrike" cap="none" dirty="0">
                        <a:solidFill>
                          <a:schemeClr val="tx1">
                            <a:lumMod val="50000"/>
                          </a:schemeClr>
                        </a:solidFill>
                        <a:effectLst/>
                        <a:latin typeface="Arial"/>
                        <a:ea typeface="Arial"/>
                        <a:cs typeface="Arial"/>
                        <a:sym typeface="Arial"/>
                      </a:endParaRPr>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endParaRPr lang="vi-VN" dirty="0"/>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95629761"/>
                  </a:ext>
                </a:extLst>
              </a:tr>
            </a:tbl>
          </a:graphicData>
        </a:graphic>
      </p:graphicFrame>
      <p:pic>
        <p:nvPicPr>
          <p:cNvPr id="2" name="Picture 1">
            <a:extLst>
              <a:ext uri="{FF2B5EF4-FFF2-40B4-BE49-F238E27FC236}">
                <a16:creationId xmlns:a16="http://schemas.microsoft.com/office/drawing/2014/main" id="{A417373F-8E63-39AB-953A-883A9E986D73}"/>
              </a:ext>
            </a:extLst>
          </p:cNvPr>
          <p:cNvPicPr>
            <a:picLocks noChangeAspect="1"/>
          </p:cNvPicPr>
          <p:nvPr/>
        </p:nvPicPr>
        <p:blipFill>
          <a:blip r:embed="rId3"/>
          <a:srcRect/>
          <a:stretch/>
        </p:blipFill>
        <p:spPr>
          <a:xfrm>
            <a:off x="6686782" y="2125981"/>
            <a:ext cx="1491126" cy="2674619"/>
          </a:xfrm>
          <a:prstGeom prst="rect">
            <a:avLst/>
          </a:prstGeom>
        </p:spPr>
      </p:pic>
    </p:spTree>
    <p:extLst>
      <p:ext uri="{BB962C8B-B14F-4D97-AF65-F5344CB8AC3E}">
        <p14:creationId xmlns:p14="http://schemas.microsoft.com/office/powerpoint/2010/main" val="257566131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7BD03EB-6665-F21B-FCE4-3EFAA8C0815C}"/>
              </a:ext>
            </a:extLst>
          </p:cNvPr>
          <p:cNvGraphicFramePr>
            <a:graphicFrameLocks noGrp="1"/>
          </p:cNvGraphicFramePr>
          <p:nvPr>
            <p:extLst>
              <p:ext uri="{D42A27DB-BD31-4B8C-83A1-F6EECF244321}">
                <p14:modId xmlns:p14="http://schemas.microsoft.com/office/powerpoint/2010/main" val="32203191"/>
              </p:ext>
            </p:extLst>
          </p:nvPr>
        </p:nvGraphicFramePr>
        <p:xfrm>
          <a:off x="662424" y="602524"/>
          <a:ext cx="8110734" cy="4230872"/>
        </p:xfrm>
        <a:graphic>
          <a:graphicData uri="http://schemas.openxmlformats.org/drawingml/2006/table">
            <a:tbl>
              <a:tblPr firstRow="1" bandRow="1">
                <a:tableStyleId>{F2DE63D5-997A-4646-A377-4702673A728D}</a:tableStyleId>
              </a:tblPr>
              <a:tblGrid>
                <a:gridCol w="2806490">
                  <a:extLst>
                    <a:ext uri="{9D8B030D-6E8A-4147-A177-3AD203B41FA5}">
                      <a16:colId xmlns:a16="http://schemas.microsoft.com/office/drawing/2014/main" val="3568163444"/>
                    </a:ext>
                  </a:extLst>
                </a:gridCol>
                <a:gridCol w="2627086">
                  <a:extLst>
                    <a:ext uri="{9D8B030D-6E8A-4147-A177-3AD203B41FA5}">
                      <a16:colId xmlns:a16="http://schemas.microsoft.com/office/drawing/2014/main" val="790462233"/>
                    </a:ext>
                  </a:extLst>
                </a:gridCol>
                <a:gridCol w="2677158">
                  <a:extLst>
                    <a:ext uri="{9D8B030D-6E8A-4147-A177-3AD203B41FA5}">
                      <a16:colId xmlns:a16="http://schemas.microsoft.com/office/drawing/2014/main" val="1373955983"/>
                    </a:ext>
                  </a:extLst>
                </a:gridCol>
              </a:tblGrid>
              <a:tr h="471394">
                <a:tc>
                  <a:txBody>
                    <a:bodyPr/>
                    <a:lstStyle/>
                    <a:p>
                      <a:pPr algn="ctr"/>
                      <a:r>
                        <a:rPr lang="vi-VN" sz="1800" b="1" dirty="0">
                          <a:solidFill>
                            <a:sysClr val="windowText" lastClr="000000"/>
                          </a:solidFill>
                        </a:rPr>
                        <a:t>Các bước thực hiện</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Tiêu chí đánh giá</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algn="ctr"/>
                      <a:r>
                        <a:rPr lang="vi-VN" sz="1800" b="1" dirty="0">
                          <a:solidFill>
                            <a:sysClr val="windowText" lastClr="000000"/>
                          </a:solidFill>
                        </a:rPr>
                        <a:t>Hình minh họa</a:t>
                      </a:r>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101489134"/>
                  </a:ext>
                </a:extLst>
              </a:tr>
              <a:tr h="1879739">
                <a:tc>
                  <a:txBody>
                    <a:bodyPr/>
                    <a:lstStyle/>
                    <a:p>
                      <a:pPr algn="just">
                        <a:lnSpc>
                          <a:spcPct val="150000"/>
                        </a:lnSpc>
                      </a:pPr>
                      <a:r>
                        <a:rPr lang="vi-VN" sz="1800" b="1" i="0" u="none" strike="noStrike" cap="none" dirty="0">
                          <a:solidFill>
                            <a:schemeClr val="tx1">
                              <a:lumMod val="50000"/>
                            </a:schemeClr>
                          </a:solidFill>
                          <a:effectLst/>
                          <a:latin typeface="+mn-lt"/>
                          <a:ea typeface="+mn-ea"/>
                          <a:cs typeface="+mn-cs"/>
                          <a:sym typeface="Arial"/>
                        </a:rPr>
                        <a:t>Bước 2: Tiến hành đo</a:t>
                      </a:r>
                      <a:endParaRPr lang="vi-VN" sz="1800" b="0" i="0" u="none" strike="noStrike" cap="none" dirty="0">
                        <a:solidFill>
                          <a:schemeClr val="tx1">
                            <a:lumMod val="50000"/>
                          </a:schemeClr>
                        </a:solidFill>
                        <a:effectLst/>
                        <a:latin typeface="+mn-lt"/>
                        <a:ea typeface="+mn-ea"/>
                        <a:cs typeface="+mn-cs"/>
                        <a:sym typeface="Arial"/>
                      </a:endParaRPr>
                    </a:p>
                    <a:p>
                      <a:pPr algn="just">
                        <a:lnSpc>
                          <a:spcPct val="150000"/>
                        </a:lnSpc>
                      </a:pPr>
                      <a:r>
                        <a:rPr lang="vi-VN" sz="1800" b="0" i="0" u="none" strike="noStrike" cap="none" dirty="0">
                          <a:solidFill>
                            <a:schemeClr val="tx1">
                              <a:lumMod val="50000"/>
                            </a:schemeClr>
                          </a:solidFill>
                          <a:effectLst/>
                          <a:latin typeface="+mn-lt"/>
                          <a:ea typeface="+mn-ea"/>
                          <a:cs typeface="+mn-cs"/>
                          <a:sym typeface="Arial"/>
                        </a:rPr>
                        <a:t>Kẹp một dây điện cấp nguồn cho bóng đèn vào hàm kẹp.</a:t>
                      </a:r>
                    </a:p>
                  </a:txBody>
                  <a:tcPr marB="18000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dirty="0">
                          <a:solidFill>
                            <a:srgbClr val="000000"/>
                          </a:solidFill>
                          <a:effectLst/>
                          <a:latin typeface="Arial" panose="020B0604020202020204" pitchFamily="34" charset="0"/>
                          <a:cs typeface="Arial" panose="020B0604020202020204" pitchFamily="34" charset="0"/>
                          <a:sym typeface="Arial"/>
                        </a:rPr>
                        <a:t>– Kết nối đảm bảo tiếp xúc điện tốt.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u="none" strike="noStrike" cap="none" dirty="0">
                          <a:solidFill>
                            <a:srgbClr val="000000"/>
                          </a:solidFill>
                          <a:effectLst/>
                          <a:latin typeface="Arial" panose="020B0604020202020204" pitchFamily="34" charset="0"/>
                          <a:cs typeface="Arial" panose="020B0604020202020204" pitchFamily="34" charset="0"/>
                          <a:sym typeface="Arial"/>
                        </a:rPr>
                        <a:t>– Đảm bảo an toàn về điện khi tiến hành đo.</a:t>
                      </a:r>
                      <a:endParaRPr lang="vi-VN" sz="1800" b="0" i="0" u="none" strike="noStrike" cap="none" dirty="0">
                        <a:solidFill>
                          <a:srgbClr val="000000"/>
                        </a:solidFill>
                        <a:effectLst/>
                        <a:latin typeface="Arial" panose="020B0604020202020204" pitchFamily="34" charset="0"/>
                        <a:ea typeface="Arial"/>
                        <a:cs typeface="Arial" panose="020B0604020202020204" pitchFamily="34" charset="0"/>
                        <a:sym typeface="Arial"/>
                      </a:endParaRPr>
                    </a:p>
                  </a:txBody>
                  <a:tcPr marB="18000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endParaRPr lang="vi-VN" dirty="0"/>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95629761"/>
                  </a:ext>
                </a:extLst>
              </a:tr>
              <a:tr h="1879739">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1" i="0" u="none" strike="noStrike" cap="none" dirty="0">
                          <a:solidFill>
                            <a:schemeClr val="tx1">
                              <a:lumMod val="50000"/>
                            </a:schemeClr>
                          </a:solidFill>
                          <a:effectLst/>
                          <a:latin typeface="Arial" panose="020B0604020202020204" pitchFamily="34" charset="0"/>
                          <a:ea typeface="+mn-ea"/>
                          <a:cs typeface="Arial" panose="020B0604020202020204" pitchFamily="34" charset="0"/>
                          <a:sym typeface="Arial"/>
                        </a:rPr>
                        <a:t>Bước 3: Đọc kết quả</a:t>
                      </a:r>
                      <a:endParaRPr lang="vi-VN" sz="1800" b="0" i="0" u="none" strike="noStrike" cap="none" dirty="0">
                        <a:solidFill>
                          <a:schemeClr val="tx1">
                            <a:lumMod val="50000"/>
                          </a:schemeClr>
                        </a:solidFill>
                        <a:effectLst/>
                        <a:latin typeface="Arial" panose="020B0604020202020204" pitchFamily="34" charset="0"/>
                        <a:ea typeface="+mn-ea"/>
                        <a:cs typeface="Arial" panose="020B0604020202020204" pitchFamily="34" charset="0"/>
                        <a:sym typeface="Arial"/>
                      </a:endParaRPr>
                    </a:p>
                  </a:txBody>
                  <a:tcPr marB="18000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i="0" u="none" strike="noStrike" cap="none" dirty="0">
                          <a:solidFill>
                            <a:schemeClr val="tx1">
                              <a:lumMod val="50000"/>
                            </a:schemeClr>
                          </a:solidFill>
                          <a:effectLst/>
                          <a:latin typeface="Arial" panose="020B0604020202020204" pitchFamily="34" charset="0"/>
                          <a:ea typeface="Arial"/>
                          <a:cs typeface="Arial" panose="020B0604020202020204" pitchFamily="34" charset="0"/>
                          <a:sym typeface="Arial"/>
                        </a:rPr>
                        <a:t>Đọc chính xác giá trị và đơn vị hiển thị trên màn hình hiển thị.</a:t>
                      </a:r>
                    </a:p>
                  </a:txBody>
                  <a:tcPr marB="18000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endParaRPr lang="vi-VN" dirty="0"/>
                    </a:p>
                  </a:txBody>
                  <a:tcP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3155494925"/>
                  </a:ext>
                </a:extLst>
              </a:tr>
            </a:tbl>
          </a:graphicData>
        </a:graphic>
      </p:graphicFrame>
      <p:pic>
        <p:nvPicPr>
          <p:cNvPr id="4" name="Picture 3">
            <a:extLst>
              <a:ext uri="{FF2B5EF4-FFF2-40B4-BE49-F238E27FC236}">
                <a16:creationId xmlns:a16="http://schemas.microsoft.com/office/drawing/2014/main" id="{73C000C5-C93C-F333-73EE-663A5A6D17C1}"/>
              </a:ext>
            </a:extLst>
          </p:cNvPr>
          <p:cNvPicPr>
            <a:picLocks noChangeAspect="1"/>
          </p:cNvPicPr>
          <p:nvPr/>
        </p:nvPicPr>
        <p:blipFill>
          <a:blip r:embed="rId3"/>
          <a:srcRect/>
          <a:stretch/>
        </p:blipFill>
        <p:spPr>
          <a:xfrm>
            <a:off x="6526646" y="1150985"/>
            <a:ext cx="1800926" cy="1679213"/>
          </a:xfrm>
          <a:prstGeom prst="rect">
            <a:avLst/>
          </a:prstGeom>
        </p:spPr>
      </p:pic>
      <p:pic>
        <p:nvPicPr>
          <p:cNvPr id="5" name="Picture 4">
            <a:extLst>
              <a:ext uri="{FF2B5EF4-FFF2-40B4-BE49-F238E27FC236}">
                <a16:creationId xmlns:a16="http://schemas.microsoft.com/office/drawing/2014/main" id="{2EE67BC7-E047-BDA7-B024-BFD8A1D041A5}"/>
              </a:ext>
            </a:extLst>
          </p:cNvPr>
          <p:cNvPicPr>
            <a:picLocks noChangeAspect="1"/>
          </p:cNvPicPr>
          <p:nvPr/>
        </p:nvPicPr>
        <p:blipFill>
          <a:blip r:embed="rId4"/>
          <a:srcRect/>
          <a:stretch/>
        </p:blipFill>
        <p:spPr>
          <a:xfrm>
            <a:off x="6342678" y="3074186"/>
            <a:ext cx="2221658" cy="1625055"/>
          </a:xfrm>
          <a:prstGeom prst="rect">
            <a:avLst/>
          </a:prstGeom>
        </p:spPr>
      </p:pic>
    </p:spTree>
    <p:extLst>
      <p:ext uri="{BB962C8B-B14F-4D97-AF65-F5344CB8AC3E}">
        <p14:creationId xmlns:p14="http://schemas.microsoft.com/office/powerpoint/2010/main" val="362744969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279742" y="356896"/>
            <a:ext cx="8659911" cy="1087275"/>
          </a:xfrm>
          <a:prstGeom prst="roundRect">
            <a:avLst/>
          </a:prstGeom>
          <a:solidFill>
            <a:schemeClr val="accent3">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bIns="36000" rtlCol="0" anchor="ctr"/>
          <a:lstStyle/>
          <a:p>
            <a:pPr algn="ctr"/>
            <a:r>
              <a:rPr lang="vi-VN" sz="2400" b="1" kern="1200" dirty="0">
                <a:solidFill>
                  <a:sysClr val="windowText" lastClr="000000"/>
                </a:solidFill>
                <a:latin typeface="Arial" panose="020B0604020202020204" pitchFamily="34" charset="0"/>
                <a:cs typeface="Arial" panose="020B0604020202020204" pitchFamily="34" charset="0"/>
              </a:rPr>
              <a:t>Câu 1:</a:t>
            </a:r>
            <a:r>
              <a:rPr lang="en-US" sz="2400" b="1" kern="1200" dirty="0">
                <a:solidFill>
                  <a:sysClr val="windowText" lastClr="000000"/>
                </a:solidFill>
                <a:latin typeface="Arial" panose="020B0604020202020204" pitchFamily="34" charset="0"/>
                <a:cs typeface="Arial" panose="020B0604020202020204" pitchFamily="34" charset="0"/>
              </a:rPr>
              <a:t> </a:t>
            </a:r>
            <a:r>
              <a:rPr lang="vi-VN" sz="2400" dirty="0">
                <a:solidFill>
                  <a:sysClr val="windowText" lastClr="000000"/>
                </a:solidFill>
                <a:latin typeface="Arial" panose="020B0604020202020204" pitchFamily="34" charset="0"/>
                <a:cs typeface="Arial" panose="020B0604020202020204" pitchFamily="34" charset="0"/>
              </a:rPr>
              <a:t>Công tơ điện một pha </a:t>
            </a:r>
            <a:r>
              <a:rPr lang="vi-VN" sz="2400" b="1" dirty="0">
                <a:solidFill>
                  <a:sysClr val="windowText" lastClr="000000"/>
                </a:solidFill>
                <a:latin typeface="Arial" panose="020B0604020202020204" pitchFamily="34" charset="0"/>
                <a:cs typeface="Arial" panose="020B0604020202020204" pitchFamily="34" charset="0"/>
              </a:rPr>
              <a:t>không</a:t>
            </a:r>
            <a:r>
              <a:rPr lang="vi-VN" sz="2400" dirty="0">
                <a:solidFill>
                  <a:sysClr val="windowText" lastClr="000000"/>
                </a:solidFill>
                <a:latin typeface="Arial" panose="020B0604020202020204" pitchFamily="34" charset="0"/>
                <a:cs typeface="Arial" panose="020B0604020202020204" pitchFamily="34" charset="0"/>
              </a:rPr>
              <a:t> bao gồm bộ phận nào?</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279743"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400" dirty="0">
                <a:solidFill>
                  <a:schemeClr val="tx1">
                    <a:lumMod val="50000"/>
                  </a:schemeClr>
                </a:solidFill>
                <a:latin typeface="Arial" panose="020B0604020202020204" pitchFamily="34" charset="0"/>
                <a:cs typeface="Arial" panose="020B0604020202020204" pitchFamily="34" charset="0"/>
              </a:rPr>
              <a:t>A. Vỏ.</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279742" y="3416609"/>
            <a:ext cx="4207460" cy="1369334"/>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36000" rtlCol="0" anchor="ctr"/>
          <a:lstStyle/>
          <a:p>
            <a:pPr algn="ctr"/>
            <a:r>
              <a:rPr lang="vi-VN" sz="2400" dirty="0">
                <a:solidFill>
                  <a:schemeClr val="tx1">
                    <a:lumMod val="50000"/>
                  </a:schemeClr>
                </a:solidFill>
                <a:latin typeface="Arial" panose="020B0604020202020204" pitchFamily="34" charset="0"/>
                <a:cs typeface="Arial" panose="020B0604020202020204" pitchFamily="34" charset="0"/>
              </a:rPr>
              <a:t>B. Thang đo.</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732195"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400" dirty="0">
                <a:solidFill>
                  <a:schemeClr val="tx1">
                    <a:lumMod val="50000"/>
                  </a:schemeClr>
                </a:solidFill>
                <a:latin typeface="Arial" panose="020B0604020202020204" pitchFamily="34" charset="0"/>
                <a:cs typeface="Arial" panose="020B0604020202020204" pitchFamily="34" charset="0"/>
              </a:rPr>
              <a:t>C. Màn hình hiển thị.</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750727" y="3419414"/>
            <a:ext cx="4188926" cy="1367190"/>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400" dirty="0">
                <a:solidFill>
                  <a:schemeClr val="tx1">
                    <a:lumMod val="50000"/>
                  </a:schemeClr>
                </a:solidFill>
                <a:latin typeface="Arial" panose="020B0604020202020204" pitchFamily="34" charset="0"/>
                <a:cs typeface="Arial" panose="020B0604020202020204" pitchFamily="34" charset="0"/>
              </a:rPr>
              <a:t>D. Các cực nối điện.</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279742" y="3415744"/>
            <a:ext cx="4207459" cy="1365036"/>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400" dirty="0">
                <a:solidFill>
                  <a:schemeClr val="tx1">
                    <a:lumMod val="50000"/>
                  </a:schemeClr>
                </a:solidFill>
                <a:cs typeface="Arial" panose="020B0604020202020204" pitchFamily="34" charset="0"/>
              </a:rPr>
              <a:t>B. Thang đo.</a:t>
            </a:r>
          </a:p>
        </p:txBody>
      </p:sp>
    </p:spTree>
    <p:extLst>
      <p:ext uri="{BB962C8B-B14F-4D97-AF65-F5344CB8AC3E}">
        <p14:creationId xmlns:p14="http://schemas.microsoft.com/office/powerpoint/2010/main" val="15343343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279742" y="356896"/>
            <a:ext cx="8659911" cy="1087275"/>
          </a:xfrm>
          <a:prstGeom prst="roundRect">
            <a:avLst/>
          </a:prstGeom>
          <a:solidFill>
            <a:schemeClr val="accent3">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bIns="36000" rtlCol="0" anchor="ctr"/>
          <a:lstStyle/>
          <a:p>
            <a:pPr algn="ctr"/>
            <a:r>
              <a:rPr lang="vi-VN" sz="2400" b="1" kern="1200" dirty="0">
                <a:solidFill>
                  <a:schemeClr val="tx1">
                    <a:lumMod val="50000"/>
                  </a:schemeClr>
                </a:solidFill>
                <a:latin typeface="Arial" panose="020B0604020202020204" pitchFamily="34" charset="0"/>
                <a:cs typeface="Arial" panose="020B0604020202020204" pitchFamily="34" charset="0"/>
              </a:rPr>
              <a:t>Câu 2:</a:t>
            </a:r>
            <a:r>
              <a:rPr lang="en-US" sz="2400" b="1" kern="1200" dirty="0">
                <a:solidFill>
                  <a:schemeClr val="tx1">
                    <a:lumMod val="50000"/>
                  </a:schemeClr>
                </a:solidFill>
                <a:latin typeface="Arial" panose="020B0604020202020204" pitchFamily="34" charset="0"/>
                <a:cs typeface="Arial" panose="020B0604020202020204" pitchFamily="34" charset="0"/>
              </a:rPr>
              <a:t> </a:t>
            </a:r>
            <a:r>
              <a:rPr lang="vi-VN" sz="2400" dirty="0">
                <a:solidFill>
                  <a:schemeClr val="tx1">
                    <a:lumMod val="50000"/>
                  </a:schemeClr>
                </a:solidFill>
                <a:latin typeface="Arial" panose="020B0604020202020204" pitchFamily="34" charset="0"/>
                <a:cs typeface="Arial" panose="020B0604020202020204" pitchFamily="34" charset="0"/>
              </a:rPr>
              <a:t>Bộ phận số (3) trên đồng hồ vạn năng có tên là gì?</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279743"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400" dirty="0">
                <a:solidFill>
                  <a:schemeClr val="tx1">
                    <a:lumMod val="50000"/>
                  </a:schemeClr>
                </a:solidFill>
                <a:latin typeface="Arial" panose="020B0604020202020204" pitchFamily="34" charset="0"/>
                <a:cs typeface="Arial" panose="020B0604020202020204" pitchFamily="34" charset="0"/>
              </a:rPr>
              <a:t>A. Màn hình hiển thị.</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279742" y="3416609"/>
            <a:ext cx="4207460" cy="1369334"/>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36000" rtlCol="0" anchor="ctr"/>
          <a:lstStyle/>
          <a:p>
            <a:pPr algn="ctr"/>
            <a:r>
              <a:rPr lang="vi-VN" sz="2400" dirty="0">
                <a:solidFill>
                  <a:schemeClr val="tx1">
                    <a:lumMod val="50000"/>
                  </a:schemeClr>
                </a:solidFill>
                <a:latin typeface="Arial" panose="020B0604020202020204" pitchFamily="34" charset="0"/>
                <a:cs typeface="Arial" panose="020B0604020202020204" pitchFamily="34" charset="0"/>
              </a:rPr>
              <a:t>B. Que đo.</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732195"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pt-BR" sz="2400" dirty="0">
                <a:solidFill>
                  <a:schemeClr val="tx1">
                    <a:lumMod val="50000"/>
                  </a:schemeClr>
                </a:solidFill>
                <a:latin typeface="Arial" panose="020B0604020202020204" pitchFamily="34" charset="0"/>
                <a:cs typeface="Arial" panose="020B0604020202020204" pitchFamily="34" charset="0"/>
              </a:rPr>
              <a:t>C. Giắc cắm que đo.</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750727" y="3419414"/>
            <a:ext cx="4188926" cy="1367190"/>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en-US" sz="2400" dirty="0">
                <a:solidFill>
                  <a:schemeClr val="tx1">
                    <a:lumMod val="50000"/>
                  </a:schemeClr>
                </a:solidFill>
                <a:latin typeface="Arial" panose="020B0604020202020204" pitchFamily="34" charset="0"/>
                <a:cs typeface="Arial" panose="020B0604020202020204" pitchFamily="34" charset="0"/>
              </a:rPr>
              <a:t>D. </a:t>
            </a:r>
            <a:r>
              <a:rPr lang="en-US" sz="2400" dirty="0" err="1">
                <a:solidFill>
                  <a:schemeClr val="tx1">
                    <a:lumMod val="50000"/>
                  </a:schemeClr>
                </a:solidFill>
                <a:latin typeface="Arial" panose="020B0604020202020204" pitchFamily="34" charset="0"/>
                <a:cs typeface="Arial" panose="020B0604020202020204" pitchFamily="34" charset="0"/>
              </a:rPr>
              <a:t>Núm</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xoay</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chọn</a:t>
            </a:r>
            <a:r>
              <a:rPr lang="en-US" sz="2400" dirty="0">
                <a:solidFill>
                  <a:schemeClr val="tx1">
                    <a:lumMod val="50000"/>
                  </a:schemeClr>
                </a:solidFill>
                <a:latin typeface="Arial" panose="020B0604020202020204" pitchFamily="34" charset="0"/>
                <a:cs typeface="Arial" panose="020B0604020202020204" pitchFamily="34" charset="0"/>
              </a:rPr>
              <a:t> thang </a:t>
            </a:r>
            <a:r>
              <a:rPr lang="en-US" sz="2400" dirty="0" err="1">
                <a:solidFill>
                  <a:schemeClr val="tx1">
                    <a:lumMod val="50000"/>
                  </a:schemeClr>
                </a:solidFill>
                <a:latin typeface="Arial" panose="020B0604020202020204" pitchFamily="34" charset="0"/>
                <a:cs typeface="Arial" panose="020B0604020202020204" pitchFamily="34" charset="0"/>
              </a:rPr>
              <a:t>đo</a:t>
            </a:r>
            <a:r>
              <a:rPr lang="en-US" sz="2400" dirty="0">
                <a:solidFill>
                  <a:schemeClr val="tx1">
                    <a:lumMod val="50000"/>
                  </a:schemeClr>
                </a:solidFill>
                <a:latin typeface="Arial" panose="020B0604020202020204" pitchFamily="34" charset="0"/>
                <a:cs typeface="Arial" panose="020B0604020202020204" pitchFamily="34" charset="0"/>
              </a:rPr>
              <a:t>.</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750727" y="3420907"/>
            <a:ext cx="4207459" cy="1365036"/>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a:solidFill>
                  <a:schemeClr val="tx1">
                    <a:lumMod val="50000"/>
                  </a:schemeClr>
                </a:solidFill>
                <a:latin typeface="Arial" panose="020B0604020202020204" pitchFamily="34" charset="0"/>
                <a:cs typeface="Arial" panose="020B0604020202020204" pitchFamily="34" charset="0"/>
              </a:rPr>
              <a:t>D. </a:t>
            </a:r>
            <a:r>
              <a:rPr lang="en-US" sz="2400" dirty="0" err="1">
                <a:solidFill>
                  <a:schemeClr val="tx1">
                    <a:lumMod val="50000"/>
                  </a:schemeClr>
                </a:solidFill>
                <a:latin typeface="Arial" panose="020B0604020202020204" pitchFamily="34" charset="0"/>
                <a:cs typeface="Arial" panose="020B0604020202020204" pitchFamily="34" charset="0"/>
              </a:rPr>
              <a:t>Núm</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xoay</a:t>
            </a:r>
            <a:r>
              <a:rPr lang="en-US" sz="2400" dirty="0">
                <a:solidFill>
                  <a:schemeClr val="tx1">
                    <a:lumMod val="50000"/>
                  </a:schemeClr>
                </a:solidFill>
                <a:latin typeface="Arial" panose="020B0604020202020204" pitchFamily="34" charset="0"/>
                <a:cs typeface="Arial" panose="020B0604020202020204" pitchFamily="34" charset="0"/>
              </a:rPr>
              <a:t> </a:t>
            </a:r>
            <a:r>
              <a:rPr lang="en-US" sz="2400" dirty="0" err="1">
                <a:solidFill>
                  <a:schemeClr val="tx1">
                    <a:lumMod val="50000"/>
                  </a:schemeClr>
                </a:solidFill>
                <a:latin typeface="Arial" panose="020B0604020202020204" pitchFamily="34" charset="0"/>
                <a:cs typeface="Arial" panose="020B0604020202020204" pitchFamily="34" charset="0"/>
              </a:rPr>
              <a:t>chọn</a:t>
            </a:r>
            <a:r>
              <a:rPr lang="en-US" sz="2400" dirty="0">
                <a:solidFill>
                  <a:schemeClr val="tx1">
                    <a:lumMod val="50000"/>
                  </a:schemeClr>
                </a:solidFill>
                <a:latin typeface="Arial" panose="020B0604020202020204" pitchFamily="34" charset="0"/>
                <a:cs typeface="Arial" panose="020B0604020202020204" pitchFamily="34" charset="0"/>
              </a:rPr>
              <a:t> thang </a:t>
            </a:r>
            <a:r>
              <a:rPr lang="en-US" sz="2400" dirty="0" err="1">
                <a:solidFill>
                  <a:schemeClr val="tx1">
                    <a:lumMod val="50000"/>
                  </a:schemeClr>
                </a:solidFill>
                <a:latin typeface="Arial" panose="020B0604020202020204" pitchFamily="34" charset="0"/>
                <a:cs typeface="Arial" panose="020B0604020202020204" pitchFamily="34" charset="0"/>
              </a:rPr>
              <a:t>đo</a:t>
            </a:r>
            <a:r>
              <a:rPr lang="en-US" sz="2400" dirty="0">
                <a:solidFill>
                  <a:schemeClr val="tx1">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795376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279742" y="356896"/>
            <a:ext cx="8659911" cy="1087275"/>
          </a:xfrm>
          <a:prstGeom prst="roundRect">
            <a:avLst/>
          </a:prstGeom>
          <a:solidFill>
            <a:schemeClr val="accent3">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bIns="36000" rtlCol="0" anchor="ctr"/>
          <a:lstStyle/>
          <a:p>
            <a:pPr algn="ctr"/>
            <a:r>
              <a:rPr lang="vi-VN" sz="2400" b="1" kern="1200" dirty="0">
                <a:solidFill>
                  <a:schemeClr val="tx1">
                    <a:lumMod val="50000"/>
                  </a:schemeClr>
                </a:solidFill>
                <a:latin typeface="Arial" panose="020B0604020202020204" pitchFamily="34" charset="0"/>
                <a:cs typeface="Arial" panose="020B0604020202020204" pitchFamily="34" charset="0"/>
              </a:rPr>
              <a:t>Câu 3:</a:t>
            </a:r>
            <a:r>
              <a:rPr lang="en-US" sz="2400" b="1" kern="1200" dirty="0">
                <a:solidFill>
                  <a:schemeClr val="tx1">
                    <a:lumMod val="50000"/>
                  </a:schemeClr>
                </a:solidFill>
                <a:latin typeface="Arial" panose="020B0604020202020204" pitchFamily="34" charset="0"/>
                <a:cs typeface="Arial" panose="020B0604020202020204" pitchFamily="34" charset="0"/>
              </a:rPr>
              <a:t> </a:t>
            </a:r>
            <a:r>
              <a:rPr lang="vi-VN" sz="2400" dirty="0">
                <a:solidFill>
                  <a:schemeClr val="tx1">
                    <a:lumMod val="50000"/>
                  </a:schemeClr>
                </a:solidFill>
              </a:rPr>
              <a:t>Công dụng của công tơ điện một pha là gì?</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279743"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000" dirty="0">
                <a:solidFill>
                  <a:schemeClr val="tx1">
                    <a:lumMod val="50000"/>
                  </a:schemeClr>
                </a:solidFill>
              </a:rPr>
              <a:t>A. Đo điện năng tiêu thụ của các đồ dùng điện trong gia đình.</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279742" y="3416609"/>
            <a:ext cx="4207460" cy="1369334"/>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36000" rtlCol="0" anchor="ctr"/>
          <a:lstStyle/>
          <a:p>
            <a:pPr algn="ctr"/>
            <a:r>
              <a:rPr lang="vi-VN" sz="2000" dirty="0">
                <a:solidFill>
                  <a:schemeClr val="tx1">
                    <a:lumMod val="50000"/>
                  </a:schemeClr>
                </a:solidFill>
              </a:rPr>
              <a:t>B. Đo các thông số điện.</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732195"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000" dirty="0">
                <a:solidFill>
                  <a:schemeClr val="tx1">
                    <a:lumMod val="50000"/>
                  </a:schemeClr>
                </a:solidFill>
              </a:rPr>
              <a:t>C. Đo cường độ </a:t>
            </a:r>
          </a:p>
          <a:p>
            <a:pPr algn="ctr">
              <a:lnSpc>
                <a:spcPct val="150000"/>
              </a:lnSpc>
            </a:pPr>
            <a:r>
              <a:rPr lang="vi-VN" sz="2000" dirty="0">
                <a:solidFill>
                  <a:schemeClr val="tx1">
                    <a:lumMod val="50000"/>
                  </a:schemeClr>
                </a:solidFill>
              </a:rPr>
              <a:t>dòng điện xoay chiều.</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750727" y="3419414"/>
            <a:ext cx="4188926" cy="1367190"/>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000" dirty="0">
                <a:solidFill>
                  <a:schemeClr val="tx1">
                    <a:lumMod val="50000"/>
                  </a:schemeClr>
                </a:solidFill>
              </a:rPr>
              <a:t>D. Đo điện áp một chiều </a:t>
            </a:r>
          </a:p>
          <a:p>
            <a:pPr algn="ctr">
              <a:lnSpc>
                <a:spcPct val="150000"/>
              </a:lnSpc>
            </a:pPr>
            <a:r>
              <a:rPr lang="vi-VN" sz="2000" dirty="0">
                <a:solidFill>
                  <a:schemeClr val="tx1">
                    <a:lumMod val="50000"/>
                  </a:schemeClr>
                </a:solidFill>
              </a:rPr>
              <a:t>hoặc xoay chiều.</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279742" y="1795329"/>
            <a:ext cx="4207459" cy="1365036"/>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lnSpc>
                <a:spcPct val="150000"/>
              </a:lnSpc>
            </a:pPr>
            <a:r>
              <a:rPr lang="vi-VN" sz="2000" dirty="0">
                <a:solidFill>
                  <a:schemeClr val="tx1">
                    <a:lumMod val="50000"/>
                  </a:schemeClr>
                </a:solidFill>
              </a:rPr>
              <a:t>A. Đo điện năng tiêu thụ của các đồ dùng điện trong gia đình.</a:t>
            </a:r>
          </a:p>
        </p:txBody>
      </p:sp>
    </p:spTree>
    <p:extLst>
      <p:ext uri="{BB962C8B-B14F-4D97-AF65-F5344CB8AC3E}">
        <p14:creationId xmlns:p14="http://schemas.microsoft.com/office/powerpoint/2010/main" val="39168542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279742" y="356896"/>
            <a:ext cx="8659911" cy="1087275"/>
          </a:xfrm>
          <a:prstGeom prst="roundRect">
            <a:avLst/>
          </a:prstGeom>
          <a:solidFill>
            <a:schemeClr val="accent3">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bIns="36000" rtlCol="0" anchor="ctr"/>
          <a:lstStyle/>
          <a:p>
            <a:pPr algn="ctr"/>
            <a:r>
              <a:rPr lang="vi-VN" sz="2400" b="1" kern="1200" dirty="0">
                <a:solidFill>
                  <a:schemeClr val="tx1">
                    <a:lumMod val="50000"/>
                  </a:schemeClr>
                </a:solidFill>
                <a:latin typeface="Arial" panose="020B0604020202020204" pitchFamily="34" charset="0"/>
                <a:cs typeface="Arial" panose="020B0604020202020204" pitchFamily="34" charset="0"/>
              </a:rPr>
              <a:t>Câu 4:</a:t>
            </a:r>
            <a:r>
              <a:rPr lang="en-US" sz="2400" b="1" kern="1200" dirty="0">
                <a:solidFill>
                  <a:schemeClr val="tx1">
                    <a:lumMod val="50000"/>
                  </a:schemeClr>
                </a:solidFill>
                <a:latin typeface="Arial" panose="020B0604020202020204" pitchFamily="34" charset="0"/>
                <a:cs typeface="Arial" panose="020B0604020202020204" pitchFamily="34" charset="0"/>
              </a:rPr>
              <a:t> </a:t>
            </a:r>
            <a:r>
              <a:rPr lang="vi-VN" sz="2400" dirty="0">
                <a:solidFill>
                  <a:schemeClr val="tx1">
                    <a:lumMod val="50000"/>
                  </a:schemeClr>
                </a:solidFill>
                <a:latin typeface="Arial" panose="020B0604020202020204" pitchFamily="34" charset="0"/>
                <a:cs typeface="Arial" panose="020B0604020202020204" pitchFamily="34" charset="0"/>
              </a:rPr>
              <a:t>Đâu </a:t>
            </a:r>
            <a:r>
              <a:rPr lang="vi-VN" sz="2400" b="1" dirty="0">
                <a:solidFill>
                  <a:schemeClr val="tx1">
                    <a:lumMod val="50000"/>
                  </a:schemeClr>
                </a:solidFill>
                <a:latin typeface="Arial" panose="020B0604020202020204" pitchFamily="34" charset="0"/>
                <a:cs typeface="Arial" panose="020B0604020202020204" pitchFamily="34" charset="0"/>
              </a:rPr>
              <a:t>không</a:t>
            </a:r>
            <a:r>
              <a:rPr lang="vi-VN" sz="2400" dirty="0">
                <a:solidFill>
                  <a:schemeClr val="tx1">
                    <a:lumMod val="50000"/>
                  </a:schemeClr>
                </a:solidFill>
                <a:latin typeface="Arial" panose="020B0604020202020204" pitchFamily="34" charset="0"/>
                <a:cs typeface="Arial" panose="020B0604020202020204" pitchFamily="34" charset="0"/>
              </a:rPr>
              <a:t> phải bộ phận trong ampe kìm?</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279743"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400" dirty="0">
                <a:solidFill>
                  <a:schemeClr val="tx1">
                    <a:lumMod val="50000"/>
                  </a:schemeClr>
                </a:solidFill>
                <a:latin typeface="Arial" panose="020B0604020202020204" pitchFamily="34" charset="0"/>
                <a:cs typeface="Arial" panose="020B0604020202020204" pitchFamily="34" charset="0"/>
              </a:rPr>
              <a:t>A. Hàm kẹp.</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279742" y="3416609"/>
            <a:ext cx="4207460" cy="1369334"/>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36000" rtlCol="0" anchor="ctr"/>
          <a:lstStyle/>
          <a:p>
            <a:pPr algn="ctr"/>
            <a:r>
              <a:rPr lang="vi-VN" sz="2400" dirty="0">
                <a:solidFill>
                  <a:schemeClr val="tx1">
                    <a:lumMod val="50000"/>
                  </a:schemeClr>
                </a:solidFill>
                <a:latin typeface="Arial" panose="020B0604020202020204" pitchFamily="34" charset="0"/>
                <a:cs typeface="Arial" panose="020B0604020202020204" pitchFamily="34" charset="0"/>
              </a:rPr>
              <a:t>B. Que đo.</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732195"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400" dirty="0">
                <a:solidFill>
                  <a:schemeClr val="tx1">
                    <a:lumMod val="50000"/>
                  </a:schemeClr>
                </a:solidFill>
                <a:latin typeface="Arial" panose="020B0604020202020204" pitchFamily="34" charset="0"/>
                <a:cs typeface="Arial" panose="020B0604020202020204" pitchFamily="34" charset="0"/>
              </a:rPr>
              <a:t>C. Cực nối điện.</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750727" y="3419414"/>
            <a:ext cx="4188926" cy="1367190"/>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400" dirty="0">
                <a:solidFill>
                  <a:schemeClr val="tx1">
                    <a:lumMod val="50000"/>
                  </a:schemeClr>
                </a:solidFill>
                <a:latin typeface="Arial" panose="020B0604020202020204" pitchFamily="34" charset="0"/>
                <a:cs typeface="Arial" panose="020B0604020202020204" pitchFamily="34" charset="0"/>
              </a:rPr>
              <a:t>D. Lẫy mở hàm kẹp.</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732194" y="1797482"/>
            <a:ext cx="4207459" cy="1365036"/>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400" dirty="0">
                <a:solidFill>
                  <a:schemeClr val="tx1">
                    <a:lumMod val="50000"/>
                  </a:schemeClr>
                </a:solidFill>
                <a:cs typeface="Arial" panose="020B0604020202020204" pitchFamily="34" charset="0"/>
              </a:rPr>
              <a:t>C. Cực nối điện.</a:t>
            </a:r>
          </a:p>
        </p:txBody>
      </p:sp>
    </p:spTree>
    <p:extLst>
      <p:ext uri="{BB962C8B-B14F-4D97-AF65-F5344CB8AC3E}">
        <p14:creationId xmlns:p14="http://schemas.microsoft.com/office/powerpoint/2010/main" val="792994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279742" y="356896"/>
            <a:ext cx="8659911" cy="1087275"/>
          </a:xfrm>
          <a:prstGeom prst="roundRect">
            <a:avLst/>
          </a:prstGeom>
          <a:solidFill>
            <a:schemeClr val="accent3">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bIns="36000" rtlCol="0" anchor="ctr"/>
          <a:lstStyle/>
          <a:p>
            <a:pPr algn="ctr"/>
            <a:r>
              <a:rPr lang="vi-VN" sz="2200" b="1" kern="1200" dirty="0">
                <a:solidFill>
                  <a:schemeClr val="tx1">
                    <a:lumMod val="50000"/>
                  </a:schemeClr>
                </a:solidFill>
                <a:latin typeface="Arial" panose="020B0604020202020204" pitchFamily="34" charset="0"/>
                <a:cs typeface="Arial" panose="020B0604020202020204" pitchFamily="34" charset="0"/>
              </a:rPr>
              <a:t>Câu 5:</a:t>
            </a:r>
            <a:r>
              <a:rPr lang="en-US" sz="2200" b="1" kern="1200" dirty="0">
                <a:solidFill>
                  <a:schemeClr val="tx1">
                    <a:lumMod val="50000"/>
                  </a:schemeClr>
                </a:solidFill>
                <a:latin typeface="Arial" panose="020B0604020202020204" pitchFamily="34" charset="0"/>
                <a:cs typeface="Arial" panose="020B0604020202020204" pitchFamily="34" charset="0"/>
              </a:rPr>
              <a:t> </a:t>
            </a:r>
            <a:r>
              <a:rPr lang="vi-VN" sz="2200" dirty="0">
                <a:solidFill>
                  <a:schemeClr val="tx1">
                    <a:lumMod val="50000"/>
                  </a:schemeClr>
                </a:solidFill>
                <a:latin typeface="Arial" panose="020B0604020202020204" pitchFamily="34" charset="0"/>
                <a:cs typeface="Arial" panose="020B0604020202020204" pitchFamily="34" charset="0"/>
              </a:rPr>
              <a:t>VOM </a:t>
            </a:r>
            <a:r>
              <a:rPr lang="vi-VN" sz="2200" b="1" dirty="0">
                <a:solidFill>
                  <a:schemeClr val="tx1">
                    <a:lumMod val="50000"/>
                  </a:schemeClr>
                </a:solidFill>
                <a:latin typeface="Arial" panose="020B0604020202020204" pitchFamily="34" charset="0"/>
                <a:cs typeface="Arial" panose="020B0604020202020204" pitchFamily="34" charset="0"/>
              </a:rPr>
              <a:t>không thể</a:t>
            </a:r>
            <a:r>
              <a:rPr lang="vi-VN" sz="2200" dirty="0">
                <a:solidFill>
                  <a:schemeClr val="tx1">
                    <a:lumMod val="50000"/>
                  </a:schemeClr>
                </a:solidFill>
                <a:latin typeface="Arial" panose="020B0604020202020204" pitchFamily="34" charset="0"/>
                <a:cs typeface="Arial" panose="020B0604020202020204" pitchFamily="34" charset="0"/>
              </a:rPr>
              <a:t> đo được đại lượng điện nào dưới đây?</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279743"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200" dirty="0">
                <a:solidFill>
                  <a:schemeClr val="tx1">
                    <a:lumMod val="50000"/>
                  </a:schemeClr>
                </a:solidFill>
                <a:latin typeface="Arial" panose="020B0604020202020204" pitchFamily="34" charset="0"/>
                <a:cs typeface="Arial" panose="020B0604020202020204" pitchFamily="34" charset="0"/>
              </a:rPr>
              <a:t>A. Điện áp xoay chiều.</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279742" y="3416609"/>
            <a:ext cx="4207460" cy="1369334"/>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36000" rtlCol="0" anchor="ctr"/>
          <a:lstStyle/>
          <a:p>
            <a:pPr algn="ctr"/>
            <a:r>
              <a:rPr lang="vi-VN" sz="2200" dirty="0">
                <a:solidFill>
                  <a:schemeClr val="tx1">
                    <a:lumMod val="50000"/>
                  </a:schemeClr>
                </a:solidFill>
                <a:latin typeface="Arial" panose="020B0604020202020204" pitchFamily="34" charset="0"/>
                <a:cs typeface="Arial" panose="020B0604020202020204" pitchFamily="34" charset="0"/>
              </a:rPr>
              <a:t>B. Điện trở.</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732195"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200" dirty="0">
                <a:solidFill>
                  <a:schemeClr val="tx1">
                    <a:lumMod val="50000"/>
                  </a:schemeClr>
                </a:solidFill>
                <a:latin typeface="Arial" panose="020B0604020202020204" pitchFamily="34" charset="0"/>
                <a:cs typeface="Arial" panose="020B0604020202020204" pitchFamily="34" charset="0"/>
              </a:rPr>
              <a:t>C. Điện năng.</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750727" y="3419414"/>
            <a:ext cx="4188926" cy="1367190"/>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200" dirty="0">
                <a:solidFill>
                  <a:schemeClr val="tx1">
                    <a:lumMod val="50000"/>
                  </a:schemeClr>
                </a:solidFill>
                <a:latin typeface="Arial" panose="020B0604020202020204" pitchFamily="34" charset="0"/>
                <a:cs typeface="Arial" panose="020B0604020202020204" pitchFamily="34" charset="0"/>
              </a:rPr>
              <a:t>D. Cường độ </a:t>
            </a:r>
          </a:p>
          <a:p>
            <a:pPr algn="ctr">
              <a:lnSpc>
                <a:spcPct val="150000"/>
              </a:lnSpc>
            </a:pPr>
            <a:r>
              <a:rPr lang="vi-VN" sz="2200" dirty="0">
                <a:solidFill>
                  <a:schemeClr val="tx1">
                    <a:lumMod val="50000"/>
                  </a:schemeClr>
                </a:solidFill>
                <a:latin typeface="Arial" panose="020B0604020202020204" pitchFamily="34" charset="0"/>
                <a:cs typeface="Arial" panose="020B0604020202020204" pitchFamily="34" charset="0"/>
              </a:rPr>
              <a:t>dòng điện một chiều.</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741460" y="1795329"/>
            <a:ext cx="4207459" cy="1365036"/>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400" dirty="0">
                <a:solidFill>
                  <a:schemeClr val="tx1">
                    <a:lumMod val="50000"/>
                  </a:schemeClr>
                </a:solidFill>
                <a:cs typeface="Arial" panose="020B0604020202020204" pitchFamily="34" charset="0"/>
              </a:rPr>
              <a:t>C. Điện năng.</a:t>
            </a:r>
          </a:p>
        </p:txBody>
      </p:sp>
    </p:spTree>
    <p:extLst>
      <p:ext uri="{BB962C8B-B14F-4D97-AF65-F5344CB8AC3E}">
        <p14:creationId xmlns:p14="http://schemas.microsoft.com/office/powerpoint/2010/main" val="33141028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279742" y="356896"/>
            <a:ext cx="8659911" cy="1087275"/>
          </a:xfrm>
          <a:prstGeom prst="roundRect">
            <a:avLst/>
          </a:prstGeom>
          <a:solidFill>
            <a:schemeClr val="accent3">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bIns="36000" rtlCol="0" anchor="ctr"/>
          <a:lstStyle/>
          <a:p>
            <a:pPr algn="ctr"/>
            <a:r>
              <a:rPr lang="vi-VN" sz="2400" b="1" kern="1200" dirty="0">
                <a:solidFill>
                  <a:schemeClr val="tx1">
                    <a:lumMod val="50000"/>
                  </a:schemeClr>
                </a:solidFill>
                <a:latin typeface="Arial" panose="020B0604020202020204" pitchFamily="34" charset="0"/>
                <a:cs typeface="Arial" panose="020B0604020202020204" pitchFamily="34" charset="0"/>
              </a:rPr>
              <a:t>Câu 6:</a:t>
            </a:r>
            <a:r>
              <a:rPr lang="en-US" sz="2400" b="1" kern="1200" dirty="0">
                <a:solidFill>
                  <a:schemeClr val="tx1">
                    <a:lumMod val="50000"/>
                  </a:schemeClr>
                </a:solidFill>
                <a:latin typeface="Arial" panose="020B0604020202020204" pitchFamily="34" charset="0"/>
                <a:cs typeface="Arial" panose="020B0604020202020204" pitchFamily="34" charset="0"/>
              </a:rPr>
              <a:t> </a:t>
            </a:r>
            <a:r>
              <a:rPr lang="vi-VN" sz="2400" dirty="0">
                <a:solidFill>
                  <a:schemeClr val="tx1">
                    <a:lumMod val="50000"/>
                  </a:schemeClr>
                </a:solidFill>
                <a:latin typeface="Arial" panose="020B0604020202020204" pitchFamily="34" charset="0"/>
                <a:cs typeface="Arial" panose="020B0604020202020204" pitchFamily="34" charset="0"/>
              </a:rPr>
              <a:t>Thang đo trong đồng hồ vạn năng có nhiệm vụ gì?</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279743"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000" dirty="0">
                <a:solidFill>
                  <a:schemeClr val="tx1">
                    <a:lumMod val="50000"/>
                  </a:schemeClr>
                </a:solidFill>
                <a:latin typeface="Arial" panose="020B0604020202020204" pitchFamily="34" charset="0"/>
                <a:cs typeface="Arial" panose="020B0604020202020204" pitchFamily="34" charset="0"/>
              </a:rPr>
              <a:t>A. Là giá trị tối thiểu mà phép đo có thể thực hiện được.</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279742" y="3416609"/>
            <a:ext cx="4207460" cy="1369334"/>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36000" rtlCol="0" anchor="ctr"/>
          <a:lstStyle/>
          <a:p>
            <a:pPr algn="ctr">
              <a:lnSpc>
                <a:spcPct val="150000"/>
              </a:lnSpc>
            </a:pPr>
            <a:r>
              <a:rPr lang="vi-VN" sz="2000" dirty="0">
                <a:solidFill>
                  <a:schemeClr val="tx1">
                    <a:lumMod val="50000"/>
                  </a:schemeClr>
                </a:solidFill>
                <a:latin typeface="Arial" panose="020B0604020202020204" pitchFamily="34" charset="0"/>
                <a:cs typeface="Arial" panose="020B0604020202020204" pitchFamily="34" charset="0"/>
              </a:rPr>
              <a:t>B. Là giá trị giới hạn tối đa mà phép đo có thể thực hiện được.</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732195"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000" dirty="0">
                <a:solidFill>
                  <a:schemeClr val="tx1">
                    <a:lumMod val="50000"/>
                  </a:schemeClr>
                </a:solidFill>
                <a:latin typeface="Arial" panose="020B0604020202020204" pitchFamily="34" charset="0"/>
                <a:cs typeface="Arial" panose="020B0604020202020204" pitchFamily="34" charset="0"/>
              </a:rPr>
              <a:t>C. Là giá trị trung bình mà phép đo thực hiện được.</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750727" y="3419414"/>
            <a:ext cx="4188926" cy="1367190"/>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000" dirty="0">
                <a:solidFill>
                  <a:schemeClr val="tx1">
                    <a:lumMod val="50000"/>
                  </a:schemeClr>
                </a:solidFill>
                <a:latin typeface="Arial" panose="020B0604020202020204" pitchFamily="34" charset="0"/>
                <a:cs typeface="Arial" panose="020B0604020202020204" pitchFamily="34" charset="0"/>
              </a:rPr>
              <a:t>D. Hiển thị chỉ số đo được của phép đo.</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279742" y="3416609"/>
            <a:ext cx="4207459" cy="1365036"/>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lnSpc>
                <a:spcPct val="150000"/>
              </a:lnSpc>
            </a:pPr>
            <a:r>
              <a:rPr lang="vi-VN" sz="2000" dirty="0">
                <a:solidFill>
                  <a:schemeClr val="tx1">
                    <a:lumMod val="50000"/>
                  </a:schemeClr>
                </a:solidFill>
                <a:cs typeface="Arial" panose="020B0604020202020204" pitchFamily="34" charset="0"/>
              </a:rPr>
              <a:t>B. Là giá trị giới hạn tối đa mà phép đo có thể thực hiện được.</a:t>
            </a:r>
          </a:p>
        </p:txBody>
      </p:sp>
    </p:spTree>
    <p:extLst>
      <p:ext uri="{BB962C8B-B14F-4D97-AF65-F5344CB8AC3E}">
        <p14:creationId xmlns:p14="http://schemas.microsoft.com/office/powerpoint/2010/main" val="261673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279742" y="356896"/>
            <a:ext cx="8659911" cy="1087275"/>
          </a:xfrm>
          <a:prstGeom prst="roundRect">
            <a:avLst/>
          </a:prstGeom>
          <a:solidFill>
            <a:schemeClr val="accent3">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bIns="36000" rtlCol="0" anchor="ctr"/>
          <a:lstStyle/>
          <a:p>
            <a:pPr algn="ctr">
              <a:lnSpc>
                <a:spcPct val="150000"/>
              </a:lnSpc>
            </a:pPr>
            <a:r>
              <a:rPr lang="vi-VN" sz="2000" b="1" kern="1200" dirty="0">
                <a:solidFill>
                  <a:schemeClr val="tx1">
                    <a:lumMod val="50000"/>
                  </a:schemeClr>
                </a:solidFill>
                <a:latin typeface="Arial" panose="020B0604020202020204" pitchFamily="34" charset="0"/>
                <a:cs typeface="Arial" panose="020B0604020202020204" pitchFamily="34" charset="0"/>
              </a:rPr>
              <a:t>Câu 7:</a:t>
            </a:r>
            <a:r>
              <a:rPr lang="en-US" sz="2000" b="1" kern="1200" dirty="0">
                <a:solidFill>
                  <a:schemeClr val="tx1">
                    <a:lumMod val="50000"/>
                  </a:schemeClr>
                </a:solidFill>
                <a:latin typeface="Arial" panose="020B0604020202020204" pitchFamily="34" charset="0"/>
                <a:cs typeface="Arial" panose="020B0604020202020204" pitchFamily="34" charset="0"/>
              </a:rPr>
              <a:t> </a:t>
            </a:r>
            <a:r>
              <a:rPr lang="vi-VN" sz="2000" dirty="0">
                <a:solidFill>
                  <a:schemeClr val="tx1">
                    <a:lumMod val="50000"/>
                  </a:schemeClr>
                </a:solidFill>
                <a:latin typeface="Arial" panose="020B0604020202020204" pitchFamily="34" charset="0"/>
                <a:cs typeface="Arial" panose="020B0604020202020204" pitchFamily="34" charset="0"/>
              </a:rPr>
              <a:t>Khi thực hành đo điện trở bằng VOM </a:t>
            </a:r>
          </a:p>
          <a:p>
            <a:pPr algn="ctr">
              <a:lnSpc>
                <a:spcPct val="150000"/>
              </a:lnSpc>
            </a:pPr>
            <a:r>
              <a:rPr lang="vi-VN" sz="2000" dirty="0">
                <a:solidFill>
                  <a:schemeClr val="tx1">
                    <a:lumMod val="50000"/>
                  </a:schemeClr>
                </a:solidFill>
                <a:latin typeface="Arial" panose="020B0604020202020204" pitchFamily="34" charset="0"/>
                <a:cs typeface="Arial" panose="020B0604020202020204" pitchFamily="34" charset="0"/>
              </a:rPr>
              <a:t>cần chuẩn bị dụng cụ nào dưới đây?</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279743"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000" dirty="0">
                <a:solidFill>
                  <a:schemeClr val="tx1">
                    <a:lumMod val="50000"/>
                  </a:schemeClr>
                </a:solidFill>
                <a:latin typeface="Arial" panose="020B0604020202020204" pitchFamily="34" charset="0"/>
                <a:cs typeface="Arial" panose="020B0604020202020204" pitchFamily="34" charset="0"/>
              </a:rPr>
              <a:t>A. Bảng thí nghiệm điện tử Testboard.</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279742" y="3416609"/>
            <a:ext cx="4207460" cy="1369334"/>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36000" rtlCol="0" anchor="ctr"/>
          <a:lstStyle/>
          <a:p>
            <a:pPr algn="ctr"/>
            <a:r>
              <a:rPr lang="vi-VN" sz="2000" dirty="0">
                <a:solidFill>
                  <a:schemeClr val="tx1">
                    <a:lumMod val="50000"/>
                  </a:schemeClr>
                </a:solidFill>
                <a:latin typeface="Arial" panose="020B0604020202020204" pitchFamily="34" charset="0"/>
                <a:cs typeface="Arial" panose="020B0604020202020204" pitchFamily="34" charset="0"/>
              </a:rPr>
              <a:t>B. Aptomat cấp điện.</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732195" y="1795329"/>
            <a:ext cx="4207458" cy="1367189"/>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000" dirty="0">
                <a:solidFill>
                  <a:schemeClr val="tx1">
                    <a:lumMod val="50000"/>
                  </a:schemeClr>
                </a:solidFill>
                <a:latin typeface="Arial" panose="020B0604020202020204" pitchFamily="34" charset="0"/>
                <a:cs typeface="Arial" panose="020B0604020202020204" pitchFamily="34" charset="0"/>
              </a:rPr>
              <a:t>C. Dòng điện xoay chiều 220 V.</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750727" y="3419414"/>
            <a:ext cx="4188926" cy="1367190"/>
          </a:xfrm>
          <a:prstGeom prst="roundRect">
            <a:avLst/>
          </a:prstGeom>
          <a:solidFill>
            <a:srgbClr val="FFFFFF"/>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000" dirty="0">
                <a:solidFill>
                  <a:schemeClr val="tx1">
                    <a:lumMod val="50000"/>
                  </a:schemeClr>
                </a:solidFill>
                <a:latin typeface="Arial" panose="020B0604020202020204" pitchFamily="34" charset="0"/>
                <a:cs typeface="Arial" panose="020B0604020202020204" pitchFamily="34" charset="0"/>
              </a:rPr>
              <a:t>D. Tua vít 4 cạnh.</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279742" y="1795329"/>
            <a:ext cx="4207459" cy="1365036"/>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lnSpc>
                <a:spcPct val="150000"/>
              </a:lnSpc>
            </a:pPr>
            <a:r>
              <a:rPr lang="vi-VN" sz="2000" dirty="0">
                <a:solidFill>
                  <a:schemeClr val="tx1">
                    <a:lumMod val="50000"/>
                  </a:schemeClr>
                </a:solidFill>
                <a:cs typeface="Arial" panose="020B0604020202020204" pitchFamily="34" charset="0"/>
              </a:rPr>
              <a:t>A. Bảng thí nghiệm điện tử Testboard.</a:t>
            </a:r>
          </a:p>
        </p:txBody>
      </p:sp>
    </p:spTree>
    <p:extLst>
      <p:ext uri="{BB962C8B-B14F-4D97-AF65-F5344CB8AC3E}">
        <p14:creationId xmlns:p14="http://schemas.microsoft.com/office/powerpoint/2010/main" val="19044759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7"/>
          <p:cNvSpPr txBox="1">
            <a:spLocks noGrp="1"/>
          </p:cNvSpPr>
          <p:nvPr>
            <p:ph type="title"/>
          </p:nvPr>
        </p:nvSpPr>
        <p:spPr>
          <a:xfrm>
            <a:off x="720000" y="539500"/>
            <a:ext cx="7704000" cy="572700"/>
          </a:xfrm>
          <a:prstGeom prst="rect">
            <a:avLst/>
          </a:prstGeom>
        </p:spPr>
        <p:txBody>
          <a:bodyPr spcFirstLastPara="1" wrap="square" lIns="91425" tIns="91425" rIns="91425" bIns="91425" anchor="ctr" anchorCtr="0">
            <a:noAutofit/>
          </a:bodyPr>
          <a:lstStyle/>
          <a:p>
            <a:r>
              <a:rPr lang="vi-VN" sz="3200">
                <a:solidFill>
                  <a:schemeClr val="accent2"/>
                </a:solidFill>
                <a:latin typeface="Arial" panose="020B0604020202020204" pitchFamily="34" charset="0"/>
                <a:cs typeface="Arial" panose="020B0604020202020204" pitchFamily="34" charset="0"/>
              </a:rPr>
              <a:t>LUYỆN TẬP</a:t>
            </a:r>
            <a:endParaRPr lang="vi-VN" sz="3200" dirty="0">
              <a:solidFill>
                <a:schemeClr val="accent2"/>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CA8E369-AB49-6137-2FBC-21513B81EC5B}"/>
              </a:ext>
            </a:extLst>
          </p:cNvPr>
          <p:cNvSpPr/>
          <p:nvPr/>
        </p:nvSpPr>
        <p:spPr>
          <a:xfrm>
            <a:off x="720001" y="1319135"/>
            <a:ext cx="7704000" cy="2983042"/>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F75801B-AABB-DFCE-2A2C-6F4F0CF16E0B}"/>
              </a:ext>
            </a:extLst>
          </p:cNvPr>
          <p:cNvSpPr txBox="1"/>
          <p:nvPr/>
        </p:nvSpPr>
        <p:spPr>
          <a:xfrm>
            <a:off x="1036610" y="1693128"/>
            <a:ext cx="5480606" cy="2406543"/>
          </a:xfrm>
          <a:prstGeom prst="rect">
            <a:avLst/>
          </a:prstGeom>
          <a:noFill/>
        </p:spPr>
        <p:txBody>
          <a:bodyPr wrap="square" bIns="108000">
            <a:spAutoFit/>
          </a:bodyPr>
          <a:lstStyle/>
          <a:p>
            <a:pPr algn="just">
              <a:lnSpc>
                <a:spcPct val="150000"/>
              </a:lnSpc>
            </a:pPr>
            <a:r>
              <a:rPr lang="vi-VN" sz="2000" dirty="0"/>
              <a:t>1. Công tơ điện có công dụng để đo điện năng tiêu thụ hay công suất tiêu thụ điện của một hộ gia đình, một công ty hay một tòa nhà,…</a:t>
            </a:r>
          </a:p>
          <a:p>
            <a:pPr algn="just">
              <a:lnSpc>
                <a:spcPct val="150000"/>
              </a:lnSpc>
            </a:pPr>
            <a:r>
              <a:rPr lang="vi-VN" sz="2000" dirty="0"/>
              <a:t>2. Các bước đo điện áp xoay chiều 220 V bằng VOM</a:t>
            </a:r>
          </a:p>
        </p:txBody>
      </p:sp>
      <p:sp>
        <p:nvSpPr>
          <p:cNvPr id="11" name="Rectangle: Rounded Corners 10">
            <a:extLst>
              <a:ext uri="{FF2B5EF4-FFF2-40B4-BE49-F238E27FC236}">
                <a16:creationId xmlns:a16="http://schemas.microsoft.com/office/drawing/2014/main" id="{E632FC88-1B8B-64A2-24BC-B7D46ADAAD51}"/>
              </a:ext>
            </a:extLst>
          </p:cNvPr>
          <p:cNvSpPr/>
          <p:nvPr/>
        </p:nvSpPr>
        <p:spPr>
          <a:xfrm>
            <a:off x="5618231" y="1039531"/>
            <a:ext cx="2983352" cy="547143"/>
          </a:xfrm>
          <a:prstGeom prst="roundRect">
            <a:avLst/>
          </a:prstGeom>
          <a:solidFill>
            <a:schemeClr val="accent4">
              <a:lumMod val="60000"/>
              <a:lumOff val="40000"/>
            </a:schemeClr>
          </a:solidFill>
          <a:ln>
            <a:solidFill>
              <a:schemeClr val="accent4">
                <a:lumMod val="60000"/>
                <a:lumOff val="4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rPr>
              <a:t>THẢO LUẬN NHÓM</a:t>
            </a:r>
          </a:p>
        </p:txBody>
      </p:sp>
      <p:pic>
        <p:nvPicPr>
          <p:cNvPr id="8" name="Picture 7">
            <a:extLst>
              <a:ext uri="{FF2B5EF4-FFF2-40B4-BE49-F238E27FC236}">
                <a16:creationId xmlns:a16="http://schemas.microsoft.com/office/drawing/2014/main" id="{3F9D4CB7-7F3A-1F7D-C1F8-DFD981911197}"/>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39513"/>
          <a:stretch/>
        </p:blipFill>
        <p:spPr>
          <a:xfrm>
            <a:off x="6517216" y="2061148"/>
            <a:ext cx="1824707" cy="2241028"/>
          </a:xfrm>
          <a:prstGeom prst="rect">
            <a:avLst/>
          </a:prstGeom>
        </p:spPr>
      </p:pic>
    </p:spTree>
    <p:extLst>
      <p:ext uri="{BB962C8B-B14F-4D97-AF65-F5344CB8AC3E}">
        <p14:creationId xmlns:p14="http://schemas.microsoft.com/office/powerpoint/2010/main" val="80265891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blinds(horizontal)">
                                      <p:cBhvr>
                                        <p:cTn id="11" dur="500"/>
                                        <p:tgtEl>
                                          <p:spTgt spid="10">
                                            <p:txEl>
                                              <p:pRg st="0" end="0"/>
                                            </p:txEl>
                                          </p:spTgt>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blinds(horizontal)">
                                      <p:cBhvr>
                                        <p:cTn id="15"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pSp>
        <p:nvGrpSpPr>
          <p:cNvPr id="441" name="Google Shape;441;p32"/>
          <p:cNvGrpSpPr/>
          <p:nvPr/>
        </p:nvGrpSpPr>
        <p:grpSpPr>
          <a:xfrm>
            <a:off x="294629" y="284100"/>
            <a:ext cx="7189150" cy="4404172"/>
            <a:chOff x="294629" y="284100"/>
            <a:chExt cx="7189150" cy="4404172"/>
          </a:xfrm>
        </p:grpSpPr>
        <p:grpSp>
          <p:nvGrpSpPr>
            <p:cNvPr id="442" name="Google Shape;442;p32"/>
            <p:cNvGrpSpPr/>
            <p:nvPr/>
          </p:nvGrpSpPr>
          <p:grpSpPr>
            <a:xfrm>
              <a:off x="294629" y="284100"/>
              <a:ext cx="7188871" cy="4404172"/>
              <a:chOff x="294629" y="284100"/>
              <a:chExt cx="7188871" cy="4404172"/>
            </a:xfrm>
          </p:grpSpPr>
          <p:sp>
            <p:nvSpPr>
              <p:cNvPr id="443" name="Google Shape;443;p32"/>
              <p:cNvSpPr/>
              <p:nvPr/>
            </p:nvSpPr>
            <p:spPr>
              <a:xfrm flipH="1">
                <a:off x="294629" y="284100"/>
                <a:ext cx="7188871" cy="4319899"/>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nvGrpSpPr>
              <p:cNvPr id="444" name="Google Shape;444;p32"/>
              <p:cNvGrpSpPr/>
              <p:nvPr/>
            </p:nvGrpSpPr>
            <p:grpSpPr>
              <a:xfrm flipH="1">
                <a:off x="1321906" y="4506087"/>
                <a:ext cx="303118" cy="182185"/>
                <a:chOff x="7798852" y="713039"/>
                <a:chExt cx="303118" cy="182185"/>
              </a:xfrm>
            </p:grpSpPr>
            <p:sp>
              <p:nvSpPr>
                <p:cNvPr id="445" name="Google Shape;445;p32"/>
                <p:cNvSpPr/>
                <p:nvPr/>
              </p:nvSpPr>
              <p:spPr>
                <a:xfrm flipH="1">
                  <a:off x="7911559" y="727040"/>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46" name="Google Shape;446;p32"/>
                <p:cNvSpPr/>
                <p:nvPr/>
              </p:nvSpPr>
              <p:spPr>
                <a:xfrm flipH="1">
                  <a:off x="7882332" y="713039"/>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47" name="Google Shape;447;p32"/>
                <p:cNvSpPr/>
                <p:nvPr/>
              </p:nvSpPr>
              <p:spPr>
                <a:xfrm flipH="1">
                  <a:off x="7798852" y="828546"/>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48" name="Google Shape;448;p32"/>
                <p:cNvSpPr/>
                <p:nvPr/>
              </p:nvSpPr>
              <p:spPr>
                <a:xfrm flipH="1">
                  <a:off x="7798852" y="754691"/>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cxnSp>
          <p:nvCxnSpPr>
            <p:cNvPr id="449" name="Google Shape;449;p32"/>
            <p:cNvCxnSpPr/>
            <p:nvPr/>
          </p:nvCxnSpPr>
          <p:spPr>
            <a:xfrm>
              <a:off x="7483780" y="1985750"/>
              <a:ext cx="0" cy="954300"/>
            </a:xfrm>
            <a:prstGeom prst="straightConnector1">
              <a:avLst/>
            </a:prstGeom>
            <a:noFill/>
            <a:ln w="9525" cap="flat" cmpd="sng">
              <a:solidFill>
                <a:schemeClr val="dk1"/>
              </a:solidFill>
              <a:prstDash val="dash"/>
              <a:round/>
              <a:headEnd type="none" w="med" len="med"/>
              <a:tailEnd type="none" w="med" len="med"/>
            </a:ln>
          </p:spPr>
        </p:cxnSp>
      </p:grpSp>
      <p:grpSp>
        <p:nvGrpSpPr>
          <p:cNvPr id="450" name="Google Shape;450;p32"/>
          <p:cNvGrpSpPr/>
          <p:nvPr/>
        </p:nvGrpSpPr>
        <p:grpSpPr>
          <a:xfrm>
            <a:off x="6946349" y="1376538"/>
            <a:ext cx="1076062" cy="2824466"/>
            <a:chOff x="7093775" y="1878175"/>
            <a:chExt cx="783673" cy="2057000"/>
          </a:xfrm>
        </p:grpSpPr>
        <p:sp>
          <p:nvSpPr>
            <p:cNvPr id="451" name="Google Shape;451;p32"/>
            <p:cNvSpPr/>
            <p:nvPr/>
          </p:nvSpPr>
          <p:spPr>
            <a:xfrm>
              <a:off x="7152479" y="1878175"/>
              <a:ext cx="314997" cy="1302920"/>
            </a:xfrm>
            <a:custGeom>
              <a:avLst/>
              <a:gdLst/>
              <a:ahLst/>
              <a:cxnLst/>
              <a:rect l="l" t="t" r="r" b="b"/>
              <a:pathLst>
                <a:path w="660" h="2730" extrusionOk="0">
                  <a:moveTo>
                    <a:pt x="660" y="307"/>
                  </a:moveTo>
                  <a:lnTo>
                    <a:pt x="660" y="307"/>
                  </a:lnTo>
                  <a:cubicBezTo>
                    <a:pt x="660" y="2422"/>
                    <a:pt x="660" y="2422"/>
                    <a:pt x="660" y="2422"/>
                  </a:cubicBezTo>
                  <a:cubicBezTo>
                    <a:pt x="660" y="2576"/>
                    <a:pt x="536" y="2713"/>
                    <a:pt x="383" y="2730"/>
                  </a:cubicBezTo>
                  <a:cubicBezTo>
                    <a:pt x="383" y="414"/>
                    <a:pt x="383" y="414"/>
                    <a:pt x="383" y="414"/>
                  </a:cubicBezTo>
                  <a:cubicBezTo>
                    <a:pt x="383" y="383"/>
                    <a:pt x="352" y="352"/>
                    <a:pt x="321" y="352"/>
                  </a:cubicBezTo>
                  <a:cubicBezTo>
                    <a:pt x="276" y="352"/>
                    <a:pt x="245" y="383"/>
                    <a:pt x="245" y="414"/>
                  </a:cubicBezTo>
                  <a:cubicBezTo>
                    <a:pt x="245" y="2730"/>
                    <a:pt x="245" y="2730"/>
                    <a:pt x="245" y="2730"/>
                  </a:cubicBezTo>
                  <a:cubicBezTo>
                    <a:pt x="108" y="2699"/>
                    <a:pt x="0" y="2576"/>
                    <a:pt x="0" y="2422"/>
                  </a:cubicBezTo>
                  <a:cubicBezTo>
                    <a:pt x="0" y="307"/>
                    <a:pt x="0" y="307"/>
                    <a:pt x="0" y="307"/>
                  </a:cubicBezTo>
                  <a:cubicBezTo>
                    <a:pt x="0" y="137"/>
                    <a:pt x="137" y="0"/>
                    <a:pt x="307" y="0"/>
                  </a:cubicBezTo>
                  <a:cubicBezTo>
                    <a:pt x="352" y="0"/>
                    <a:pt x="352" y="0"/>
                    <a:pt x="352" y="0"/>
                  </a:cubicBezTo>
                  <a:cubicBezTo>
                    <a:pt x="522" y="0"/>
                    <a:pt x="660" y="137"/>
                    <a:pt x="660" y="307"/>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52" name="Google Shape;452;p32"/>
            <p:cNvSpPr/>
            <p:nvPr/>
          </p:nvSpPr>
          <p:spPr>
            <a:xfrm>
              <a:off x="7504226" y="1878175"/>
              <a:ext cx="314997" cy="1302920"/>
            </a:xfrm>
            <a:custGeom>
              <a:avLst/>
              <a:gdLst/>
              <a:ahLst/>
              <a:cxnLst/>
              <a:rect l="l" t="t" r="r" b="b"/>
              <a:pathLst>
                <a:path w="660" h="2730" extrusionOk="0">
                  <a:moveTo>
                    <a:pt x="660" y="307"/>
                  </a:moveTo>
                  <a:lnTo>
                    <a:pt x="660" y="307"/>
                  </a:lnTo>
                  <a:cubicBezTo>
                    <a:pt x="660" y="2422"/>
                    <a:pt x="660" y="2422"/>
                    <a:pt x="660" y="2422"/>
                  </a:cubicBezTo>
                  <a:cubicBezTo>
                    <a:pt x="660" y="2576"/>
                    <a:pt x="552" y="2713"/>
                    <a:pt x="383" y="2730"/>
                  </a:cubicBezTo>
                  <a:cubicBezTo>
                    <a:pt x="383" y="414"/>
                    <a:pt x="383" y="414"/>
                    <a:pt x="383" y="414"/>
                  </a:cubicBezTo>
                  <a:cubicBezTo>
                    <a:pt x="383" y="383"/>
                    <a:pt x="352" y="352"/>
                    <a:pt x="321" y="352"/>
                  </a:cubicBezTo>
                  <a:cubicBezTo>
                    <a:pt x="291" y="352"/>
                    <a:pt x="260" y="383"/>
                    <a:pt x="260" y="414"/>
                  </a:cubicBezTo>
                  <a:cubicBezTo>
                    <a:pt x="260" y="2730"/>
                    <a:pt x="260" y="2730"/>
                    <a:pt x="260" y="2730"/>
                  </a:cubicBezTo>
                  <a:cubicBezTo>
                    <a:pt x="107" y="2699"/>
                    <a:pt x="0" y="2576"/>
                    <a:pt x="0" y="2422"/>
                  </a:cubicBezTo>
                  <a:cubicBezTo>
                    <a:pt x="0" y="307"/>
                    <a:pt x="0" y="307"/>
                    <a:pt x="0" y="307"/>
                  </a:cubicBezTo>
                  <a:cubicBezTo>
                    <a:pt x="0" y="137"/>
                    <a:pt x="137" y="0"/>
                    <a:pt x="306" y="0"/>
                  </a:cubicBezTo>
                  <a:cubicBezTo>
                    <a:pt x="352" y="0"/>
                    <a:pt x="352" y="0"/>
                    <a:pt x="352" y="0"/>
                  </a:cubicBezTo>
                  <a:cubicBezTo>
                    <a:pt x="536" y="0"/>
                    <a:pt x="660" y="137"/>
                    <a:pt x="660" y="307"/>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53" name="Google Shape;453;p32"/>
            <p:cNvSpPr/>
            <p:nvPr/>
          </p:nvSpPr>
          <p:spPr>
            <a:xfrm>
              <a:off x="7093775" y="3004991"/>
              <a:ext cx="783673" cy="695368"/>
            </a:xfrm>
            <a:custGeom>
              <a:avLst/>
              <a:gdLst/>
              <a:ahLst/>
              <a:cxnLst/>
              <a:rect l="l" t="t" r="r" b="b"/>
              <a:pathLst>
                <a:path w="1642" h="1457" extrusionOk="0">
                  <a:moveTo>
                    <a:pt x="1642" y="261"/>
                  </a:moveTo>
                  <a:lnTo>
                    <a:pt x="1642" y="261"/>
                  </a:lnTo>
                  <a:cubicBezTo>
                    <a:pt x="1642" y="522"/>
                    <a:pt x="1642" y="522"/>
                    <a:pt x="1642" y="522"/>
                  </a:cubicBezTo>
                  <a:cubicBezTo>
                    <a:pt x="1642" y="553"/>
                    <a:pt x="1626" y="567"/>
                    <a:pt x="1626" y="584"/>
                  </a:cubicBezTo>
                  <a:cubicBezTo>
                    <a:pt x="1565" y="721"/>
                    <a:pt x="1396" y="844"/>
                    <a:pt x="1396" y="859"/>
                  </a:cubicBezTo>
                  <a:cubicBezTo>
                    <a:pt x="1396" y="1181"/>
                    <a:pt x="1396" y="1181"/>
                    <a:pt x="1396" y="1181"/>
                  </a:cubicBezTo>
                  <a:cubicBezTo>
                    <a:pt x="1396" y="1335"/>
                    <a:pt x="1274" y="1457"/>
                    <a:pt x="1120" y="1457"/>
                  </a:cubicBezTo>
                  <a:cubicBezTo>
                    <a:pt x="521" y="1457"/>
                    <a:pt x="521" y="1457"/>
                    <a:pt x="521" y="1457"/>
                  </a:cubicBezTo>
                  <a:cubicBezTo>
                    <a:pt x="384" y="1457"/>
                    <a:pt x="260" y="1335"/>
                    <a:pt x="260" y="1181"/>
                  </a:cubicBezTo>
                  <a:cubicBezTo>
                    <a:pt x="260" y="859"/>
                    <a:pt x="260" y="859"/>
                    <a:pt x="260" y="859"/>
                  </a:cubicBezTo>
                  <a:cubicBezTo>
                    <a:pt x="260" y="844"/>
                    <a:pt x="76" y="721"/>
                    <a:pt x="16" y="584"/>
                  </a:cubicBezTo>
                  <a:cubicBezTo>
                    <a:pt x="16" y="567"/>
                    <a:pt x="0" y="553"/>
                    <a:pt x="0" y="522"/>
                  </a:cubicBezTo>
                  <a:cubicBezTo>
                    <a:pt x="0" y="261"/>
                    <a:pt x="0" y="261"/>
                    <a:pt x="0" y="261"/>
                  </a:cubicBezTo>
                  <a:cubicBezTo>
                    <a:pt x="0" y="199"/>
                    <a:pt x="31" y="139"/>
                    <a:pt x="62" y="92"/>
                  </a:cubicBezTo>
                  <a:cubicBezTo>
                    <a:pt x="107" y="31"/>
                    <a:pt x="184" y="0"/>
                    <a:pt x="277" y="0"/>
                  </a:cubicBezTo>
                  <a:cubicBezTo>
                    <a:pt x="1365" y="0"/>
                    <a:pt x="1365" y="0"/>
                    <a:pt x="1365" y="0"/>
                  </a:cubicBezTo>
                  <a:cubicBezTo>
                    <a:pt x="1458" y="0"/>
                    <a:pt x="1534" y="31"/>
                    <a:pt x="1580" y="92"/>
                  </a:cubicBezTo>
                  <a:cubicBezTo>
                    <a:pt x="1611" y="139"/>
                    <a:pt x="1642" y="199"/>
                    <a:pt x="1642" y="26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54" name="Google Shape;454;p32"/>
            <p:cNvSpPr/>
            <p:nvPr/>
          </p:nvSpPr>
          <p:spPr>
            <a:xfrm>
              <a:off x="7284205" y="3839245"/>
              <a:ext cx="402814" cy="95929"/>
            </a:xfrm>
            <a:custGeom>
              <a:avLst/>
              <a:gdLst/>
              <a:ahLst/>
              <a:cxnLst/>
              <a:rect l="l" t="t" r="r" b="b"/>
              <a:pathLst>
                <a:path w="844" h="201" extrusionOk="0">
                  <a:moveTo>
                    <a:pt x="0" y="93"/>
                  </a:moveTo>
                  <a:lnTo>
                    <a:pt x="0" y="93"/>
                  </a:lnTo>
                  <a:cubicBezTo>
                    <a:pt x="0" y="154"/>
                    <a:pt x="200" y="201"/>
                    <a:pt x="430" y="201"/>
                  </a:cubicBezTo>
                  <a:cubicBezTo>
                    <a:pt x="660" y="201"/>
                    <a:pt x="844" y="154"/>
                    <a:pt x="844" y="93"/>
                  </a:cubicBezTo>
                  <a:cubicBezTo>
                    <a:pt x="844" y="48"/>
                    <a:pt x="660" y="0"/>
                    <a:pt x="430" y="0"/>
                  </a:cubicBezTo>
                  <a:cubicBezTo>
                    <a:pt x="200" y="0"/>
                    <a:pt x="0" y="48"/>
                    <a:pt x="0" y="93"/>
                  </a:cubicBezTo>
                  <a:close/>
                </a:path>
              </a:pathLst>
            </a:custGeom>
            <a:solidFill>
              <a:schemeClr val="accent5"/>
            </a:solidFill>
            <a:ln>
              <a:noFill/>
            </a:ln>
          </p:spPr>
          <p:txBody>
            <a:bodyPr spcFirstLastPara="1" wrap="square" lIns="90000" tIns="27350" rIns="90000" bIns="2735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55" name="Google Shape;455;p32"/>
            <p:cNvSpPr/>
            <p:nvPr/>
          </p:nvSpPr>
          <p:spPr>
            <a:xfrm>
              <a:off x="7181592" y="3547161"/>
              <a:ext cx="608039" cy="109770"/>
            </a:xfrm>
            <a:custGeom>
              <a:avLst/>
              <a:gdLst/>
              <a:ahLst/>
              <a:cxnLst/>
              <a:rect l="l" t="t" r="r" b="b"/>
              <a:pathLst>
                <a:path w="1274" h="230" extrusionOk="0">
                  <a:moveTo>
                    <a:pt x="1274" y="107"/>
                  </a:moveTo>
                  <a:lnTo>
                    <a:pt x="1274" y="107"/>
                  </a:lnTo>
                  <a:cubicBezTo>
                    <a:pt x="1274" y="168"/>
                    <a:pt x="1212" y="230"/>
                    <a:pt x="1151" y="230"/>
                  </a:cubicBezTo>
                  <a:cubicBezTo>
                    <a:pt x="123" y="230"/>
                    <a:pt x="123" y="230"/>
                    <a:pt x="123" y="230"/>
                  </a:cubicBezTo>
                  <a:cubicBezTo>
                    <a:pt x="62" y="230"/>
                    <a:pt x="0" y="168"/>
                    <a:pt x="0" y="107"/>
                  </a:cubicBezTo>
                  <a:cubicBezTo>
                    <a:pt x="0" y="91"/>
                    <a:pt x="16" y="91"/>
                    <a:pt x="16" y="76"/>
                  </a:cubicBezTo>
                  <a:cubicBezTo>
                    <a:pt x="31" y="29"/>
                    <a:pt x="76" y="0"/>
                    <a:pt x="123" y="0"/>
                  </a:cubicBezTo>
                  <a:cubicBezTo>
                    <a:pt x="1151" y="0"/>
                    <a:pt x="1151" y="0"/>
                    <a:pt x="1151" y="0"/>
                  </a:cubicBezTo>
                  <a:cubicBezTo>
                    <a:pt x="1181" y="0"/>
                    <a:pt x="1212" y="15"/>
                    <a:pt x="1243" y="29"/>
                  </a:cubicBezTo>
                  <a:cubicBezTo>
                    <a:pt x="1243" y="45"/>
                    <a:pt x="1258" y="60"/>
                    <a:pt x="1258" y="76"/>
                  </a:cubicBezTo>
                  <a:cubicBezTo>
                    <a:pt x="1274" y="91"/>
                    <a:pt x="1274" y="91"/>
                    <a:pt x="1274" y="107"/>
                  </a:cubicBezTo>
                  <a:close/>
                </a:path>
              </a:pathLst>
            </a:custGeom>
            <a:solidFill>
              <a:schemeClr val="accent6"/>
            </a:solidFill>
            <a:ln>
              <a:noFill/>
            </a:ln>
          </p:spPr>
          <p:txBody>
            <a:bodyPr spcFirstLastPara="1" wrap="square" lIns="90000" tIns="37800" rIns="90000" bIns="378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56" name="Google Shape;456;p32"/>
            <p:cNvSpPr/>
            <p:nvPr/>
          </p:nvSpPr>
          <p:spPr>
            <a:xfrm>
              <a:off x="7181592" y="3656931"/>
              <a:ext cx="608039" cy="102611"/>
            </a:xfrm>
            <a:custGeom>
              <a:avLst/>
              <a:gdLst/>
              <a:ahLst/>
              <a:cxnLst/>
              <a:rect l="l" t="t" r="r" b="b"/>
              <a:pathLst>
                <a:path w="1274" h="215" extrusionOk="0">
                  <a:moveTo>
                    <a:pt x="1274" y="107"/>
                  </a:moveTo>
                  <a:lnTo>
                    <a:pt x="1274" y="107"/>
                  </a:lnTo>
                  <a:cubicBezTo>
                    <a:pt x="1274" y="167"/>
                    <a:pt x="1212" y="215"/>
                    <a:pt x="1151" y="215"/>
                  </a:cubicBezTo>
                  <a:cubicBezTo>
                    <a:pt x="123" y="215"/>
                    <a:pt x="123" y="215"/>
                    <a:pt x="123" y="215"/>
                  </a:cubicBezTo>
                  <a:cubicBezTo>
                    <a:pt x="62" y="215"/>
                    <a:pt x="0" y="167"/>
                    <a:pt x="0" y="107"/>
                  </a:cubicBezTo>
                  <a:cubicBezTo>
                    <a:pt x="0" y="91"/>
                    <a:pt x="16" y="91"/>
                    <a:pt x="16" y="76"/>
                  </a:cubicBezTo>
                  <a:cubicBezTo>
                    <a:pt x="31" y="30"/>
                    <a:pt x="76" y="0"/>
                    <a:pt x="123" y="0"/>
                  </a:cubicBezTo>
                  <a:cubicBezTo>
                    <a:pt x="1151" y="0"/>
                    <a:pt x="1151" y="0"/>
                    <a:pt x="1151" y="0"/>
                  </a:cubicBezTo>
                  <a:cubicBezTo>
                    <a:pt x="1181" y="0"/>
                    <a:pt x="1212" y="0"/>
                    <a:pt x="1243" y="30"/>
                  </a:cubicBezTo>
                  <a:cubicBezTo>
                    <a:pt x="1243" y="45"/>
                    <a:pt x="1258" y="61"/>
                    <a:pt x="1258" y="76"/>
                  </a:cubicBezTo>
                  <a:cubicBezTo>
                    <a:pt x="1274" y="91"/>
                    <a:pt x="1274" y="91"/>
                    <a:pt x="1274" y="107"/>
                  </a:cubicBez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57" name="Google Shape;457;p32"/>
            <p:cNvSpPr/>
            <p:nvPr/>
          </p:nvSpPr>
          <p:spPr>
            <a:xfrm>
              <a:off x="7181592" y="3759543"/>
              <a:ext cx="608039" cy="109293"/>
            </a:xfrm>
            <a:custGeom>
              <a:avLst/>
              <a:gdLst/>
              <a:ahLst/>
              <a:cxnLst/>
              <a:rect l="l" t="t" r="r" b="b"/>
              <a:pathLst>
                <a:path w="1274" h="229" extrusionOk="0">
                  <a:moveTo>
                    <a:pt x="1274" y="122"/>
                  </a:moveTo>
                  <a:lnTo>
                    <a:pt x="1274" y="122"/>
                  </a:lnTo>
                  <a:cubicBezTo>
                    <a:pt x="1274" y="184"/>
                    <a:pt x="1212" y="229"/>
                    <a:pt x="1151" y="229"/>
                  </a:cubicBezTo>
                  <a:cubicBezTo>
                    <a:pt x="123" y="229"/>
                    <a:pt x="123" y="229"/>
                    <a:pt x="123" y="229"/>
                  </a:cubicBezTo>
                  <a:cubicBezTo>
                    <a:pt x="62" y="229"/>
                    <a:pt x="0" y="184"/>
                    <a:pt x="0" y="122"/>
                  </a:cubicBezTo>
                  <a:cubicBezTo>
                    <a:pt x="0" y="107"/>
                    <a:pt x="16" y="91"/>
                    <a:pt x="16" y="91"/>
                  </a:cubicBezTo>
                  <a:cubicBezTo>
                    <a:pt x="31" y="45"/>
                    <a:pt x="76" y="0"/>
                    <a:pt x="123" y="0"/>
                  </a:cubicBezTo>
                  <a:cubicBezTo>
                    <a:pt x="1151" y="0"/>
                    <a:pt x="1151" y="0"/>
                    <a:pt x="1151" y="0"/>
                  </a:cubicBezTo>
                  <a:cubicBezTo>
                    <a:pt x="1181" y="0"/>
                    <a:pt x="1212" y="14"/>
                    <a:pt x="1243" y="45"/>
                  </a:cubicBezTo>
                  <a:cubicBezTo>
                    <a:pt x="1243" y="45"/>
                    <a:pt x="1258" y="76"/>
                    <a:pt x="1258" y="91"/>
                  </a:cubicBezTo>
                  <a:cubicBezTo>
                    <a:pt x="1274" y="91"/>
                    <a:pt x="1274" y="107"/>
                    <a:pt x="1274" y="122"/>
                  </a:cubicBezTo>
                  <a:close/>
                </a:path>
              </a:pathLst>
            </a:custGeom>
            <a:solidFill>
              <a:schemeClr val="accent6"/>
            </a:solidFill>
            <a:ln>
              <a:noFill/>
            </a:ln>
          </p:spPr>
          <p:txBody>
            <a:bodyPr spcFirstLastPara="1" wrap="square" lIns="90000" tIns="37425" rIns="90000" bIns="3742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58" name="Google Shape;458;p32"/>
            <p:cNvSpPr/>
            <p:nvPr/>
          </p:nvSpPr>
          <p:spPr>
            <a:xfrm>
              <a:off x="7217865" y="3517571"/>
              <a:ext cx="535017" cy="29590"/>
            </a:xfrm>
            <a:custGeom>
              <a:avLst/>
              <a:gdLst/>
              <a:ahLst/>
              <a:cxnLst/>
              <a:rect l="l" t="t" r="r" b="b"/>
              <a:pathLst>
                <a:path w="1121" h="62" extrusionOk="0">
                  <a:moveTo>
                    <a:pt x="1121" y="0"/>
                  </a:moveTo>
                  <a:lnTo>
                    <a:pt x="1121" y="62"/>
                  </a:lnTo>
                  <a:lnTo>
                    <a:pt x="0" y="62"/>
                  </a:lnTo>
                  <a:lnTo>
                    <a:pt x="0" y="0"/>
                  </a:lnTo>
                  <a:lnTo>
                    <a:pt x="1121" y="0"/>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59" name="Google Shape;459;p32"/>
            <p:cNvSpPr/>
            <p:nvPr/>
          </p:nvSpPr>
          <p:spPr>
            <a:xfrm>
              <a:off x="7093775" y="3048899"/>
              <a:ext cx="783673" cy="234812"/>
            </a:xfrm>
            <a:custGeom>
              <a:avLst/>
              <a:gdLst/>
              <a:ahLst/>
              <a:cxnLst/>
              <a:rect l="l" t="t" r="r" b="b"/>
              <a:pathLst>
                <a:path w="1642" h="492" extrusionOk="0">
                  <a:moveTo>
                    <a:pt x="1642" y="169"/>
                  </a:moveTo>
                  <a:lnTo>
                    <a:pt x="1642" y="169"/>
                  </a:lnTo>
                  <a:cubicBezTo>
                    <a:pt x="1642" y="430"/>
                    <a:pt x="1642" y="430"/>
                    <a:pt x="1642" y="430"/>
                  </a:cubicBezTo>
                  <a:cubicBezTo>
                    <a:pt x="1642" y="461"/>
                    <a:pt x="1626" y="475"/>
                    <a:pt x="1626" y="492"/>
                  </a:cubicBezTo>
                  <a:lnTo>
                    <a:pt x="1611" y="492"/>
                  </a:lnTo>
                  <a:cubicBezTo>
                    <a:pt x="16" y="492"/>
                    <a:pt x="16" y="492"/>
                    <a:pt x="16" y="492"/>
                  </a:cubicBezTo>
                  <a:cubicBezTo>
                    <a:pt x="16" y="475"/>
                    <a:pt x="0" y="461"/>
                    <a:pt x="0" y="430"/>
                  </a:cubicBezTo>
                  <a:cubicBezTo>
                    <a:pt x="0" y="169"/>
                    <a:pt x="0" y="169"/>
                    <a:pt x="0" y="169"/>
                  </a:cubicBezTo>
                  <a:cubicBezTo>
                    <a:pt x="0" y="107"/>
                    <a:pt x="31" y="47"/>
                    <a:pt x="62" y="0"/>
                  </a:cubicBezTo>
                  <a:cubicBezTo>
                    <a:pt x="1580" y="0"/>
                    <a:pt x="1580" y="0"/>
                    <a:pt x="1580" y="0"/>
                  </a:cubicBezTo>
                  <a:cubicBezTo>
                    <a:pt x="1611" y="47"/>
                    <a:pt x="1642" y="107"/>
                    <a:pt x="1642" y="169"/>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nvGrpSpPr>
            <p:cNvPr id="460" name="Google Shape;460;p32"/>
            <p:cNvGrpSpPr/>
            <p:nvPr/>
          </p:nvGrpSpPr>
          <p:grpSpPr>
            <a:xfrm>
              <a:off x="7409186" y="3093211"/>
              <a:ext cx="152850" cy="153775"/>
              <a:chOff x="7409186" y="3093211"/>
              <a:chExt cx="152850" cy="153775"/>
            </a:xfrm>
          </p:grpSpPr>
          <p:sp>
            <p:nvSpPr>
              <p:cNvPr id="461" name="Google Shape;461;p32"/>
              <p:cNvSpPr/>
              <p:nvPr/>
            </p:nvSpPr>
            <p:spPr>
              <a:xfrm>
                <a:off x="7451038" y="3121418"/>
                <a:ext cx="97351" cy="117378"/>
              </a:xfrm>
              <a:custGeom>
                <a:avLst/>
                <a:gdLst/>
                <a:ahLst/>
                <a:cxnLst/>
                <a:rect l="l" t="t" r="r" b="b"/>
                <a:pathLst>
                  <a:path w="107" h="129" extrusionOk="0">
                    <a:moveTo>
                      <a:pt x="15" y="91"/>
                    </a:moveTo>
                    <a:lnTo>
                      <a:pt x="15" y="91"/>
                    </a:lnTo>
                    <a:cubicBezTo>
                      <a:pt x="0" y="60"/>
                      <a:pt x="0" y="0"/>
                      <a:pt x="0" y="0"/>
                    </a:cubicBezTo>
                    <a:cubicBezTo>
                      <a:pt x="0" y="0"/>
                      <a:pt x="45" y="14"/>
                      <a:pt x="76" y="45"/>
                    </a:cubicBezTo>
                    <a:cubicBezTo>
                      <a:pt x="107" y="76"/>
                      <a:pt x="107" y="107"/>
                      <a:pt x="107" y="122"/>
                    </a:cubicBezTo>
                    <a:cubicBezTo>
                      <a:pt x="91" y="138"/>
                      <a:pt x="45" y="122"/>
                      <a:pt x="15" y="91"/>
                    </a:cubicBezTo>
                    <a:close/>
                  </a:path>
                </a:pathLst>
              </a:custGeom>
              <a:solidFill>
                <a:schemeClr val="accent3"/>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62" name="Google Shape;462;p32"/>
              <p:cNvSpPr/>
              <p:nvPr/>
            </p:nvSpPr>
            <p:spPr>
              <a:xfrm>
                <a:off x="7505628" y="3093211"/>
                <a:ext cx="56409" cy="139216"/>
              </a:xfrm>
              <a:custGeom>
                <a:avLst/>
                <a:gdLst/>
                <a:ahLst/>
                <a:cxnLst/>
                <a:rect l="l" t="t" r="r" b="b"/>
                <a:pathLst>
                  <a:path w="62" h="153" extrusionOk="0">
                    <a:moveTo>
                      <a:pt x="0" y="76"/>
                    </a:moveTo>
                    <a:lnTo>
                      <a:pt x="0" y="76"/>
                    </a:lnTo>
                    <a:cubicBezTo>
                      <a:pt x="0" y="31"/>
                      <a:pt x="31" y="0"/>
                      <a:pt x="31" y="0"/>
                    </a:cubicBezTo>
                    <a:cubicBezTo>
                      <a:pt x="31" y="0"/>
                      <a:pt x="62" y="31"/>
                      <a:pt x="62" y="76"/>
                    </a:cubicBezTo>
                    <a:cubicBezTo>
                      <a:pt x="62" y="122"/>
                      <a:pt x="47" y="153"/>
                      <a:pt x="31" y="153"/>
                    </a:cubicBezTo>
                    <a:cubicBezTo>
                      <a:pt x="16" y="153"/>
                      <a:pt x="0" y="122"/>
                      <a:pt x="0" y="76"/>
                    </a:cubicBezTo>
                    <a:close/>
                  </a:path>
                </a:pathLst>
              </a:custGeom>
              <a:solidFill>
                <a:schemeClr val="accent3"/>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463" name="Google Shape;463;p32"/>
              <p:cNvSpPr/>
              <p:nvPr/>
            </p:nvSpPr>
            <p:spPr>
              <a:xfrm>
                <a:off x="7409186" y="3190572"/>
                <a:ext cx="139202" cy="56414"/>
              </a:xfrm>
              <a:custGeom>
                <a:avLst/>
                <a:gdLst/>
                <a:ahLst/>
                <a:cxnLst/>
                <a:rect l="l" t="t" r="r" b="b"/>
                <a:pathLst>
                  <a:path w="153" h="62" extrusionOk="0">
                    <a:moveTo>
                      <a:pt x="77" y="62"/>
                    </a:moveTo>
                    <a:lnTo>
                      <a:pt x="77" y="62"/>
                    </a:lnTo>
                    <a:cubicBezTo>
                      <a:pt x="30" y="62"/>
                      <a:pt x="0" y="31"/>
                      <a:pt x="0" y="31"/>
                    </a:cubicBezTo>
                    <a:cubicBezTo>
                      <a:pt x="0" y="31"/>
                      <a:pt x="30" y="0"/>
                      <a:pt x="77" y="0"/>
                    </a:cubicBezTo>
                    <a:cubicBezTo>
                      <a:pt x="122" y="0"/>
                      <a:pt x="153" y="15"/>
                      <a:pt x="153" y="31"/>
                    </a:cubicBezTo>
                    <a:cubicBezTo>
                      <a:pt x="153" y="46"/>
                      <a:pt x="122" y="62"/>
                      <a:pt x="77" y="62"/>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sp>
        <p:nvSpPr>
          <p:cNvPr id="464" name="Google Shape;464;p32"/>
          <p:cNvSpPr txBox="1">
            <a:spLocks noGrp="1"/>
          </p:cNvSpPr>
          <p:nvPr>
            <p:ph type="title"/>
          </p:nvPr>
        </p:nvSpPr>
        <p:spPr>
          <a:xfrm>
            <a:off x="805195" y="1376550"/>
            <a:ext cx="5125500" cy="23904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vi-VN" sz="4000" dirty="0">
                <a:solidFill>
                  <a:schemeClr val="accent2"/>
                </a:solidFill>
                <a:latin typeface="Arial" panose="020B0604020202020204" pitchFamily="34" charset="0"/>
                <a:cs typeface="Arial" panose="020B0604020202020204" pitchFamily="34" charset="0"/>
              </a:rPr>
              <a:t>CHỦ ĐỀ 2:</a:t>
            </a:r>
            <a:r>
              <a:rPr lang="vi-VN" sz="4000" dirty="0">
                <a:latin typeface="Arial" panose="020B0604020202020204" pitchFamily="34" charset="0"/>
                <a:cs typeface="Arial" panose="020B0604020202020204" pitchFamily="34" charset="0"/>
              </a:rPr>
              <a:t/>
            </a:r>
            <a:br>
              <a:rPr lang="vi-VN" sz="4000" dirty="0">
                <a:latin typeface="Arial" panose="020B0604020202020204" pitchFamily="34" charset="0"/>
                <a:cs typeface="Arial" panose="020B0604020202020204" pitchFamily="34" charset="0"/>
              </a:rPr>
            </a:br>
            <a:r>
              <a:rPr lang="vi-VN" sz="4000" dirty="0">
                <a:latin typeface="Arial" panose="020B0604020202020204" pitchFamily="34" charset="0"/>
                <a:cs typeface="Arial" panose="020B0604020202020204" pitchFamily="34" charset="0"/>
              </a:rPr>
              <a:t>DỤNG CỤ ĐO ĐIỆN</a:t>
            </a:r>
            <a:endParaRPr sz="4000" dirty="0">
              <a:latin typeface="Arial" panose="020B0604020202020204" pitchFamily="34" charset="0"/>
              <a:cs typeface="Arial" panose="020B0604020202020204" pitchFamily="34" charset="0"/>
            </a:endParaRPr>
          </a:p>
        </p:txBody>
      </p:sp>
      <p:grpSp>
        <p:nvGrpSpPr>
          <p:cNvPr id="465" name="Google Shape;465;p32"/>
          <p:cNvGrpSpPr/>
          <p:nvPr/>
        </p:nvGrpSpPr>
        <p:grpSpPr>
          <a:xfrm>
            <a:off x="5930975" y="539500"/>
            <a:ext cx="856200" cy="856200"/>
            <a:chOff x="285100" y="445225"/>
            <a:chExt cx="856200" cy="856200"/>
          </a:xfrm>
        </p:grpSpPr>
        <p:sp>
          <p:nvSpPr>
            <p:cNvPr id="466" name="Google Shape;466;p32"/>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Sofia Sans"/>
                <a:cs typeface="Arial" panose="020B0604020202020204" pitchFamily="34" charset="0"/>
                <a:sym typeface="Sofia Sans"/>
              </a:endParaRPr>
            </a:p>
          </p:txBody>
        </p:sp>
        <p:sp>
          <p:nvSpPr>
            <p:cNvPr id="467" name="Google Shape;467;p32"/>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4"/>
                                        </p:tgtEl>
                                        <p:attrNameLst>
                                          <p:attrName>style.visibility</p:attrName>
                                        </p:attrNameLst>
                                      </p:cBhvr>
                                      <p:to>
                                        <p:strVal val="visible"/>
                                      </p:to>
                                    </p:set>
                                    <p:animEffect transition="in" filter="fade">
                                      <p:cBhvr>
                                        <p:cTn id="7" dur="500"/>
                                        <p:tgtEl>
                                          <p:spTgt spid="464"/>
                                        </p:tgtEl>
                                      </p:cBhvr>
                                    </p:animEffect>
                                    <p:anim calcmode="lin" valueType="num">
                                      <p:cBhvr>
                                        <p:cTn id="8" dur="500" fill="hold"/>
                                        <p:tgtEl>
                                          <p:spTgt spid="464"/>
                                        </p:tgtEl>
                                        <p:attrNameLst>
                                          <p:attrName>ppt_x</p:attrName>
                                        </p:attrNameLst>
                                      </p:cBhvr>
                                      <p:tavLst>
                                        <p:tav tm="0">
                                          <p:val>
                                            <p:strVal val="#ppt_x"/>
                                          </p:val>
                                        </p:tav>
                                        <p:tav tm="100000">
                                          <p:val>
                                            <p:strVal val="#ppt_x"/>
                                          </p:val>
                                        </p:tav>
                                      </p:tavLst>
                                    </p:anim>
                                    <p:anim calcmode="lin" valueType="num">
                                      <p:cBhvr>
                                        <p:cTn id="9" dur="500" fill="hold"/>
                                        <p:tgtEl>
                                          <p:spTgt spid="4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9"/>
          <p:cNvSpPr txBox="1">
            <a:spLocks noGrp="1"/>
          </p:cNvSpPr>
          <p:nvPr>
            <p:ph type="title"/>
          </p:nvPr>
        </p:nvSpPr>
        <p:spPr>
          <a:xfrm>
            <a:off x="829339" y="715946"/>
            <a:ext cx="7717200" cy="5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Gợi ý trả lời câu 1</a:t>
            </a:r>
            <a:endParaRPr sz="2400" dirty="0"/>
          </a:p>
        </p:txBody>
      </p:sp>
      <p:grpSp>
        <p:nvGrpSpPr>
          <p:cNvPr id="3" name="Group 2">
            <a:extLst>
              <a:ext uri="{FF2B5EF4-FFF2-40B4-BE49-F238E27FC236}">
                <a16:creationId xmlns:a16="http://schemas.microsoft.com/office/drawing/2014/main" id="{3809E38B-0E49-A5B3-86A8-1D0E4FA17E3E}"/>
              </a:ext>
            </a:extLst>
          </p:cNvPr>
          <p:cNvGrpSpPr/>
          <p:nvPr/>
        </p:nvGrpSpPr>
        <p:grpSpPr>
          <a:xfrm>
            <a:off x="887395" y="1450523"/>
            <a:ext cx="7807567" cy="2860947"/>
            <a:chOff x="1516476" y="2187230"/>
            <a:chExt cx="5306004" cy="2593231"/>
          </a:xfrm>
        </p:grpSpPr>
        <p:sp>
          <p:nvSpPr>
            <p:cNvPr id="4" name="Rectangle 3">
              <a:extLst>
                <a:ext uri="{FF2B5EF4-FFF2-40B4-BE49-F238E27FC236}">
                  <a16:creationId xmlns:a16="http://schemas.microsoft.com/office/drawing/2014/main" id="{A97DB79B-4666-DB2C-4CE3-827DE02D42F0}"/>
                </a:ext>
              </a:extLst>
            </p:cNvPr>
            <p:cNvSpPr/>
            <p:nvPr/>
          </p:nvSpPr>
          <p:spPr>
            <a:xfrm>
              <a:off x="1516476" y="2187230"/>
              <a:ext cx="5306004" cy="2593231"/>
            </a:xfrm>
            <a:prstGeom prst="rect">
              <a:avLst/>
            </a:prstGeom>
            <a:solidFill>
              <a:srgbClr val="FFFFFF"/>
            </a:solidFill>
            <a:ln w="127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843D1FC-20E0-F263-F846-AFB34E9E47E0}"/>
                </a:ext>
              </a:extLst>
            </p:cNvPr>
            <p:cNvSpPr txBox="1"/>
            <p:nvPr/>
          </p:nvSpPr>
          <p:spPr>
            <a:xfrm>
              <a:off x="1630294" y="2303942"/>
              <a:ext cx="5192186" cy="2345010"/>
            </a:xfrm>
            <a:prstGeom prst="rect">
              <a:avLst/>
            </a:prstGeom>
            <a:noFill/>
          </p:spPr>
          <p:txBody>
            <a:bodyPr wrap="square" tIns="72000" rIns="90000" bIns="72000" anchor="ctr">
              <a:spAutoFit/>
            </a:bodyPr>
            <a:lstStyle/>
            <a:p>
              <a:pPr algn="just">
                <a:lnSpc>
                  <a:spcPct val="150000"/>
                </a:lnSpc>
              </a:pPr>
              <a:r>
                <a:rPr lang="vi-VN"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Bước 1: Chọn đại lượng điện và thang đo</a:t>
              </a:r>
              <a:endParaRPr lang="vi-VN" sz="1800"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Vặn núm xoay tới vị trí đo đại lượng điện áp xoay chiều và thang đo 750 V.</a:t>
              </a:r>
              <a:endParaRPr lang="vi-VN" sz="1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Bước 2: Tiến hành đo</a:t>
              </a:r>
              <a:endParaRPr lang="vi-VN" sz="1800"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Kết nối hai đầu que đo với hai cực tính nguồn điện xoay chiều cần đo.</a:t>
              </a:r>
              <a:endParaRPr lang="vi-VN" sz="1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Bước 3: Đọc kết quả.</a:t>
              </a:r>
              <a:endParaRPr lang="vi-VN" sz="18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80110846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10" name="Picture 9">
            <a:extLst>
              <a:ext uri="{FF2B5EF4-FFF2-40B4-BE49-F238E27FC236}">
                <a16:creationId xmlns:a16="http://schemas.microsoft.com/office/drawing/2014/main" id="{118E9F9C-8F90-2576-51CF-72C29248260B}"/>
              </a:ext>
            </a:extLst>
          </p:cNvPr>
          <p:cNvPicPr>
            <a:picLocks noChangeAspect="1"/>
          </p:cNvPicPr>
          <p:nvPr/>
        </p:nvPicPr>
        <p:blipFill>
          <a:blip r:embed="rId3"/>
          <a:srcRect/>
          <a:stretch/>
        </p:blipFill>
        <p:spPr>
          <a:xfrm>
            <a:off x="1103085" y="1056864"/>
            <a:ext cx="3228456" cy="3874148"/>
          </a:xfrm>
          <a:prstGeom prst="rect">
            <a:avLst/>
          </a:prstGeom>
        </p:spPr>
      </p:pic>
      <p:sp>
        <p:nvSpPr>
          <p:cNvPr id="3" name="Title 2">
            <a:extLst>
              <a:ext uri="{FF2B5EF4-FFF2-40B4-BE49-F238E27FC236}">
                <a16:creationId xmlns:a16="http://schemas.microsoft.com/office/drawing/2014/main" id="{DE723C30-F50C-B0C0-00A1-791D34BC3F4F}"/>
              </a:ext>
            </a:extLst>
          </p:cNvPr>
          <p:cNvSpPr>
            <a:spLocks noGrp="1"/>
          </p:cNvSpPr>
          <p:nvPr>
            <p:ph type="title"/>
          </p:nvPr>
        </p:nvSpPr>
        <p:spPr>
          <a:xfrm>
            <a:off x="1103035" y="466928"/>
            <a:ext cx="6937880" cy="572700"/>
          </a:xfrm>
        </p:spPr>
        <p:txBody>
          <a:bodyPr anchor="ctr"/>
          <a:lstStyle/>
          <a:p>
            <a:pPr algn="ctr"/>
            <a:r>
              <a:rPr lang="vi-VN" sz="2000" i="1" dirty="0">
                <a:solidFill>
                  <a:schemeClr val="tx1">
                    <a:lumMod val="50000"/>
                  </a:schemeClr>
                </a:solidFill>
                <a:latin typeface="Arial" panose="020B0604020202020204" pitchFamily="34" charset="0"/>
                <a:cs typeface="Arial" panose="020B0604020202020204" pitchFamily="34" charset="0"/>
              </a:rPr>
              <a:t>Các bộ phận chính của ampe kìm</a:t>
            </a:r>
          </a:p>
        </p:txBody>
      </p:sp>
      <p:sp>
        <p:nvSpPr>
          <p:cNvPr id="12" name="TextBox 11">
            <a:extLst>
              <a:ext uri="{FF2B5EF4-FFF2-40B4-BE49-F238E27FC236}">
                <a16:creationId xmlns:a16="http://schemas.microsoft.com/office/drawing/2014/main" id="{7A72E3CE-A255-41A1-2D9F-A2DD43C42CC1}"/>
              </a:ext>
            </a:extLst>
          </p:cNvPr>
          <p:cNvSpPr txBox="1"/>
          <p:nvPr/>
        </p:nvSpPr>
        <p:spPr>
          <a:xfrm>
            <a:off x="5063674" y="1311548"/>
            <a:ext cx="2977241" cy="3365024"/>
          </a:xfrm>
          <a:prstGeom prst="rect">
            <a:avLst/>
          </a:prstGeom>
          <a:noFill/>
        </p:spPr>
        <p:txBody>
          <a:bodyPr wrap="square">
            <a:spAutoFit/>
          </a:bodyPr>
          <a:lstStyle/>
          <a:p>
            <a:pPr algn="just">
              <a:lnSpc>
                <a:spcPct val="150000"/>
              </a:lnSpc>
            </a:pPr>
            <a:r>
              <a:rPr lang="vi-VN" sz="1800" dirty="0"/>
              <a:t>1. Hàm kẹp </a:t>
            </a:r>
          </a:p>
          <a:p>
            <a:pPr algn="just">
              <a:lnSpc>
                <a:spcPct val="150000"/>
              </a:lnSpc>
            </a:pPr>
            <a:r>
              <a:rPr lang="vi-VN" sz="1800" dirty="0"/>
              <a:t>2. Vỏ ampe kìm</a:t>
            </a:r>
          </a:p>
          <a:p>
            <a:pPr algn="just">
              <a:lnSpc>
                <a:spcPct val="150000"/>
              </a:lnSpc>
            </a:pPr>
            <a:r>
              <a:rPr lang="vi-VN" sz="1800" dirty="0"/>
              <a:t>3. Thang đo</a:t>
            </a:r>
          </a:p>
          <a:p>
            <a:pPr algn="just">
              <a:lnSpc>
                <a:spcPct val="150000"/>
              </a:lnSpc>
            </a:pPr>
            <a:r>
              <a:rPr lang="vi-VN" sz="1800" dirty="0"/>
              <a:t>4. Màn hình hiển thị</a:t>
            </a:r>
          </a:p>
          <a:p>
            <a:pPr algn="just">
              <a:lnSpc>
                <a:spcPct val="150000"/>
              </a:lnSpc>
            </a:pPr>
            <a:r>
              <a:rPr lang="vi-VN" sz="1800" dirty="0"/>
              <a:t>5. Giắc cắm que đo</a:t>
            </a:r>
          </a:p>
          <a:p>
            <a:pPr algn="just">
              <a:lnSpc>
                <a:spcPct val="150000"/>
              </a:lnSpc>
            </a:pPr>
            <a:r>
              <a:rPr lang="vi-VN" sz="1800" dirty="0"/>
              <a:t>6. Lẫy mở hàm kẹp</a:t>
            </a:r>
          </a:p>
          <a:p>
            <a:pPr algn="just">
              <a:lnSpc>
                <a:spcPct val="150000"/>
              </a:lnSpc>
            </a:pPr>
            <a:r>
              <a:rPr lang="vi-VN" sz="1800" dirty="0"/>
              <a:t>7. Núm xoay chọn thang đo</a:t>
            </a:r>
          </a:p>
          <a:p>
            <a:pPr algn="just">
              <a:lnSpc>
                <a:spcPct val="150000"/>
              </a:lnSpc>
            </a:pPr>
            <a:r>
              <a:rPr lang="vi-VN" sz="1800" dirty="0"/>
              <a:t>8. Que đo</a:t>
            </a:r>
          </a:p>
        </p:txBody>
      </p:sp>
    </p:spTree>
    <p:extLst>
      <p:ext uri="{BB962C8B-B14F-4D97-AF65-F5344CB8AC3E}">
        <p14:creationId xmlns:p14="http://schemas.microsoft.com/office/powerpoint/2010/main" val="87446758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left)">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left)">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wipe(left)">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wipe(left)">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wipe(left)">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wipe(left)">
                                      <p:cBhvr>
                                        <p:cTn id="42"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9"/>
          <p:cNvSpPr txBox="1">
            <a:spLocks noGrp="1"/>
          </p:cNvSpPr>
          <p:nvPr>
            <p:ph type="title"/>
          </p:nvPr>
        </p:nvSpPr>
        <p:spPr>
          <a:xfrm>
            <a:off x="829339" y="715946"/>
            <a:ext cx="7717200" cy="576000"/>
          </a:xfrm>
          <a:prstGeom prst="rect">
            <a:avLst/>
          </a:prstGeom>
        </p:spPr>
        <p:txBody>
          <a:bodyPr spcFirstLastPara="1" wrap="square" lIns="91425" tIns="91425" rIns="91425" bIns="91425" anchor="ctr" anchorCtr="0">
            <a:noAutofit/>
          </a:bodyPr>
          <a:lstStyle/>
          <a:p>
            <a:r>
              <a:rPr lang="vi-VN"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rPr>
              <a:t>Quy trình sử dụng ampe kìm</a:t>
            </a:r>
          </a:p>
        </p:txBody>
      </p:sp>
      <p:grpSp>
        <p:nvGrpSpPr>
          <p:cNvPr id="3" name="Group 2">
            <a:extLst>
              <a:ext uri="{FF2B5EF4-FFF2-40B4-BE49-F238E27FC236}">
                <a16:creationId xmlns:a16="http://schemas.microsoft.com/office/drawing/2014/main" id="{3809E38B-0E49-A5B3-86A8-1D0E4FA17E3E}"/>
              </a:ext>
            </a:extLst>
          </p:cNvPr>
          <p:cNvGrpSpPr/>
          <p:nvPr/>
        </p:nvGrpSpPr>
        <p:grpSpPr>
          <a:xfrm>
            <a:off x="887395" y="1442804"/>
            <a:ext cx="7807567" cy="2868665"/>
            <a:chOff x="1516476" y="2180234"/>
            <a:chExt cx="5306004" cy="2600227"/>
          </a:xfrm>
        </p:grpSpPr>
        <p:sp>
          <p:nvSpPr>
            <p:cNvPr id="4" name="Rectangle 3">
              <a:extLst>
                <a:ext uri="{FF2B5EF4-FFF2-40B4-BE49-F238E27FC236}">
                  <a16:creationId xmlns:a16="http://schemas.microsoft.com/office/drawing/2014/main" id="{A97DB79B-4666-DB2C-4CE3-827DE02D42F0}"/>
                </a:ext>
              </a:extLst>
            </p:cNvPr>
            <p:cNvSpPr/>
            <p:nvPr/>
          </p:nvSpPr>
          <p:spPr>
            <a:xfrm>
              <a:off x="1516476" y="2187230"/>
              <a:ext cx="5306004" cy="2593231"/>
            </a:xfrm>
            <a:prstGeom prst="rect">
              <a:avLst/>
            </a:prstGeom>
            <a:solidFill>
              <a:srgbClr val="FFFFFF"/>
            </a:solidFill>
            <a:ln w="127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843D1FC-20E0-F263-F846-AFB34E9E47E0}"/>
                </a:ext>
              </a:extLst>
            </p:cNvPr>
            <p:cNvSpPr txBox="1"/>
            <p:nvPr/>
          </p:nvSpPr>
          <p:spPr>
            <a:xfrm>
              <a:off x="1630294" y="2180234"/>
              <a:ext cx="5192186" cy="2592427"/>
            </a:xfrm>
            <a:prstGeom prst="rect">
              <a:avLst/>
            </a:prstGeom>
            <a:noFill/>
          </p:spPr>
          <p:txBody>
            <a:bodyPr wrap="square" tIns="72000" rIns="90000" bIns="72000" anchor="ctr">
              <a:sp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Bước 1: </a:t>
              </a: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Xác định giá trị lớn nhất của cường độ dòng điện xoay chiều cần đo và chọn thang đo cường độ dòng điện xoay chiều phù hợp trên đồng hồ.</a:t>
              </a:r>
              <a:endParaRPr lang="vi-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Bước 2: </a:t>
              </a: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Kẹp một dây điện cấp nguồn cho tải tiêu thụ điện vào hàm kẹp.</a:t>
              </a:r>
              <a:endParaRPr lang="vi-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Bước 3: </a:t>
              </a: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Đọc kết quả đo trên màn hình hiển thị.</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16196158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7"/>
          <p:cNvSpPr txBox="1">
            <a:spLocks noGrp="1"/>
          </p:cNvSpPr>
          <p:nvPr>
            <p:ph type="title"/>
          </p:nvPr>
        </p:nvSpPr>
        <p:spPr>
          <a:xfrm>
            <a:off x="720000" y="539500"/>
            <a:ext cx="7704000" cy="572700"/>
          </a:xfrm>
          <a:prstGeom prst="rect">
            <a:avLst/>
          </a:prstGeom>
        </p:spPr>
        <p:txBody>
          <a:bodyPr spcFirstLastPara="1" wrap="square" lIns="91425" tIns="91425" rIns="91425" bIns="91425" anchor="ctr" anchorCtr="0">
            <a:noAutofit/>
          </a:bodyPr>
          <a:lstStyle/>
          <a:p>
            <a:r>
              <a:rPr lang="vi-VN" sz="3200">
                <a:solidFill>
                  <a:schemeClr val="accent2"/>
                </a:solidFill>
                <a:latin typeface="Arial" panose="020B0604020202020204" pitchFamily="34" charset="0"/>
                <a:cs typeface="Arial" panose="020B0604020202020204" pitchFamily="34" charset="0"/>
              </a:rPr>
              <a:t>VẬN DỤNG</a:t>
            </a:r>
            <a:endParaRPr lang="vi-VN" sz="3200" dirty="0">
              <a:solidFill>
                <a:schemeClr val="accent2"/>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CA8E369-AB49-6137-2FBC-21513B81EC5B}"/>
              </a:ext>
            </a:extLst>
          </p:cNvPr>
          <p:cNvSpPr/>
          <p:nvPr/>
        </p:nvSpPr>
        <p:spPr>
          <a:xfrm>
            <a:off x="720001" y="1319135"/>
            <a:ext cx="7704000" cy="2983042"/>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F75801B-AABB-DFCE-2A2C-6F4F0CF16E0B}"/>
              </a:ext>
            </a:extLst>
          </p:cNvPr>
          <p:cNvSpPr txBox="1"/>
          <p:nvPr/>
        </p:nvSpPr>
        <p:spPr>
          <a:xfrm>
            <a:off x="1021962" y="1960051"/>
            <a:ext cx="5413176" cy="1944878"/>
          </a:xfrm>
          <a:prstGeom prst="rect">
            <a:avLst/>
          </a:prstGeom>
          <a:noFill/>
        </p:spPr>
        <p:txBody>
          <a:bodyPr wrap="square" bIns="108000">
            <a:spAutoFit/>
          </a:bodyPr>
          <a:lstStyle/>
          <a:p>
            <a:pPr algn="just">
              <a:lnSpc>
                <a:spcPct val="150000"/>
              </a:lnSpc>
            </a:pPr>
            <a:r>
              <a:rPr lang="vi-VN" sz="2000" dirty="0"/>
              <a:t>1. Chọn nguồn điện một chiều để đo kiểm tra điện áp bằng VOM.</a:t>
            </a:r>
          </a:p>
          <a:p>
            <a:pPr algn="just">
              <a:lnSpc>
                <a:spcPct val="150000"/>
              </a:lnSpc>
            </a:pPr>
            <a:r>
              <a:rPr lang="vi-VN" sz="2000" dirty="0"/>
              <a:t>2. Sử dụng VOM để kiểm tra thông mạch và hở mạch của tiếp điểm aptomat (CB) một pha.</a:t>
            </a:r>
          </a:p>
        </p:txBody>
      </p:sp>
      <p:sp>
        <p:nvSpPr>
          <p:cNvPr id="11" name="Rectangle: Rounded Corners 10">
            <a:extLst>
              <a:ext uri="{FF2B5EF4-FFF2-40B4-BE49-F238E27FC236}">
                <a16:creationId xmlns:a16="http://schemas.microsoft.com/office/drawing/2014/main" id="{E632FC88-1B8B-64A2-24BC-B7D46ADAAD51}"/>
              </a:ext>
            </a:extLst>
          </p:cNvPr>
          <p:cNvSpPr/>
          <p:nvPr/>
        </p:nvSpPr>
        <p:spPr>
          <a:xfrm>
            <a:off x="5618231" y="1039531"/>
            <a:ext cx="2983352" cy="547143"/>
          </a:xfrm>
          <a:prstGeom prst="roundRect">
            <a:avLst/>
          </a:prstGeom>
          <a:solidFill>
            <a:schemeClr val="accent4">
              <a:lumMod val="60000"/>
              <a:lumOff val="40000"/>
            </a:schemeClr>
          </a:solidFill>
          <a:ln>
            <a:solidFill>
              <a:schemeClr val="accent4">
                <a:lumMod val="60000"/>
                <a:lumOff val="4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rPr>
              <a:t>THẢO LUẬN NHÓM</a:t>
            </a:r>
          </a:p>
        </p:txBody>
      </p:sp>
      <p:pic>
        <p:nvPicPr>
          <p:cNvPr id="8" name="Picture 7">
            <a:extLst>
              <a:ext uri="{FF2B5EF4-FFF2-40B4-BE49-F238E27FC236}">
                <a16:creationId xmlns:a16="http://schemas.microsoft.com/office/drawing/2014/main" id="{3F9D4CB7-7F3A-1F7D-C1F8-DFD981911197}"/>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39513"/>
          <a:stretch/>
        </p:blipFill>
        <p:spPr>
          <a:xfrm>
            <a:off x="6517216" y="2061148"/>
            <a:ext cx="1824707" cy="2241028"/>
          </a:xfrm>
          <a:prstGeom prst="rect">
            <a:avLst/>
          </a:prstGeom>
        </p:spPr>
      </p:pic>
    </p:spTree>
    <p:extLst>
      <p:ext uri="{BB962C8B-B14F-4D97-AF65-F5344CB8AC3E}">
        <p14:creationId xmlns:p14="http://schemas.microsoft.com/office/powerpoint/2010/main" val="363157795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blinds(horizontal)">
                                      <p:cBhvr>
                                        <p:cTn id="11" dur="500"/>
                                        <p:tgtEl>
                                          <p:spTgt spid="10">
                                            <p:txEl>
                                              <p:pRg st="0" end="0"/>
                                            </p:txEl>
                                          </p:spTgt>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blinds(horizontal)">
                                      <p:cBhvr>
                                        <p:cTn id="15"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5"/>
          <p:cNvSpPr txBox="1">
            <a:spLocks noGrp="1"/>
          </p:cNvSpPr>
          <p:nvPr>
            <p:ph type="title"/>
          </p:nvPr>
        </p:nvSpPr>
        <p:spPr>
          <a:xfrm>
            <a:off x="720000" y="539500"/>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200" dirty="0">
                <a:solidFill>
                  <a:schemeClr val="accent2"/>
                </a:solidFill>
                <a:latin typeface="Arial" panose="020B0604020202020204" pitchFamily="34" charset="0"/>
                <a:cs typeface="Arial" panose="020B0604020202020204" pitchFamily="34" charset="0"/>
              </a:rPr>
              <a:t>HƯỚNG DẪN VỀ NHÀ</a:t>
            </a:r>
            <a:endParaRPr sz="3200" dirty="0">
              <a:solidFill>
                <a:schemeClr val="accent2"/>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80CA95D-8170-6A7E-89FB-0257CD9567A9}"/>
              </a:ext>
            </a:extLst>
          </p:cNvPr>
          <p:cNvSpPr/>
          <p:nvPr/>
        </p:nvSpPr>
        <p:spPr>
          <a:xfrm>
            <a:off x="720000" y="1446551"/>
            <a:ext cx="7704000" cy="2990538"/>
          </a:xfrm>
          <a:prstGeom prst="rect">
            <a:avLst/>
          </a:prstGeom>
          <a:solidFill>
            <a:srgbClr val="FFFFFF"/>
          </a:solidFill>
          <a:ln w="9525">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4693374-1E2C-85C9-2DC0-33928586AF1B}"/>
              </a:ext>
            </a:extLst>
          </p:cNvPr>
          <p:cNvSpPr txBox="1"/>
          <p:nvPr/>
        </p:nvSpPr>
        <p:spPr>
          <a:xfrm>
            <a:off x="960080" y="1671404"/>
            <a:ext cx="5081194" cy="2534027"/>
          </a:xfrm>
          <a:prstGeom prst="rect">
            <a:avLst/>
          </a:prstGeom>
          <a:noFill/>
        </p:spPr>
        <p:txBody>
          <a:bodyPr wrap="square" rtlCol="0">
            <a:spAutoFit/>
          </a:bodyPr>
          <a:lstStyle/>
          <a:p>
            <a:pPr algn="just">
              <a:lnSpc>
                <a:spcPct val="150000"/>
              </a:lnSpc>
            </a:pPr>
            <a:r>
              <a:rPr lang="vi-VN" sz="1800" dirty="0"/>
              <a:t>- Ôn lại kiến thức đã học.</a:t>
            </a:r>
          </a:p>
          <a:p>
            <a:pPr algn="just">
              <a:lnSpc>
                <a:spcPct val="150000"/>
              </a:lnSpc>
            </a:pPr>
            <a:r>
              <a:rPr lang="vi-VN" sz="1800" dirty="0"/>
              <a:t>- Làm bài tập Chủ đề 2 trong SBT </a:t>
            </a:r>
            <a:r>
              <a:rPr lang="vi-VN" sz="1800" i="1" dirty="0"/>
              <a:t>Công nghệ 9 - Trải nghiệm nghề nghiệp Mô đun Lắp đặt mạng điện trong nhà.</a:t>
            </a:r>
            <a:endParaRPr lang="vi-VN" sz="1800" dirty="0"/>
          </a:p>
          <a:p>
            <a:pPr algn="just">
              <a:lnSpc>
                <a:spcPct val="150000"/>
              </a:lnSpc>
            </a:pPr>
            <a:r>
              <a:rPr lang="vi-VN" sz="1800" dirty="0"/>
              <a:t>- Đọc và tìm hiểu trước </a:t>
            </a:r>
            <a:r>
              <a:rPr lang="vi-VN" sz="1800" b="1" dirty="0"/>
              <a:t>Chủ đề 3: Thiết kế mạng điện trong nhà.</a:t>
            </a:r>
            <a:endParaRPr lang="vi-VN" sz="1800" dirty="0"/>
          </a:p>
        </p:txBody>
      </p:sp>
      <p:pic>
        <p:nvPicPr>
          <p:cNvPr id="11" name="Picture 9">
            <a:extLst>
              <a:ext uri="{FF2B5EF4-FFF2-40B4-BE49-F238E27FC236}">
                <a16:creationId xmlns:a16="http://schemas.microsoft.com/office/drawing/2014/main" id="{890560FB-55D7-D037-0896-0D6AF592C058}"/>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16811" b="17800"/>
          <a:stretch/>
        </p:blipFill>
        <p:spPr>
          <a:xfrm>
            <a:off x="6178343" y="1755322"/>
            <a:ext cx="2108588" cy="2681768"/>
          </a:xfrm>
          <a:prstGeom prst="rect">
            <a:avLst/>
          </a:prstGeom>
        </p:spPr>
      </p:pic>
    </p:spTree>
    <p:extLst>
      <p:ext uri="{BB962C8B-B14F-4D97-AF65-F5344CB8AC3E}">
        <p14:creationId xmlns:p14="http://schemas.microsoft.com/office/powerpoint/2010/main" val="397637696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4"/>
          <p:cNvSpPr/>
          <p:nvPr/>
        </p:nvSpPr>
        <p:spPr>
          <a:xfrm>
            <a:off x="1843400" y="353044"/>
            <a:ext cx="6998503" cy="34414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305" name="Google Shape;305;p24"/>
          <p:cNvCxnSpPr/>
          <p:nvPr/>
        </p:nvCxnSpPr>
        <p:spPr>
          <a:xfrm>
            <a:off x="-70025" y="2634675"/>
            <a:ext cx="1428900" cy="0"/>
          </a:xfrm>
          <a:prstGeom prst="straightConnector1">
            <a:avLst/>
          </a:prstGeom>
          <a:noFill/>
          <a:ln w="9525" cap="flat" cmpd="sng">
            <a:solidFill>
              <a:schemeClr val="dk1"/>
            </a:solidFill>
            <a:prstDash val="dash"/>
            <a:round/>
            <a:headEnd type="none" w="med" len="med"/>
            <a:tailEnd type="none" w="med" len="med"/>
          </a:ln>
        </p:spPr>
      </p:cxnSp>
      <p:grpSp>
        <p:nvGrpSpPr>
          <p:cNvPr id="306" name="Google Shape;306;p24"/>
          <p:cNvGrpSpPr/>
          <p:nvPr/>
        </p:nvGrpSpPr>
        <p:grpSpPr>
          <a:xfrm>
            <a:off x="1358887" y="1773851"/>
            <a:ext cx="1428900" cy="1721660"/>
            <a:chOff x="1141350" y="1773851"/>
            <a:chExt cx="1428900" cy="1721660"/>
          </a:xfrm>
        </p:grpSpPr>
        <p:sp>
          <p:nvSpPr>
            <p:cNvPr id="307" name="Google Shape;307;p24"/>
            <p:cNvSpPr/>
            <p:nvPr/>
          </p:nvSpPr>
          <p:spPr>
            <a:xfrm>
              <a:off x="1706078" y="2474758"/>
              <a:ext cx="810050" cy="945338"/>
            </a:xfrm>
            <a:custGeom>
              <a:avLst/>
              <a:gdLst/>
              <a:ahLst/>
              <a:cxnLst/>
              <a:rect l="l" t="t" r="r" b="b"/>
              <a:pathLst>
                <a:path w="1826" h="2131" extrusionOk="0">
                  <a:moveTo>
                    <a:pt x="1704" y="2131"/>
                  </a:moveTo>
                  <a:lnTo>
                    <a:pt x="1704" y="2131"/>
                  </a:lnTo>
                  <a:cubicBezTo>
                    <a:pt x="123" y="2131"/>
                    <a:pt x="123" y="2131"/>
                    <a:pt x="123" y="2131"/>
                  </a:cubicBezTo>
                  <a:cubicBezTo>
                    <a:pt x="47" y="2131"/>
                    <a:pt x="0" y="2086"/>
                    <a:pt x="0" y="2009"/>
                  </a:cubicBezTo>
                  <a:cubicBezTo>
                    <a:pt x="0" y="1656"/>
                    <a:pt x="0" y="1656"/>
                    <a:pt x="0" y="1656"/>
                  </a:cubicBezTo>
                  <a:cubicBezTo>
                    <a:pt x="0" y="1625"/>
                    <a:pt x="16" y="1610"/>
                    <a:pt x="47" y="1610"/>
                  </a:cubicBezTo>
                  <a:cubicBezTo>
                    <a:pt x="62" y="1610"/>
                    <a:pt x="78" y="1625"/>
                    <a:pt x="78" y="1656"/>
                  </a:cubicBezTo>
                  <a:cubicBezTo>
                    <a:pt x="78" y="2009"/>
                    <a:pt x="78" y="2009"/>
                    <a:pt x="78" y="2009"/>
                  </a:cubicBezTo>
                  <a:cubicBezTo>
                    <a:pt x="78" y="2040"/>
                    <a:pt x="93" y="2055"/>
                    <a:pt x="123" y="2055"/>
                  </a:cubicBezTo>
                  <a:cubicBezTo>
                    <a:pt x="1704" y="2055"/>
                    <a:pt x="1704" y="2055"/>
                    <a:pt x="1704" y="2055"/>
                  </a:cubicBezTo>
                  <a:cubicBezTo>
                    <a:pt x="1719" y="2055"/>
                    <a:pt x="1735" y="2040"/>
                    <a:pt x="1735" y="2009"/>
                  </a:cubicBezTo>
                  <a:cubicBezTo>
                    <a:pt x="1735" y="46"/>
                    <a:pt x="1735" y="46"/>
                    <a:pt x="1735" y="46"/>
                  </a:cubicBezTo>
                  <a:cubicBezTo>
                    <a:pt x="1735" y="31"/>
                    <a:pt x="1764" y="0"/>
                    <a:pt x="1780" y="0"/>
                  </a:cubicBezTo>
                  <a:cubicBezTo>
                    <a:pt x="1811" y="0"/>
                    <a:pt x="1826" y="31"/>
                    <a:pt x="1826" y="46"/>
                  </a:cubicBezTo>
                  <a:cubicBezTo>
                    <a:pt x="1826" y="2009"/>
                    <a:pt x="1826" y="2009"/>
                    <a:pt x="1826" y="2009"/>
                  </a:cubicBezTo>
                  <a:cubicBezTo>
                    <a:pt x="1826" y="2086"/>
                    <a:pt x="1764" y="2131"/>
                    <a:pt x="1704" y="2131"/>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8" name="Google Shape;308;p24"/>
            <p:cNvSpPr/>
            <p:nvPr/>
          </p:nvSpPr>
          <p:spPr>
            <a:xfrm>
              <a:off x="1141350" y="1773851"/>
              <a:ext cx="952896" cy="1503403"/>
            </a:xfrm>
            <a:custGeom>
              <a:avLst/>
              <a:gdLst/>
              <a:ahLst/>
              <a:cxnLst/>
              <a:rect l="l" t="t" r="r" b="b"/>
              <a:pathLst>
                <a:path w="2148" h="3389" extrusionOk="0">
                  <a:moveTo>
                    <a:pt x="2148" y="3190"/>
                  </a:moveTo>
                  <a:lnTo>
                    <a:pt x="2148" y="3190"/>
                  </a:lnTo>
                  <a:cubicBezTo>
                    <a:pt x="2148" y="3298"/>
                    <a:pt x="2056" y="3389"/>
                    <a:pt x="1933" y="3389"/>
                  </a:cubicBezTo>
                  <a:cubicBezTo>
                    <a:pt x="215" y="3389"/>
                    <a:pt x="215" y="3389"/>
                    <a:pt x="215" y="3389"/>
                  </a:cubicBezTo>
                  <a:cubicBezTo>
                    <a:pt x="92" y="3389"/>
                    <a:pt x="0" y="3298"/>
                    <a:pt x="0" y="3190"/>
                  </a:cubicBezTo>
                  <a:cubicBezTo>
                    <a:pt x="0" y="200"/>
                    <a:pt x="0" y="200"/>
                    <a:pt x="0" y="200"/>
                  </a:cubicBezTo>
                  <a:cubicBezTo>
                    <a:pt x="0" y="93"/>
                    <a:pt x="92" y="0"/>
                    <a:pt x="215" y="0"/>
                  </a:cubicBezTo>
                  <a:cubicBezTo>
                    <a:pt x="1933" y="0"/>
                    <a:pt x="1933" y="0"/>
                    <a:pt x="1933" y="0"/>
                  </a:cubicBezTo>
                  <a:cubicBezTo>
                    <a:pt x="2056" y="0"/>
                    <a:pt x="2148" y="93"/>
                    <a:pt x="2148" y="200"/>
                  </a:cubicBezTo>
                  <a:lnTo>
                    <a:pt x="2148" y="319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9" name="Google Shape;309;p24"/>
            <p:cNvSpPr/>
            <p:nvPr/>
          </p:nvSpPr>
          <p:spPr>
            <a:xfrm>
              <a:off x="1529517" y="2549285"/>
              <a:ext cx="755485" cy="946225"/>
            </a:xfrm>
            <a:custGeom>
              <a:avLst/>
              <a:gdLst/>
              <a:ahLst/>
              <a:cxnLst/>
              <a:rect l="l" t="t" r="r" b="b"/>
              <a:pathLst>
                <a:path w="1703" h="2133" extrusionOk="0">
                  <a:moveTo>
                    <a:pt x="1580" y="2133"/>
                  </a:moveTo>
                  <a:lnTo>
                    <a:pt x="1580" y="2133"/>
                  </a:lnTo>
                  <a:cubicBezTo>
                    <a:pt x="122" y="2133"/>
                    <a:pt x="122" y="2133"/>
                    <a:pt x="122" y="2133"/>
                  </a:cubicBezTo>
                  <a:cubicBezTo>
                    <a:pt x="60" y="2133"/>
                    <a:pt x="0" y="2071"/>
                    <a:pt x="0" y="2009"/>
                  </a:cubicBezTo>
                  <a:cubicBezTo>
                    <a:pt x="0" y="1657"/>
                    <a:pt x="0" y="1657"/>
                    <a:pt x="0" y="1657"/>
                  </a:cubicBezTo>
                  <a:cubicBezTo>
                    <a:pt x="0" y="1626"/>
                    <a:pt x="15" y="1611"/>
                    <a:pt x="46" y="1611"/>
                  </a:cubicBezTo>
                  <a:cubicBezTo>
                    <a:pt x="60" y="1611"/>
                    <a:pt x="77" y="1626"/>
                    <a:pt x="77" y="1657"/>
                  </a:cubicBezTo>
                  <a:cubicBezTo>
                    <a:pt x="77" y="2009"/>
                    <a:pt x="77" y="2009"/>
                    <a:pt x="77" y="2009"/>
                  </a:cubicBezTo>
                  <a:cubicBezTo>
                    <a:pt x="77" y="2025"/>
                    <a:pt x="108" y="2040"/>
                    <a:pt x="122" y="2040"/>
                  </a:cubicBezTo>
                  <a:cubicBezTo>
                    <a:pt x="1580" y="2040"/>
                    <a:pt x="1580" y="2040"/>
                    <a:pt x="1580" y="2040"/>
                  </a:cubicBezTo>
                  <a:cubicBezTo>
                    <a:pt x="1595" y="2040"/>
                    <a:pt x="1626" y="2025"/>
                    <a:pt x="1626" y="2009"/>
                  </a:cubicBezTo>
                  <a:cubicBezTo>
                    <a:pt x="1626" y="46"/>
                    <a:pt x="1626" y="46"/>
                    <a:pt x="1626" y="46"/>
                  </a:cubicBezTo>
                  <a:cubicBezTo>
                    <a:pt x="1626" y="15"/>
                    <a:pt x="1641" y="0"/>
                    <a:pt x="1657" y="0"/>
                  </a:cubicBezTo>
                  <a:cubicBezTo>
                    <a:pt x="1686" y="0"/>
                    <a:pt x="1703" y="15"/>
                    <a:pt x="1703" y="46"/>
                  </a:cubicBezTo>
                  <a:cubicBezTo>
                    <a:pt x="1703" y="2009"/>
                    <a:pt x="1703" y="2009"/>
                    <a:pt x="1703" y="2009"/>
                  </a:cubicBezTo>
                  <a:cubicBezTo>
                    <a:pt x="1703" y="2071"/>
                    <a:pt x="1641" y="2133"/>
                    <a:pt x="1580" y="2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0" name="Google Shape;310;p24"/>
            <p:cNvSpPr/>
            <p:nvPr/>
          </p:nvSpPr>
          <p:spPr>
            <a:xfrm>
              <a:off x="2257498" y="1984566"/>
              <a:ext cx="19963" cy="272822"/>
            </a:xfrm>
            <a:custGeom>
              <a:avLst/>
              <a:gdLst/>
              <a:ahLst/>
              <a:cxnLst/>
              <a:rect l="l" t="t" r="r" b="b"/>
              <a:pathLst>
                <a:path w="45" h="615" extrusionOk="0">
                  <a:moveTo>
                    <a:pt x="45" y="584"/>
                  </a:moveTo>
                  <a:lnTo>
                    <a:pt x="45" y="584"/>
                  </a:lnTo>
                  <a:cubicBezTo>
                    <a:pt x="45" y="598"/>
                    <a:pt x="45" y="615"/>
                    <a:pt x="31" y="615"/>
                  </a:cubicBezTo>
                  <a:lnTo>
                    <a:pt x="31" y="615"/>
                  </a:lnTo>
                  <a:cubicBezTo>
                    <a:pt x="16" y="615"/>
                    <a:pt x="0" y="598"/>
                    <a:pt x="0" y="584"/>
                  </a:cubicBezTo>
                  <a:cubicBezTo>
                    <a:pt x="0" y="31"/>
                    <a:pt x="0" y="31"/>
                    <a:pt x="0" y="31"/>
                  </a:cubicBezTo>
                  <a:cubicBezTo>
                    <a:pt x="0" y="17"/>
                    <a:pt x="16" y="0"/>
                    <a:pt x="31" y="0"/>
                  </a:cubicBezTo>
                  <a:lnTo>
                    <a:pt x="31" y="0"/>
                  </a:lnTo>
                  <a:cubicBezTo>
                    <a:pt x="45" y="0"/>
                    <a:pt x="45" y="17"/>
                    <a:pt x="45" y="31"/>
                  </a:cubicBezTo>
                  <a:lnTo>
                    <a:pt x="45" y="584"/>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1" name="Google Shape;311;p24"/>
            <p:cNvSpPr/>
            <p:nvPr/>
          </p:nvSpPr>
          <p:spPr>
            <a:xfrm>
              <a:off x="2230437" y="2141605"/>
              <a:ext cx="74528" cy="448492"/>
            </a:xfrm>
            <a:custGeom>
              <a:avLst/>
              <a:gdLst/>
              <a:ahLst/>
              <a:cxnLst/>
              <a:rect l="l" t="t" r="r" b="b"/>
              <a:pathLst>
                <a:path w="168" h="1011" extrusionOk="0">
                  <a:moveTo>
                    <a:pt x="168" y="934"/>
                  </a:moveTo>
                  <a:lnTo>
                    <a:pt x="168" y="934"/>
                  </a:lnTo>
                  <a:cubicBezTo>
                    <a:pt x="168" y="980"/>
                    <a:pt x="137" y="1011"/>
                    <a:pt x="92" y="1011"/>
                  </a:cubicBezTo>
                  <a:cubicBezTo>
                    <a:pt x="77" y="1011"/>
                    <a:pt x="77" y="1011"/>
                    <a:pt x="77" y="1011"/>
                  </a:cubicBezTo>
                  <a:cubicBezTo>
                    <a:pt x="30" y="1011"/>
                    <a:pt x="0" y="980"/>
                    <a:pt x="0" y="934"/>
                  </a:cubicBezTo>
                  <a:cubicBezTo>
                    <a:pt x="0" y="76"/>
                    <a:pt x="0" y="76"/>
                    <a:pt x="0" y="76"/>
                  </a:cubicBezTo>
                  <a:cubicBezTo>
                    <a:pt x="0" y="31"/>
                    <a:pt x="30" y="0"/>
                    <a:pt x="77" y="0"/>
                  </a:cubicBezTo>
                  <a:cubicBezTo>
                    <a:pt x="92" y="0"/>
                    <a:pt x="92" y="0"/>
                    <a:pt x="92" y="0"/>
                  </a:cubicBezTo>
                  <a:cubicBezTo>
                    <a:pt x="137" y="0"/>
                    <a:pt x="168" y="31"/>
                    <a:pt x="168" y="76"/>
                  </a:cubicBezTo>
                  <a:lnTo>
                    <a:pt x="168" y="934"/>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2" name="Google Shape;312;p24"/>
            <p:cNvSpPr/>
            <p:nvPr/>
          </p:nvSpPr>
          <p:spPr>
            <a:xfrm>
              <a:off x="2182969" y="2223230"/>
              <a:ext cx="169906" cy="47910"/>
            </a:xfrm>
            <a:custGeom>
              <a:avLst/>
              <a:gdLst/>
              <a:ahLst/>
              <a:cxnLst/>
              <a:rect l="l" t="t" r="r" b="b"/>
              <a:pathLst>
                <a:path w="383" h="108" extrusionOk="0">
                  <a:moveTo>
                    <a:pt x="383" y="60"/>
                  </a:moveTo>
                  <a:lnTo>
                    <a:pt x="383" y="60"/>
                  </a:lnTo>
                  <a:cubicBezTo>
                    <a:pt x="383" y="77"/>
                    <a:pt x="352" y="108"/>
                    <a:pt x="337" y="108"/>
                  </a:cubicBezTo>
                  <a:cubicBezTo>
                    <a:pt x="60" y="108"/>
                    <a:pt x="60" y="108"/>
                    <a:pt x="60" y="108"/>
                  </a:cubicBezTo>
                  <a:cubicBezTo>
                    <a:pt x="29" y="108"/>
                    <a:pt x="0" y="77"/>
                    <a:pt x="0" y="60"/>
                  </a:cubicBezTo>
                  <a:lnTo>
                    <a:pt x="0" y="60"/>
                  </a:lnTo>
                  <a:cubicBezTo>
                    <a:pt x="0" y="31"/>
                    <a:pt x="29" y="0"/>
                    <a:pt x="60" y="0"/>
                  </a:cubicBezTo>
                  <a:cubicBezTo>
                    <a:pt x="337" y="0"/>
                    <a:pt x="337" y="0"/>
                    <a:pt x="337" y="0"/>
                  </a:cubicBezTo>
                  <a:cubicBezTo>
                    <a:pt x="352" y="0"/>
                    <a:pt x="383" y="31"/>
                    <a:pt x="383" y="60"/>
                  </a:cubicBez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3" name="Google Shape;313;p24"/>
            <p:cNvSpPr/>
            <p:nvPr/>
          </p:nvSpPr>
          <p:spPr>
            <a:xfrm>
              <a:off x="2481969" y="1930446"/>
              <a:ext cx="20407" cy="272378"/>
            </a:xfrm>
            <a:custGeom>
              <a:avLst/>
              <a:gdLst/>
              <a:ahLst/>
              <a:cxnLst/>
              <a:rect l="l" t="t" r="r" b="b"/>
              <a:pathLst>
                <a:path w="46" h="614" extrusionOk="0">
                  <a:moveTo>
                    <a:pt x="46" y="583"/>
                  </a:moveTo>
                  <a:lnTo>
                    <a:pt x="46" y="583"/>
                  </a:lnTo>
                  <a:cubicBezTo>
                    <a:pt x="46" y="598"/>
                    <a:pt x="31" y="614"/>
                    <a:pt x="15" y="614"/>
                  </a:cubicBezTo>
                  <a:lnTo>
                    <a:pt x="15" y="614"/>
                  </a:lnTo>
                  <a:cubicBezTo>
                    <a:pt x="0" y="614"/>
                    <a:pt x="0" y="598"/>
                    <a:pt x="0" y="583"/>
                  </a:cubicBezTo>
                  <a:cubicBezTo>
                    <a:pt x="0" y="31"/>
                    <a:pt x="0" y="31"/>
                    <a:pt x="0" y="31"/>
                  </a:cubicBezTo>
                  <a:cubicBezTo>
                    <a:pt x="0" y="15"/>
                    <a:pt x="0" y="0"/>
                    <a:pt x="15" y="0"/>
                  </a:cubicBezTo>
                  <a:lnTo>
                    <a:pt x="15" y="0"/>
                  </a:lnTo>
                  <a:cubicBezTo>
                    <a:pt x="31" y="0"/>
                    <a:pt x="46" y="15"/>
                    <a:pt x="46" y="31"/>
                  </a:cubicBezTo>
                  <a:lnTo>
                    <a:pt x="46" y="583"/>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4" name="Google Shape;314;p24"/>
            <p:cNvSpPr/>
            <p:nvPr/>
          </p:nvSpPr>
          <p:spPr>
            <a:xfrm>
              <a:off x="2454909" y="2086597"/>
              <a:ext cx="74972" cy="449379"/>
            </a:xfrm>
            <a:custGeom>
              <a:avLst/>
              <a:gdLst/>
              <a:ahLst/>
              <a:cxnLst/>
              <a:rect l="l" t="t" r="r" b="b"/>
              <a:pathLst>
                <a:path w="169" h="1013" extrusionOk="0">
                  <a:moveTo>
                    <a:pt x="169" y="937"/>
                  </a:moveTo>
                  <a:lnTo>
                    <a:pt x="169" y="937"/>
                  </a:lnTo>
                  <a:cubicBezTo>
                    <a:pt x="169" y="982"/>
                    <a:pt x="123" y="1013"/>
                    <a:pt x="92" y="1013"/>
                  </a:cubicBezTo>
                  <a:cubicBezTo>
                    <a:pt x="76" y="1013"/>
                    <a:pt x="76" y="1013"/>
                    <a:pt x="76" y="1013"/>
                  </a:cubicBezTo>
                  <a:cubicBezTo>
                    <a:pt x="31" y="1013"/>
                    <a:pt x="0" y="982"/>
                    <a:pt x="0" y="937"/>
                  </a:cubicBezTo>
                  <a:cubicBezTo>
                    <a:pt x="0" y="78"/>
                    <a:pt x="0" y="78"/>
                    <a:pt x="0" y="78"/>
                  </a:cubicBezTo>
                  <a:cubicBezTo>
                    <a:pt x="0" y="31"/>
                    <a:pt x="31" y="0"/>
                    <a:pt x="76" y="0"/>
                  </a:cubicBezTo>
                  <a:cubicBezTo>
                    <a:pt x="92" y="0"/>
                    <a:pt x="92" y="0"/>
                    <a:pt x="92" y="0"/>
                  </a:cubicBezTo>
                  <a:cubicBezTo>
                    <a:pt x="123" y="0"/>
                    <a:pt x="169" y="31"/>
                    <a:pt x="169" y="78"/>
                  </a:cubicBezTo>
                  <a:lnTo>
                    <a:pt x="169" y="93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5" name="Google Shape;315;p24"/>
            <p:cNvSpPr/>
            <p:nvPr/>
          </p:nvSpPr>
          <p:spPr>
            <a:xfrm>
              <a:off x="2406998" y="2168222"/>
              <a:ext cx="163252" cy="47910"/>
            </a:xfrm>
            <a:custGeom>
              <a:avLst/>
              <a:gdLst/>
              <a:ahLst/>
              <a:cxnLst/>
              <a:rect l="l" t="t" r="r" b="b"/>
              <a:pathLst>
                <a:path w="368" h="108" extrusionOk="0">
                  <a:moveTo>
                    <a:pt x="368" y="62"/>
                  </a:moveTo>
                  <a:lnTo>
                    <a:pt x="368" y="62"/>
                  </a:lnTo>
                  <a:cubicBezTo>
                    <a:pt x="368" y="78"/>
                    <a:pt x="354" y="108"/>
                    <a:pt x="323" y="108"/>
                  </a:cubicBezTo>
                  <a:cubicBezTo>
                    <a:pt x="47" y="108"/>
                    <a:pt x="47" y="108"/>
                    <a:pt x="47" y="108"/>
                  </a:cubicBezTo>
                  <a:cubicBezTo>
                    <a:pt x="16" y="108"/>
                    <a:pt x="0" y="78"/>
                    <a:pt x="0" y="62"/>
                  </a:cubicBezTo>
                  <a:lnTo>
                    <a:pt x="0" y="62"/>
                  </a:lnTo>
                  <a:cubicBezTo>
                    <a:pt x="0" y="31"/>
                    <a:pt x="16" y="0"/>
                    <a:pt x="47" y="0"/>
                  </a:cubicBezTo>
                  <a:cubicBezTo>
                    <a:pt x="323" y="0"/>
                    <a:pt x="323" y="0"/>
                    <a:pt x="323" y="0"/>
                  </a:cubicBezTo>
                  <a:cubicBezTo>
                    <a:pt x="354" y="0"/>
                    <a:pt x="368" y="31"/>
                    <a:pt x="368" y="62"/>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6" name="Google Shape;316;p24"/>
            <p:cNvSpPr/>
            <p:nvPr/>
          </p:nvSpPr>
          <p:spPr>
            <a:xfrm>
              <a:off x="1460756" y="3243094"/>
              <a:ext cx="157041" cy="89166"/>
            </a:xfrm>
            <a:custGeom>
              <a:avLst/>
              <a:gdLst/>
              <a:ahLst/>
              <a:cxnLst/>
              <a:rect l="l" t="t" r="r" b="b"/>
              <a:pathLst>
                <a:path w="354" h="201" extrusionOk="0">
                  <a:moveTo>
                    <a:pt x="354" y="124"/>
                  </a:moveTo>
                  <a:lnTo>
                    <a:pt x="354" y="124"/>
                  </a:lnTo>
                  <a:cubicBezTo>
                    <a:pt x="354" y="170"/>
                    <a:pt x="323" y="201"/>
                    <a:pt x="277" y="201"/>
                  </a:cubicBezTo>
                  <a:cubicBezTo>
                    <a:pt x="79" y="201"/>
                    <a:pt x="79" y="201"/>
                    <a:pt x="79" y="201"/>
                  </a:cubicBezTo>
                  <a:cubicBezTo>
                    <a:pt x="31" y="201"/>
                    <a:pt x="0" y="170"/>
                    <a:pt x="0" y="124"/>
                  </a:cubicBezTo>
                  <a:cubicBezTo>
                    <a:pt x="0" y="77"/>
                    <a:pt x="0" y="77"/>
                    <a:pt x="0" y="77"/>
                  </a:cubicBezTo>
                  <a:cubicBezTo>
                    <a:pt x="0" y="31"/>
                    <a:pt x="31" y="0"/>
                    <a:pt x="79" y="0"/>
                  </a:cubicBezTo>
                  <a:cubicBezTo>
                    <a:pt x="277" y="0"/>
                    <a:pt x="277" y="0"/>
                    <a:pt x="277" y="0"/>
                  </a:cubicBezTo>
                  <a:cubicBezTo>
                    <a:pt x="323" y="0"/>
                    <a:pt x="354" y="31"/>
                    <a:pt x="354" y="77"/>
                  </a:cubicBezTo>
                  <a:lnTo>
                    <a:pt x="354" y="124"/>
                  </a:lnTo>
                  <a:close/>
                </a:path>
              </a:pathLst>
            </a:custGeom>
            <a:solidFill>
              <a:schemeClr val="accent4"/>
            </a:solidFill>
            <a:ln>
              <a:noFill/>
            </a:ln>
          </p:spPr>
          <p:txBody>
            <a:bodyPr spcFirstLastPara="1" wrap="square" lIns="90000" tIns="27350" rIns="90000" bIns="27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7" name="Google Shape;317;p24"/>
            <p:cNvSpPr/>
            <p:nvPr/>
          </p:nvSpPr>
          <p:spPr>
            <a:xfrm>
              <a:off x="1645302" y="3243094"/>
              <a:ext cx="156154" cy="89166"/>
            </a:xfrm>
            <a:custGeom>
              <a:avLst/>
              <a:gdLst/>
              <a:ahLst/>
              <a:cxnLst/>
              <a:rect l="l" t="t" r="r" b="b"/>
              <a:pathLst>
                <a:path w="352" h="201" extrusionOk="0">
                  <a:moveTo>
                    <a:pt x="352" y="124"/>
                  </a:moveTo>
                  <a:lnTo>
                    <a:pt x="352" y="124"/>
                  </a:lnTo>
                  <a:cubicBezTo>
                    <a:pt x="352" y="170"/>
                    <a:pt x="306" y="201"/>
                    <a:pt x="275" y="201"/>
                  </a:cubicBezTo>
                  <a:cubicBezTo>
                    <a:pt x="76" y="201"/>
                    <a:pt x="76" y="201"/>
                    <a:pt x="76" y="201"/>
                  </a:cubicBezTo>
                  <a:cubicBezTo>
                    <a:pt x="31" y="201"/>
                    <a:pt x="0" y="170"/>
                    <a:pt x="0" y="124"/>
                  </a:cubicBezTo>
                  <a:cubicBezTo>
                    <a:pt x="0" y="77"/>
                    <a:pt x="0" y="77"/>
                    <a:pt x="0" y="77"/>
                  </a:cubicBezTo>
                  <a:cubicBezTo>
                    <a:pt x="0" y="31"/>
                    <a:pt x="31" y="0"/>
                    <a:pt x="76" y="0"/>
                  </a:cubicBezTo>
                  <a:cubicBezTo>
                    <a:pt x="275" y="0"/>
                    <a:pt x="275" y="0"/>
                    <a:pt x="275" y="0"/>
                  </a:cubicBezTo>
                  <a:cubicBezTo>
                    <a:pt x="306" y="0"/>
                    <a:pt x="352" y="31"/>
                    <a:pt x="352" y="77"/>
                  </a:cubicBezTo>
                  <a:lnTo>
                    <a:pt x="352" y="124"/>
                  </a:lnTo>
                  <a:close/>
                </a:path>
              </a:pathLst>
            </a:custGeom>
            <a:solidFill>
              <a:schemeClr val="accent4"/>
            </a:solidFill>
            <a:ln>
              <a:noFill/>
            </a:ln>
          </p:spPr>
          <p:txBody>
            <a:bodyPr spcFirstLastPara="1" wrap="square" lIns="90000" tIns="27350" rIns="90000" bIns="27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8" name="Google Shape;318;p24"/>
            <p:cNvSpPr/>
            <p:nvPr/>
          </p:nvSpPr>
          <p:spPr>
            <a:xfrm>
              <a:off x="1229630" y="1862573"/>
              <a:ext cx="776335" cy="428530"/>
            </a:xfrm>
            <a:custGeom>
              <a:avLst/>
              <a:gdLst/>
              <a:ahLst/>
              <a:cxnLst/>
              <a:rect l="l" t="t" r="r" b="b"/>
              <a:pathLst>
                <a:path w="1750" h="966" extrusionOk="0">
                  <a:moveTo>
                    <a:pt x="1750" y="904"/>
                  </a:moveTo>
                  <a:lnTo>
                    <a:pt x="1750" y="904"/>
                  </a:lnTo>
                  <a:cubicBezTo>
                    <a:pt x="1750" y="935"/>
                    <a:pt x="1719" y="966"/>
                    <a:pt x="1688" y="966"/>
                  </a:cubicBezTo>
                  <a:cubicBezTo>
                    <a:pt x="62" y="966"/>
                    <a:pt x="62" y="966"/>
                    <a:pt x="62" y="966"/>
                  </a:cubicBezTo>
                  <a:cubicBezTo>
                    <a:pt x="31" y="966"/>
                    <a:pt x="0" y="935"/>
                    <a:pt x="0" y="904"/>
                  </a:cubicBezTo>
                  <a:cubicBezTo>
                    <a:pt x="0" y="60"/>
                    <a:pt x="0" y="60"/>
                    <a:pt x="0" y="60"/>
                  </a:cubicBezTo>
                  <a:cubicBezTo>
                    <a:pt x="0" y="31"/>
                    <a:pt x="31" y="0"/>
                    <a:pt x="62" y="0"/>
                  </a:cubicBezTo>
                  <a:cubicBezTo>
                    <a:pt x="1688" y="0"/>
                    <a:pt x="1688" y="0"/>
                    <a:pt x="1688" y="0"/>
                  </a:cubicBezTo>
                  <a:cubicBezTo>
                    <a:pt x="1719" y="0"/>
                    <a:pt x="1750" y="31"/>
                    <a:pt x="1750" y="60"/>
                  </a:cubicBezTo>
                  <a:lnTo>
                    <a:pt x="1750" y="904"/>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9" name="Google Shape;319;p24"/>
            <p:cNvSpPr/>
            <p:nvPr/>
          </p:nvSpPr>
          <p:spPr>
            <a:xfrm>
              <a:off x="1318354" y="2454352"/>
              <a:ext cx="592233" cy="591779"/>
            </a:xfrm>
            <a:custGeom>
              <a:avLst/>
              <a:gdLst/>
              <a:ahLst/>
              <a:cxnLst/>
              <a:rect l="l" t="t" r="r" b="b"/>
              <a:pathLst>
                <a:path w="1335" h="1334" extrusionOk="0">
                  <a:moveTo>
                    <a:pt x="1335" y="674"/>
                  </a:moveTo>
                  <a:lnTo>
                    <a:pt x="1335" y="674"/>
                  </a:lnTo>
                  <a:cubicBezTo>
                    <a:pt x="1335" y="1042"/>
                    <a:pt x="1043" y="1334"/>
                    <a:pt x="675" y="1334"/>
                  </a:cubicBezTo>
                  <a:cubicBezTo>
                    <a:pt x="307" y="1334"/>
                    <a:pt x="0" y="1042"/>
                    <a:pt x="0" y="674"/>
                  </a:cubicBezTo>
                  <a:cubicBezTo>
                    <a:pt x="0" y="306"/>
                    <a:pt x="307" y="0"/>
                    <a:pt x="675" y="0"/>
                  </a:cubicBezTo>
                  <a:cubicBezTo>
                    <a:pt x="1043" y="0"/>
                    <a:pt x="1335" y="306"/>
                    <a:pt x="1335" y="67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0" name="Google Shape;320;p24"/>
            <p:cNvSpPr/>
            <p:nvPr/>
          </p:nvSpPr>
          <p:spPr>
            <a:xfrm>
              <a:off x="1389777" y="2517345"/>
              <a:ext cx="464914" cy="464019"/>
            </a:xfrm>
            <a:custGeom>
              <a:avLst/>
              <a:gdLst/>
              <a:ahLst/>
              <a:cxnLst/>
              <a:rect l="l" t="t" r="r" b="b"/>
              <a:pathLst>
                <a:path w="1048" h="1046" extrusionOk="0">
                  <a:moveTo>
                    <a:pt x="299" y="1024"/>
                  </a:moveTo>
                  <a:lnTo>
                    <a:pt x="299" y="1024"/>
                  </a:lnTo>
                  <a:cubicBezTo>
                    <a:pt x="268" y="1053"/>
                    <a:pt x="239" y="1053"/>
                    <a:pt x="208" y="1024"/>
                  </a:cubicBezTo>
                  <a:cubicBezTo>
                    <a:pt x="23" y="823"/>
                    <a:pt x="23" y="823"/>
                    <a:pt x="23" y="823"/>
                  </a:cubicBezTo>
                  <a:cubicBezTo>
                    <a:pt x="-7" y="809"/>
                    <a:pt x="-7" y="778"/>
                    <a:pt x="23" y="747"/>
                  </a:cubicBezTo>
                  <a:cubicBezTo>
                    <a:pt x="760" y="11"/>
                    <a:pt x="760" y="11"/>
                    <a:pt x="760" y="11"/>
                  </a:cubicBezTo>
                  <a:cubicBezTo>
                    <a:pt x="775" y="-3"/>
                    <a:pt x="806" y="-3"/>
                    <a:pt x="836" y="11"/>
                  </a:cubicBezTo>
                  <a:cubicBezTo>
                    <a:pt x="1035" y="211"/>
                    <a:pt x="1035" y="211"/>
                    <a:pt x="1035" y="211"/>
                  </a:cubicBezTo>
                  <a:cubicBezTo>
                    <a:pt x="1052" y="225"/>
                    <a:pt x="1052" y="271"/>
                    <a:pt x="1035" y="287"/>
                  </a:cubicBezTo>
                  <a:lnTo>
                    <a:pt x="299" y="1024"/>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1" name="Google Shape;321;p24"/>
            <p:cNvSpPr/>
            <p:nvPr/>
          </p:nvSpPr>
          <p:spPr>
            <a:xfrm>
              <a:off x="1263789" y="1937100"/>
              <a:ext cx="558518" cy="279032"/>
            </a:xfrm>
            <a:custGeom>
              <a:avLst/>
              <a:gdLst/>
              <a:ahLst/>
              <a:cxnLst/>
              <a:rect l="l" t="t" r="r" b="b"/>
              <a:pathLst>
                <a:path w="1259" h="629" extrusionOk="0">
                  <a:moveTo>
                    <a:pt x="798" y="0"/>
                  </a:moveTo>
                  <a:lnTo>
                    <a:pt x="798" y="0"/>
                  </a:lnTo>
                  <a:cubicBezTo>
                    <a:pt x="492" y="0"/>
                    <a:pt x="200" y="124"/>
                    <a:pt x="0" y="353"/>
                  </a:cubicBezTo>
                  <a:cubicBezTo>
                    <a:pt x="291" y="629"/>
                    <a:pt x="291" y="629"/>
                    <a:pt x="291" y="629"/>
                  </a:cubicBezTo>
                  <a:cubicBezTo>
                    <a:pt x="430" y="476"/>
                    <a:pt x="614" y="399"/>
                    <a:pt x="798" y="399"/>
                  </a:cubicBezTo>
                  <a:cubicBezTo>
                    <a:pt x="891" y="399"/>
                    <a:pt x="967" y="415"/>
                    <a:pt x="1044" y="445"/>
                  </a:cubicBezTo>
                  <a:cubicBezTo>
                    <a:pt x="1259" y="93"/>
                    <a:pt x="1259" y="93"/>
                    <a:pt x="1259" y="93"/>
                  </a:cubicBezTo>
                  <a:cubicBezTo>
                    <a:pt x="1120" y="31"/>
                    <a:pt x="967" y="0"/>
                    <a:pt x="798" y="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2" name="Google Shape;322;p24"/>
            <p:cNvSpPr/>
            <p:nvPr/>
          </p:nvSpPr>
          <p:spPr>
            <a:xfrm>
              <a:off x="1726928" y="1978356"/>
              <a:ext cx="251533" cy="237776"/>
            </a:xfrm>
            <a:custGeom>
              <a:avLst/>
              <a:gdLst/>
              <a:ahLst/>
              <a:cxnLst/>
              <a:rect l="l" t="t" r="r" b="b"/>
              <a:pathLst>
                <a:path w="567" h="536" extrusionOk="0">
                  <a:moveTo>
                    <a:pt x="215" y="0"/>
                  </a:moveTo>
                  <a:lnTo>
                    <a:pt x="215" y="0"/>
                  </a:lnTo>
                  <a:cubicBezTo>
                    <a:pt x="0" y="352"/>
                    <a:pt x="0" y="352"/>
                    <a:pt x="0" y="352"/>
                  </a:cubicBezTo>
                  <a:cubicBezTo>
                    <a:pt x="91" y="399"/>
                    <a:pt x="199" y="459"/>
                    <a:pt x="261" y="536"/>
                  </a:cubicBezTo>
                  <a:cubicBezTo>
                    <a:pt x="567" y="275"/>
                    <a:pt x="567" y="275"/>
                    <a:pt x="567" y="275"/>
                  </a:cubicBezTo>
                  <a:cubicBezTo>
                    <a:pt x="476" y="168"/>
                    <a:pt x="352" y="76"/>
                    <a:pt x="215"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3" name="Google Shape;323;p24"/>
            <p:cNvSpPr/>
            <p:nvPr/>
          </p:nvSpPr>
          <p:spPr>
            <a:xfrm>
              <a:off x="1590293" y="2025822"/>
              <a:ext cx="61663" cy="237776"/>
            </a:xfrm>
            <a:custGeom>
              <a:avLst/>
              <a:gdLst/>
              <a:ahLst/>
              <a:cxnLst/>
              <a:rect l="l" t="t" r="r" b="b"/>
              <a:pathLst>
                <a:path w="139" h="536" extrusionOk="0">
                  <a:moveTo>
                    <a:pt x="139" y="476"/>
                  </a:moveTo>
                  <a:lnTo>
                    <a:pt x="139" y="476"/>
                  </a:lnTo>
                  <a:cubicBezTo>
                    <a:pt x="139" y="505"/>
                    <a:pt x="108" y="536"/>
                    <a:pt x="77" y="536"/>
                  </a:cubicBezTo>
                  <a:cubicBezTo>
                    <a:pt x="31" y="536"/>
                    <a:pt x="0" y="505"/>
                    <a:pt x="0" y="476"/>
                  </a:cubicBezTo>
                  <a:cubicBezTo>
                    <a:pt x="0" y="445"/>
                    <a:pt x="77" y="0"/>
                    <a:pt x="77" y="0"/>
                  </a:cubicBezTo>
                  <a:cubicBezTo>
                    <a:pt x="77" y="0"/>
                    <a:pt x="139" y="445"/>
                    <a:pt x="139" y="47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4" name="Google Shape;324;p24"/>
            <p:cNvSpPr/>
            <p:nvPr/>
          </p:nvSpPr>
          <p:spPr>
            <a:xfrm>
              <a:off x="1243382" y="2366517"/>
              <a:ext cx="122883" cy="121993"/>
            </a:xfrm>
            <a:custGeom>
              <a:avLst/>
              <a:gdLst/>
              <a:ahLst/>
              <a:cxnLst/>
              <a:rect l="l" t="t" r="r" b="b"/>
              <a:pathLst>
                <a:path w="277" h="275" extrusionOk="0">
                  <a:moveTo>
                    <a:pt x="277" y="136"/>
                  </a:moveTo>
                  <a:lnTo>
                    <a:pt x="277" y="136"/>
                  </a:lnTo>
                  <a:cubicBezTo>
                    <a:pt x="277" y="213"/>
                    <a:pt x="215" y="275"/>
                    <a:pt x="138" y="275"/>
                  </a:cubicBezTo>
                  <a:cubicBezTo>
                    <a:pt x="62" y="275"/>
                    <a:pt x="0" y="213"/>
                    <a:pt x="0" y="136"/>
                  </a:cubicBezTo>
                  <a:cubicBezTo>
                    <a:pt x="0" y="60"/>
                    <a:pt x="62" y="0"/>
                    <a:pt x="138" y="0"/>
                  </a:cubicBezTo>
                  <a:cubicBezTo>
                    <a:pt x="215" y="0"/>
                    <a:pt x="277" y="60"/>
                    <a:pt x="277" y="13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5" name="Google Shape;325;p24"/>
            <p:cNvSpPr/>
            <p:nvPr/>
          </p:nvSpPr>
          <p:spPr>
            <a:xfrm>
              <a:off x="1856465" y="2366517"/>
              <a:ext cx="129093" cy="121993"/>
            </a:xfrm>
            <a:custGeom>
              <a:avLst/>
              <a:gdLst/>
              <a:ahLst/>
              <a:cxnLst/>
              <a:rect l="l" t="t" r="r" b="b"/>
              <a:pathLst>
                <a:path w="291" h="275" extrusionOk="0">
                  <a:moveTo>
                    <a:pt x="291" y="136"/>
                  </a:moveTo>
                  <a:lnTo>
                    <a:pt x="291" y="136"/>
                  </a:lnTo>
                  <a:cubicBezTo>
                    <a:pt x="291" y="213"/>
                    <a:pt x="229" y="275"/>
                    <a:pt x="153" y="275"/>
                  </a:cubicBezTo>
                  <a:cubicBezTo>
                    <a:pt x="76" y="275"/>
                    <a:pt x="0" y="213"/>
                    <a:pt x="0" y="136"/>
                  </a:cubicBezTo>
                  <a:cubicBezTo>
                    <a:pt x="0" y="60"/>
                    <a:pt x="76" y="0"/>
                    <a:pt x="153" y="0"/>
                  </a:cubicBezTo>
                  <a:cubicBezTo>
                    <a:pt x="229" y="0"/>
                    <a:pt x="291" y="60"/>
                    <a:pt x="291" y="13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26" name="Google Shape;326;p24"/>
          <p:cNvSpPr txBox="1">
            <a:spLocks noGrp="1"/>
          </p:cNvSpPr>
          <p:nvPr>
            <p:ph type="ctrTitle"/>
          </p:nvPr>
        </p:nvSpPr>
        <p:spPr>
          <a:xfrm>
            <a:off x="3217996" y="937688"/>
            <a:ext cx="5139576" cy="2407834"/>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vi-VN" sz="3600" dirty="0">
                <a:latin typeface="Arial" panose="020B0604020202020204" pitchFamily="34" charset="0"/>
                <a:cs typeface="Arial" panose="020B0604020202020204" pitchFamily="34" charset="0"/>
                <a:sym typeface="Epilogue"/>
              </a:rPr>
              <a:t>CẢM ƠN CÁC BẠN ĐÃ CHÚ Ý LẮNG NGHE BÀI HỌC HÔM NAY!</a:t>
            </a:r>
            <a:endParaRPr sz="3600" b="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E50D3608-013A-2B61-AD2F-767A6A817F9A}"/>
              </a:ext>
            </a:extLst>
          </p:cNvPr>
          <p:cNvSpPr>
            <a:spLocks noGrp="1"/>
          </p:cNvSpPr>
          <p:nvPr>
            <p:ph type="subTitle" idx="1"/>
          </p:nvPr>
        </p:nvSpPr>
        <p:spPr>
          <a:xfrm>
            <a:off x="3217995" y="3570757"/>
            <a:ext cx="5139576" cy="411600"/>
          </a:xfrm>
          <a:solidFill>
            <a:srgbClr val="FCFBFA"/>
          </a:solidFill>
        </p:spPr>
        <p:txBody>
          <a:bodyPr/>
          <a:lstStyle/>
          <a:p>
            <a:r>
              <a:rPr lang="vi-VN" b="1" dirty="0">
                <a:latin typeface="Arial" panose="020B0604020202020204" pitchFamily="34" charset="0"/>
                <a:cs typeface="Arial" panose="020B0604020202020204" pitchFamily="34" charset="0"/>
              </a:rPr>
              <a:t>MÔN: </a:t>
            </a:r>
            <a:r>
              <a:rPr lang="vi-VN" dirty="0">
                <a:latin typeface="Arial" panose="020B0604020202020204" pitchFamily="34" charset="0"/>
                <a:cs typeface="Arial" panose="020B0604020202020204" pitchFamily="34" charset="0"/>
              </a:rPr>
              <a:t>CÔNG NGHỆ 9 - LẮP MẠNG ĐIỆN</a:t>
            </a:r>
          </a:p>
        </p:txBody>
      </p:sp>
    </p:spTree>
    <p:extLst>
      <p:ext uri="{BB962C8B-B14F-4D97-AF65-F5344CB8AC3E}">
        <p14:creationId xmlns:p14="http://schemas.microsoft.com/office/powerpoint/2010/main" val="1504938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500"/>
                                        <p:tgtEl>
                                          <p:spTgt spid="326"/>
                                        </p:tgtEl>
                                      </p:cBhvr>
                                    </p:animEffect>
                                    <p:anim calcmode="lin" valueType="num">
                                      <p:cBhvr>
                                        <p:cTn id="8" dur="500" fill="hold"/>
                                        <p:tgtEl>
                                          <p:spTgt spid="326"/>
                                        </p:tgtEl>
                                        <p:attrNameLst>
                                          <p:attrName>ppt_x</p:attrName>
                                        </p:attrNameLst>
                                      </p:cBhvr>
                                      <p:tavLst>
                                        <p:tav tm="0">
                                          <p:val>
                                            <p:strVal val="#ppt_x"/>
                                          </p:val>
                                        </p:tav>
                                        <p:tav tm="100000">
                                          <p:val>
                                            <p:strVal val="#ppt_x"/>
                                          </p:val>
                                        </p:tav>
                                      </p:tavLst>
                                    </p:anim>
                                    <p:anim calcmode="lin" valueType="num">
                                      <p:cBhvr>
                                        <p:cTn id="9" dur="500" fill="hold"/>
                                        <p:tgtEl>
                                          <p:spTgt spid="3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6"/>
          <p:cNvSpPr txBox="1">
            <a:spLocks noGrp="1"/>
          </p:cNvSpPr>
          <p:nvPr>
            <p:ph type="subTitle" idx="13"/>
          </p:nvPr>
        </p:nvSpPr>
        <p:spPr>
          <a:xfrm>
            <a:off x="1595250" y="3306364"/>
            <a:ext cx="2931900" cy="8676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vi-VN" b="0" dirty="0">
                <a:solidFill>
                  <a:schemeClr val="tx1">
                    <a:lumMod val="50000"/>
                  </a:schemeClr>
                </a:solidFill>
                <a:latin typeface="Arial" panose="020B0604020202020204" pitchFamily="34" charset="0"/>
                <a:cs typeface="Arial" panose="020B0604020202020204" pitchFamily="34" charset="0"/>
              </a:rPr>
              <a:t>Ampe kìm (Ampe kẹp)</a:t>
            </a:r>
            <a:endParaRPr b="0" dirty="0">
              <a:solidFill>
                <a:schemeClr val="tx1">
                  <a:lumMod val="50000"/>
                </a:schemeClr>
              </a:solidFill>
              <a:latin typeface="Arial" panose="020B0604020202020204" pitchFamily="34" charset="0"/>
              <a:cs typeface="Arial" panose="020B0604020202020204" pitchFamily="34" charset="0"/>
            </a:endParaRPr>
          </a:p>
        </p:txBody>
      </p:sp>
      <p:sp>
        <p:nvSpPr>
          <p:cNvPr id="342" name="Google Shape;342;p26"/>
          <p:cNvSpPr txBox="1">
            <a:spLocks noGrp="1"/>
          </p:cNvSpPr>
          <p:nvPr>
            <p:ph type="title" idx="5"/>
          </p:nvPr>
        </p:nvSpPr>
        <p:spPr>
          <a:xfrm>
            <a:off x="721400" y="1871064"/>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Arial" panose="020B0604020202020204" pitchFamily="34" charset="0"/>
                <a:cs typeface="Arial" panose="020B0604020202020204" pitchFamily="34" charset="0"/>
              </a:rPr>
              <a:t>01</a:t>
            </a:r>
            <a:endParaRPr b="1" dirty="0">
              <a:latin typeface="Arial" panose="020B0604020202020204" pitchFamily="34" charset="0"/>
              <a:cs typeface="Arial" panose="020B0604020202020204" pitchFamily="34" charset="0"/>
            </a:endParaRPr>
          </a:p>
        </p:txBody>
      </p:sp>
      <p:sp>
        <p:nvSpPr>
          <p:cNvPr id="343" name="Google Shape;343;p26"/>
          <p:cNvSpPr txBox="1">
            <a:spLocks noGrp="1"/>
          </p:cNvSpPr>
          <p:nvPr>
            <p:ph type="subTitle" idx="9"/>
          </p:nvPr>
        </p:nvSpPr>
        <p:spPr>
          <a:xfrm>
            <a:off x="1595305" y="1871064"/>
            <a:ext cx="2931900" cy="8727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vi-VN" b="0" dirty="0">
                <a:solidFill>
                  <a:schemeClr val="tx1">
                    <a:lumMod val="50000"/>
                  </a:schemeClr>
                </a:solidFill>
                <a:latin typeface="Arial" panose="020B0604020202020204" pitchFamily="34" charset="0"/>
                <a:cs typeface="Arial" panose="020B0604020202020204" pitchFamily="34" charset="0"/>
              </a:rPr>
              <a:t>Công tơ điện một pha</a:t>
            </a:r>
            <a:endParaRPr b="0" dirty="0">
              <a:solidFill>
                <a:schemeClr val="tx1">
                  <a:lumMod val="50000"/>
                </a:schemeClr>
              </a:solidFill>
              <a:latin typeface="Arial" panose="020B0604020202020204" pitchFamily="34" charset="0"/>
              <a:cs typeface="Arial" panose="020B0604020202020204" pitchFamily="34" charset="0"/>
            </a:endParaRPr>
          </a:p>
        </p:txBody>
      </p:sp>
      <p:sp>
        <p:nvSpPr>
          <p:cNvPr id="344" name="Google Shape;344;p26"/>
          <p:cNvSpPr txBox="1">
            <a:spLocks noGrp="1"/>
          </p:cNvSpPr>
          <p:nvPr>
            <p:ph type="subTitle" idx="15"/>
          </p:nvPr>
        </p:nvSpPr>
        <p:spPr>
          <a:xfrm>
            <a:off x="5498777" y="3306364"/>
            <a:ext cx="2931900" cy="8676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vi-VN" b="0" dirty="0">
                <a:solidFill>
                  <a:schemeClr val="tx1">
                    <a:lumMod val="50000"/>
                  </a:schemeClr>
                </a:solidFill>
                <a:latin typeface="Arial" panose="020B0604020202020204" pitchFamily="34" charset="0"/>
                <a:cs typeface="Arial" panose="020B0604020202020204" pitchFamily="34" charset="0"/>
              </a:rPr>
              <a:t>Thực hành sử dụng VOM và Ampe kìm</a:t>
            </a:r>
            <a:endParaRPr b="0" dirty="0">
              <a:solidFill>
                <a:schemeClr val="tx1">
                  <a:lumMod val="50000"/>
                </a:schemeClr>
              </a:solidFill>
              <a:latin typeface="Arial" panose="020B0604020202020204" pitchFamily="34" charset="0"/>
              <a:cs typeface="Arial" panose="020B0604020202020204" pitchFamily="34" charset="0"/>
            </a:endParaRPr>
          </a:p>
        </p:txBody>
      </p:sp>
      <p:sp>
        <p:nvSpPr>
          <p:cNvPr id="345" name="Google Shape;345;p26"/>
          <p:cNvSpPr txBox="1">
            <a:spLocks noGrp="1"/>
          </p:cNvSpPr>
          <p:nvPr>
            <p:ph type="title"/>
          </p:nvPr>
        </p:nvSpPr>
        <p:spPr>
          <a:xfrm>
            <a:off x="720000" y="862164"/>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200" dirty="0">
                <a:solidFill>
                  <a:schemeClr val="accent2"/>
                </a:solidFill>
                <a:latin typeface="Arial" panose="020B0604020202020204" pitchFamily="34" charset="0"/>
                <a:cs typeface="Arial" panose="020B0604020202020204" pitchFamily="34" charset="0"/>
              </a:rPr>
              <a:t>NỘI DUNG BÀI HỌC</a:t>
            </a:r>
            <a:endParaRPr sz="3200" dirty="0">
              <a:solidFill>
                <a:schemeClr val="accent2"/>
              </a:solidFill>
              <a:latin typeface="Arial" panose="020B0604020202020204" pitchFamily="34" charset="0"/>
              <a:cs typeface="Arial" panose="020B0604020202020204" pitchFamily="34" charset="0"/>
            </a:endParaRPr>
          </a:p>
        </p:txBody>
      </p:sp>
      <p:sp>
        <p:nvSpPr>
          <p:cNvPr id="350" name="Google Shape;350;p26"/>
          <p:cNvSpPr txBox="1">
            <a:spLocks noGrp="1"/>
          </p:cNvSpPr>
          <p:nvPr>
            <p:ph type="title" idx="6"/>
          </p:nvPr>
        </p:nvSpPr>
        <p:spPr>
          <a:xfrm>
            <a:off x="4624925" y="1871064"/>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Arial" panose="020B0604020202020204" pitchFamily="34" charset="0"/>
                <a:cs typeface="Arial" panose="020B0604020202020204" pitchFamily="34" charset="0"/>
              </a:rPr>
              <a:t>02</a:t>
            </a:r>
            <a:endParaRPr b="1">
              <a:latin typeface="Arial" panose="020B0604020202020204" pitchFamily="34" charset="0"/>
              <a:cs typeface="Arial" panose="020B0604020202020204" pitchFamily="34" charset="0"/>
            </a:endParaRPr>
          </a:p>
        </p:txBody>
      </p:sp>
      <p:sp>
        <p:nvSpPr>
          <p:cNvPr id="351" name="Google Shape;351;p26"/>
          <p:cNvSpPr txBox="1">
            <a:spLocks noGrp="1"/>
          </p:cNvSpPr>
          <p:nvPr>
            <p:ph type="title" idx="7"/>
          </p:nvPr>
        </p:nvSpPr>
        <p:spPr>
          <a:xfrm>
            <a:off x="721400" y="3306364"/>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Arial" panose="020B0604020202020204" pitchFamily="34" charset="0"/>
                <a:cs typeface="Arial" panose="020B0604020202020204" pitchFamily="34" charset="0"/>
              </a:rPr>
              <a:t>03</a:t>
            </a:r>
            <a:endParaRPr b="1">
              <a:latin typeface="Arial" panose="020B0604020202020204" pitchFamily="34" charset="0"/>
              <a:cs typeface="Arial" panose="020B0604020202020204" pitchFamily="34" charset="0"/>
            </a:endParaRPr>
          </a:p>
        </p:txBody>
      </p:sp>
      <p:sp>
        <p:nvSpPr>
          <p:cNvPr id="352" name="Google Shape;352;p26"/>
          <p:cNvSpPr txBox="1">
            <a:spLocks noGrp="1"/>
          </p:cNvSpPr>
          <p:nvPr>
            <p:ph type="title" idx="8"/>
          </p:nvPr>
        </p:nvSpPr>
        <p:spPr>
          <a:xfrm>
            <a:off x="4624925" y="3306364"/>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Arial" panose="020B0604020202020204" pitchFamily="34" charset="0"/>
                <a:cs typeface="Arial" panose="020B0604020202020204" pitchFamily="34" charset="0"/>
              </a:rPr>
              <a:t>04</a:t>
            </a:r>
            <a:endParaRPr b="1">
              <a:latin typeface="Arial" panose="020B0604020202020204" pitchFamily="34" charset="0"/>
              <a:cs typeface="Arial" panose="020B0604020202020204" pitchFamily="34" charset="0"/>
            </a:endParaRPr>
          </a:p>
        </p:txBody>
      </p:sp>
      <p:sp>
        <p:nvSpPr>
          <p:cNvPr id="353" name="Google Shape;353;p26"/>
          <p:cNvSpPr txBox="1">
            <a:spLocks noGrp="1"/>
          </p:cNvSpPr>
          <p:nvPr>
            <p:ph type="subTitle" idx="14"/>
          </p:nvPr>
        </p:nvSpPr>
        <p:spPr>
          <a:xfrm>
            <a:off x="5498750" y="1871064"/>
            <a:ext cx="2931900" cy="8676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vi-VN" b="0" dirty="0">
                <a:solidFill>
                  <a:schemeClr val="tx1">
                    <a:lumMod val="50000"/>
                  </a:schemeClr>
                </a:solidFill>
                <a:latin typeface="Arial" panose="020B0604020202020204" pitchFamily="34" charset="0"/>
                <a:cs typeface="Arial" panose="020B0604020202020204" pitchFamily="34" charset="0"/>
              </a:rPr>
              <a:t>Đồng hồ vạn năng (VOM)</a:t>
            </a:r>
            <a:endParaRPr b="0" dirty="0">
              <a:solidFill>
                <a:schemeClr val="tx1">
                  <a:lumMod val="50000"/>
                </a:schemeClr>
              </a:solidFill>
              <a:latin typeface="Arial" panose="020B0604020202020204" pitchFamily="34" charset="0"/>
              <a:cs typeface="Arial" panose="020B0604020202020204" pitchFamily="34" charset="0"/>
            </a:endParaRPr>
          </a:p>
        </p:txBody>
      </p:sp>
      <p:cxnSp>
        <p:nvCxnSpPr>
          <p:cNvPr id="354" name="Google Shape;354;p26"/>
          <p:cNvCxnSpPr>
            <a:stCxn id="342" idx="3"/>
            <a:endCxn id="343" idx="1"/>
          </p:cNvCxnSpPr>
          <p:nvPr/>
        </p:nvCxnSpPr>
        <p:spPr>
          <a:xfrm>
            <a:off x="1378400" y="2304864"/>
            <a:ext cx="216900" cy="2700"/>
          </a:xfrm>
          <a:prstGeom prst="straightConnector1">
            <a:avLst/>
          </a:prstGeom>
          <a:noFill/>
          <a:ln w="9525" cap="flat" cmpd="sng">
            <a:solidFill>
              <a:schemeClr val="dk1"/>
            </a:solidFill>
            <a:prstDash val="solid"/>
            <a:round/>
            <a:headEnd type="none" w="med" len="med"/>
            <a:tailEnd type="none" w="med" len="med"/>
          </a:ln>
        </p:spPr>
      </p:cxnSp>
      <p:cxnSp>
        <p:nvCxnSpPr>
          <p:cNvPr id="355" name="Google Shape;355;p26"/>
          <p:cNvCxnSpPr>
            <a:stCxn id="351" idx="3"/>
            <a:endCxn id="341" idx="1"/>
          </p:cNvCxnSpPr>
          <p:nvPr/>
        </p:nvCxnSpPr>
        <p:spPr>
          <a:xfrm>
            <a:off x="1378400" y="3740164"/>
            <a:ext cx="216900" cy="0"/>
          </a:xfrm>
          <a:prstGeom prst="straightConnector1">
            <a:avLst/>
          </a:prstGeom>
          <a:noFill/>
          <a:ln w="9525" cap="flat" cmpd="sng">
            <a:solidFill>
              <a:schemeClr val="dk1"/>
            </a:solidFill>
            <a:prstDash val="solid"/>
            <a:round/>
            <a:headEnd type="none" w="med" len="med"/>
            <a:tailEnd type="none" w="med" len="med"/>
          </a:ln>
        </p:spPr>
      </p:cxnSp>
      <p:cxnSp>
        <p:nvCxnSpPr>
          <p:cNvPr id="356" name="Google Shape;356;p26"/>
          <p:cNvCxnSpPr>
            <a:stCxn id="350" idx="3"/>
            <a:endCxn id="353" idx="1"/>
          </p:cNvCxnSpPr>
          <p:nvPr/>
        </p:nvCxnSpPr>
        <p:spPr>
          <a:xfrm>
            <a:off x="5281925" y="2304864"/>
            <a:ext cx="216900" cy="0"/>
          </a:xfrm>
          <a:prstGeom prst="straightConnector1">
            <a:avLst/>
          </a:prstGeom>
          <a:noFill/>
          <a:ln w="9525" cap="flat" cmpd="sng">
            <a:solidFill>
              <a:schemeClr val="dk1"/>
            </a:solidFill>
            <a:prstDash val="solid"/>
            <a:round/>
            <a:headEnd type="none" w="med" len="med"/>
            <a:tailEnd type="none" w="med" len="med"/>
          </a:ln>
        </p:spPr>
      </p:cxnSp>
      <p:cxnSp>
        <p:nvCxnSpPr>
          <p:cNvPr id="357" name="Google Shape;357;p26"/>
          <p:cNvCxnSpPr>
            <a:stCxn id="352" idx="3"/>
            <a:endCxn id="344" idx="1"/>
          </p:cNvCxnSpPr>
          <p:nvPr/>
        </p:nvCxnSpPr>
        <p:spPr>
          <a:xfrm>
            <a:off x="5281925" y="3740164"/>
            <a:ext cx="2169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wheel(1)">
                                      <p:cBhvr>
                                        <p:cTn id="7" dur="500"/>
                                        <p:tgtEl>
                                          <p:spTgt spid="34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4"/>
                                        </p:tgtEl>
                                        <p:attrNameLst>
                                          <p:attrName>style.visibility</p:attrName>
                                        </p:attrNameLst>
                                      </p:cBhvr>
                                      <p:to>
                                        <p:strVal val="visible"/>
                                      </p:to>
                                    </p:set>
                                    <p:animEffect transition="in" filter="wipe(left)">
                                      <p:cBhvr>
                                        <p:cTn id="11" dur="500"/>
                                        <p:tgtEl>
                                          <p:spTgt spid="35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43">
                                            <p:txEl>
                                              <p:pRg st="0" end="0"/>
                                            </p:txEl>
                                          </p:spTgt>
                                        </p:tgtEl>
                                        <p:attrNameLst>
                                          <p:attrName>style.visibility</p:attrName>
                                        </p:attrNameLst>
                                      </p:cBhvr>
                                      <p:to>
                                        <p:strVal val="visible"/>
                                      </p:to>
                                    </p:set>
                                    <p:animEffect transition="in" filter="wipe(left)">
                                      <p:cBhvr>
                                        <p:cTn id="15" dur="500"/>
                                        <p:tgtEl>
                                          <p:spTgt spid="34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350"/>
                                        </p:tgtEl>
                                        <p:attrNameLst>
                                          <p:attrName>style.visibility</p:attrName>
                                        </p:attrNameLst>
                                      </p:cBhvr>
                                      <p:to>
                                        <p:strVal val="visible"/>
                                      </p:to>
                                    </p:set>
                                    <p:animEffect transition="in" filter="wheel(1)">
                                      <p:cBhvr>
                                        <p:cTn id="20" dur="500"/>
                                        <p:tgtEl>
                                          <p:spTgt spid="350"/>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56"/>
                                        </p:tgtEl>
                                        <p:attrNameLst>
                                          <p:attrName>style.visibility</p:attrName>
                                        </p:attrNameLst>
                                      </p:cBhvr>
                                      <p:to>
                                        <p:strVal val="visible"/>
                                      </p:to>
                                    </p:set>
                                    <p:animEffect transition="in" filter="wipe(left)">
                                      <p:cBhvr>
                                        <p:cTn id="24" dur="500"/>
                                        <p:tgtEl>
                                          <p:spTgt spid="35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53">
                                            <p:txEl>
                                              <p:pRg st="0" end="0"/>
                                            </p:txEl>
                                          </p:spTgt>
                                        </p:tgtEl>
                                        <p:attrNameLst>
                                          <p:attrName>style.visibility</p:attrName>
                                        </p:attrNameLst>
                                      </p:cBhvr>
                                      <p:to>
                                        <p:strVal val="visible"/>
                                      </p:to>
                                    </p:set>
                                    <p:animEffect transition="in" filter="wipe(left)">
                                      <p:cBhvr>
                                        <p:cTn id="28" dur="500"/>
                                        <p:tgtEl>
                                          <p:spTgt spid="35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351"/>
                                        </p:tgtEl>
                                        <p:attrNameLst>
                                          <p:attrName>style.visibility</p:attrName>
                                        </p:attrNameLst>
                                      </p:cBhvr>
                                      <p:to>
                                        <p:strVal val="visible"/>
                                      </p:to>
                                    </p:set>
                                    <p:animEffect transition="in" filter="wheel(1)">
                                      <p:cBhvr>
                                        <p:cTn id="33" dur="500"/>
                                        <p:tgtEl>
                                          <p:spTgt spid="351"/>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355"/>
                                        </p:tgtEl>
                                        <p:attrNameLst>
                                          <p:attrName>style.visibility</p:attrName>
                                        </p:attrNameLst>
                                      </p:cBhvr>
                                      <p:to>
                                        <p:strVal val="visible"/>
                                      </p:to>
                                    </p:set>
                                    <p:animEffect transition="in" filter="wipe(left)">
                                      <p:cBhvr>
                                        <p:cTn id="37" dur="500"/>
                                        <p:tgtEl>
                                          <p:spTgt spid="355"/>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341">
                                            <p:txEl>
                                              <p:pRg st="0" end="0"/>
                                            </p:txEl>
                                          </p:spTgt>
                                        </p:tgtEl>
                                        <p:attrNameLst>
                                          <p:attrName>style.visibility</p:attrName>
                                        </p:attrNameLst>
                                      </p:cBhvr>
                                      <p:to>
                                        <p:strVal val="visible"/>
                                      </p:to>
                                    </p:set>
                                    <p:animEffect transition="in" filter="wipe(left)">
                                      <p:cBhvr>
                                        <p:cTn id="41" dur="500"/>
                                        <p:tgtEl>
                                          <p:spTgt spid="34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352"/>
                                        </p:tgtEl>
                                        <p:attrNameLst>
                                          <p:attrName>style.visibility</p:attrName>
                                        </p:attrNameLst>
                                      </p:cBhvr>
                                      <p:to>
                                        <p:strVal val="visible"/>
                                      </p:to>
                                    </p:set>
                                    <p:animEffect transition="in" filter="wheel(1)">
                                      <p:cBhvr>
                                        <p:cTn id="46" dur="500"/>
                                        <p:tgtEl>
                                          <p:spTgt spid="352"/>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357"/>
                                        </p:tgtEl>
                                        <p:attrNameLst>
                                          <p:attrName>style.visibility</p:attrName>
                                        </p:attrNameLst>
                                      </p:cBhvr>
                                      <p:to>
                                        <p:strVal val="visible"/>
                                      </p:to>
                                    </p:set>
                                    <p:animEffect transition="in" filter="wipe(left)">
                                      <p:cBhvr>
                                        <p:cTn id="50" dur="500"/>
                                        <p:tgtEl>
                                          <p:spTgt spid="357"/>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344">
                                            <p:txEl>
                                              <p:pRg st="0" end="0"/>
                                            </p:txEl>
                                          </p:spTgt>
                                        </p:tgtEl>
                                        <p:attrNameLst>
                                          <p:attrName>style.visibility</p:attrName>
                                        </p:attrNameLst>
                                      </p:cBhvr>
                                      <p:to>
                                        <p:strVal val="visible"/>
                                      </p:to>
                                    </p:set>
                                    <p:animEffect transition="in" filter="wipe(left)">
                                      <p:cBhvr>
                                        <p:cTn id="54" dur="500"/>
                                        <p:tgtEl>
                                          <p:spTgt spid="3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build="p"/>
      <p:bldP spid="342" grpId="0" animBg="1"/>
      <p:bldP spid="343" grpId="0" build="p"/>
      <p:bldP spid="344" grpId="0" build="p"/>
      <p:bldP spid="350" grpId="0" animBg="1"/>
      <p:bldP spid="351" grpId="0" animBg="1"/>
      <p:bldP spid="352" grpId="0" animBg="1"/>
      <p:bldP spid="35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0" name="Google Shape;370;p28"/>
          <p:cNvSpPr txBox="1">
            <a:spLocks noGrp="1"/>
          </p:cNvSpPr>
          <p:nvPr>
            <p:ph type="title"/>
          </p:nvPr>
        </p:nvSpPr>
        <p:spPr>
          <a:xfrm>
            <a:off x="587343" y="2518401"/>
            <a:ext cx="5812847" cy="1674000"/>
          </a:xfrm>
          <a:prstGeom prst="rect">
            <a:avLst/>
          </a:prstGeom>
        </p:spPr>
        <p:txBody>
          <a:bodyPr spcFirstLastPara="1" wrap="square" lIns="91425" tIns="91425" rIns="91425" bIns="91425" anchor="ctr" anchorCtr="0">
            <a:noAutofit/>
          </a:bodyPr>
          <a:lstStyle/>
          <a:p>
            <a:pPr marL="0" lvl="0" indent="0" algn="r" rtl="0">
              <a:lnSpc>
                <a:spcPct val="150000"/>
              </a:lnSpc>
              <a:spcBef>
                <a:spcPts val="0"/>
              </a:spcBef>
              <a:spcAft>
                <a:spcPts val="0"/>
              </a:spcAft>
              <a:buNone/>
            </a:pPr>
            <a:r>
              <a:rPr lang="vi-VN" sz="3600" dirty="0">
                <a:latin typeface="Arial" panose="020B0604020202020204" pitchFamily="34" charset="0"/>
                <a:cs typeface="Arial" panose="020B0604020202020204" pitchFamily="34" charset="0"/>
              </a:rPr>
              <a:t>CÔNG TƠ ĐIỆN MỘT PHA</a:t>
            </a:r>
            <a:endParaRPr sz="3600" dirty="0">
              <a:latin typeface="Arial" panose="020B0604020202020204" pitchFamily="34" charset="0"/>
              <a:cs typeface="Arial" panose="020B0604020202020204" pitchFamily="34" charset="0"/>
            </a:endParaRPr>
          </a:p>
        </p:txBody>
      </p:sp>
      <p:sp>
        <p:nvSpPr>
          <p:cNvPr id="371" name="Google Shape;371;p28"/>
          <p:cNvSpPr txBox="1">
            <a:spLocks noGrp="1"/>
          </p:cNvSpPr>
          <p:nvPr>
            <p:ph type="title" idx="2"/>
          </p:nvPr>
        </p:nvSpPr>
        <p:spPr>
          <a:xfrm>
            <a:off x="5255204" y="1543986"/>
            <a:ext cx="982176" cy="97715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Arial" panose="020B0604020202020204" pitchFamily="34" charset="0"/>
                <a:cs typeface="Arial" panose="020B0604020202020204" pitchFamily="34" charset="0"/>
              </a:rPr>
              <a:t>01</a:t>
            </a:r>
            <a:endParaRPr sz="4000" b="1" dirty="0">
              <a:latin typeface="Arial" panose="020B0604020202020204" pitchFamily="34" charset="0"/>
              <a:cs typeface="Arial" panose="020B0604020202020204" pitchFamily="34" charset="0"/>
            </a:endParaRPr>
          </a:p>
        </p:txBody>
      </p:sp>
      <p:sp>
        <p:nvSpPr>
          <p:cNvPr id="372" name="Google Shape;372;p28"/>
          <p:cNvSpPr txBox="1">
            <a:spLocks noGrp="1"/>
          </p:cNvSpPr>
          <p:nvPr>
            <p:ph type="subTitle" idx="1"/>
          </p:nvPr>
        </p:nvSpPr>
        <p:spPr>
          <a:xfrm>
            <a:off x="713225" y="4192392"/>
            <a:ext cx="5573290" cy="411600"/>
          </a:xfrm>
          <a:prstGeom prst="rect">
            <a:avLst/>
          </a:prstGeom>
        </p:spPr>
        <p:txBody>
          <a:bodyPr spcFirstLastPara="1" wrap="square" lIns="91425" tIns="91425" rIns="91425" bIns="91425" anchor="ctr" anchorCtr="0">
            <a:noAutofit/>
          </a:bodyPr>
          <a:lstStyle/>
          <a:p>
            <a:pPr marL="0" indent="0">
              <a:lnSpc>
                <a:spcPct val="100000"/>
              </a:lnSpc>
            </a:pPr>
            <a:r>
              <a:rPr lang="vi-VN" dirty="0">
                <a:latin typeface="Arial" panose="020B0604020202020204" pitchFamily="34" charset="0"/>
                <a:cs typeface="Arial" panose="020B0604020202020204" pitchFamily="34" charset="0"/>
              </a:rPr>
              <a:t>LẮP MẠNG ĐIỆN</a:t>
            </a:r>
          </a:p>
        </p:txBody>
      </p:sp>
      <p:grpSp>
        <p:nvGrpSpPr>
          <p:cNvPr id="373" name="Google Shape;373;p28"/>
          <p:cNvGrpSpPr/>
          <p:nvPr/>
        </p:nvGrpSpPr>
        <p:grpSpPr>
          <a:xfrm>
            <a:off x="6611894" y="2041140"/>
            <a:ext cx="1818875" cy="2498551"/>
            <a:chOff x="6495719" y="1976150"/>
            <a:chExt cx="1818875" cy="2498551"/>
          </a:xfrm>
        </p:grpSpPr>
        <p:sp>
          <p:nvSpPr>
            <p:cNvPr id="374" name="Google Shape;374;p28"/>
            <p:cNvSpPr/>
            <p:nvPr/>
          </p:nvSpPr>
          <p:spPr>
            <a:xfrm>
              <a:off x="6570236" y="3448409"/>
              <a:ext cx="1147664" cy="905486"/>
            </a:xfrm>
            <a:custGeom>
              <a:avLst/>
              <a:gdLst/>
              <a:ahLst/>
              <a:cxnLst/>
              <a:rect l="l" t="t" r="r" b="b"/>
              <a:pathLst>
                <a:path w="2033" h="1604" extrusionOk="0">
                  <a:moveTo>
                    <a:pt x="2033" y="1604"/>
                  </a:moveTo>
                  <a:lnTo>
                    <a:pt x="2033" y="1604"/>
                  </a:lnTo>
                  <a:cubicBezTo>
                    <a:pt x="744" y="1604"/>
                    <a:pt x="744" y="1604"/>
                    <a:pt x="744" y="1604"/>
                  </a:cubicBezTo>
                  <a:cubicBezTo>
                    <a:pt x="331" y="1604"/>
                    <a:pt x="0" y="1274"/>
                    <a:pt x="0" y="860"/>
                  </a:cubicBezTo>
                  <a:cubicBezTo>
                    <a:pt x="0" y="0"/>
                    <a:pt x="0" y="0"/>
                    <a:pt x="0" y="0"/>
                  </a:cubicBezTo>
                  <a:cubicBezTo>
                    <a:pt x="165" y="0"/>
                    <a:pt x="165" y="0"/>
                    <a:pt x="165" y="0"/>
                  </a:cubicBezTo>
                  <a:cubicBezTo>
                    <a:pt x="165" y="860"/>
                    <a:pt x="165" y="860"/>
                    <a:pt x="165" y="860"/>
                  </a:cubicBezTo>
                  <a:cubicBezTo>
                    <a:pt x="165" y="1174"/>
                    <a:pt x="429" y="1439"/>
                    <a:pt x="744" y="1439"/>
                  </a:cubicBezTo>
                  <a:cubicBezTo>
                    <a:pt x="2033" y="1439"/>
                    <a:pt x="2033" y="1439"/>
                    <a:pt x="2033" y="1439"/>
                  </a:cubicBezTo>
                  <a:lnTo>
                    <a:pt x="2033" y="160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5" name="Google Shape;375;p28"/>
            <p:cNvSpPr/>
            <p:nvPr/>
          </p:nvSpPr>
          <p:spPr>
            <a:xfrm>
              <a:off x="6672978" y="1976150"/>
              <a:ext cx="1409036" cy="745728"/>
            </a:xfrm>
            <a:custGeom>
              <a:avLst/>
              <a:gdLst/>
              <a:ahLst/>
              <a:cxnLst/>
              <a:rect l="l" t="t" r="r" b="b"/>
              <a:pathLst>
                <a:path w="2496" h="1321" extrusionOk="0">
                  <a:moveTo>
                    <a:pt x="165" y="1321"/>
                  </a:moveTo>
                  <a:lnTo>
                    <a:pt x="165" y="1321"/>
                  </a:lnTo>
                  <a:cubicBezTo>
                    <a:pt x="98" y="1321"/>
                    <a:pt x="33" y="1272"/>
                    <a:pt x="33" y="1206"/>
                  </a:cubicBezTo>
                  <a:cubicBezTo>
                    <a:pt x="33" y="1190"/>
                    <a:pt x="0" y="958"/>
                    <a:pt x="0" y="660"/>
                  </a:cubicBezTo>
                  <a:cubicBezTo>
                    <a:pt x="0" y="297"/>
                    <a:pt x="297" y="0"/>
                    <a:pt x="644" y="0"/>
                  </a:cubicBezTo>
                  <a:cubicBezTo>
                    <a:pt x="1834" y="0"/>
                    <a:pt x="1834" y="0"/>
                    <a:pt x="1834" y="0"/>
                  </a:cubicBezTo>
                  <a:cubicBezTo>
                    <a:pt x="2197" y="0"/>
                    <a:pt x="2496" y="297"/>
                    <a:pt x="2496" y="660"/>
                  </a:cubicBezTo>
                  <a:cubicBezTo>
                    <a:pt x="2496" y="958"/>
                    <a:pt x="2462" y="1190"/>
                    <a:pt x="2462" y="1206"/>
                  </a:cubicBezTo>
                  <a:cubicBezTo>
                    <a:pt x="2446" y="1272"/>
                    <a:pt x="2380" y="1321"/>
                    <a:pt x="2313" y="1321"/>
                  </a:cubicBezTo>
                  <a:cubicBezTo>
                    <a:pt x="2231" y="1305"/>
                    <a:pt x="2181" y="1239"/>
                    <a:pt x="2197" y="1172"/>
                  </a:cubicBezTo>
                  <a:cubicBezTo>
                    <a:pt x="2197" y="1156"/>
                    <a:pt x="2231" y="941"/>
                    <a:pt x="2231" y="660"/>
                  </a:cubicBezTo>
                  <a:cubicBezTo>
                    <a:pt x="2231" y="446"/>
                    <a:pt x="2048" y="263"/>
                    <a:pt x="1834" y="263"/>
                  </a:cubicBezTo>
                  <a:cubicBezTo>
                    <a:pt x="644" y="263"/>
                    <a:pt x="644" y="263"/>
                    <a:pt x="644" y="263"/>
                  </a:cubicBezTo>
                  <a:cubicBezTo>
                    <a:pt x="430" y="263"/>
                    <a:pt x="265" y="446"/>
                    <a:pt x="265" y="660"/>
                  </a:cubicBezTo>
                  <a:cubicBezTo>
                    <a:pt x="265" y="941"/>
                    <a:pt x="297" y="1156"/>
                    <a:pt x="297" y="1172"/>
                  </a:cubicBezTo>
                  <a:cubicBezTo>
                    <a:pt x="297" y="1239"/>
                    <a:pt x="247" y="1305"/>
                    <a:pt x="181" y="1321"/>
                  </a:cubicBezTo>
                  <a:lnTo>
                    <a:pt x="165" y="132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6" name="Google Shape;376;p28"/>
            <p:cNvSpPr/>
            <p:nvPr/>
          </p:nvSpPr>
          <p:spPr>
            <a:xfrm>
              <a:off x="6766123" y="3728974"/>
              <a:ext cx="1250406" cy="335888"/>
            </a:xfrm>
            <a:custGeom>
              <a:avLst/>
              <a:gdLst/>
              <a:ahLst/>
              <a:cxnLst/>
              <a:rect l="l" t="t" r="r" b="b"/>
              <a:pathLst>
                <a:path w="2215" h="595" extrusionOk="0">
                  <a:moveTo>
                    <a:pt x="2215" y="528"/>
                  </a:moveTo>
                  <a:lnTo>
                    <a:pt x="2215" y="528"/>
                  </a:lnTo>
                  <a:cubicBezTo>
                    <a:pt x="2215" y="579"/>
                    <a:pt x="2181" y="595"/>
                    <a:pt x="2148" y="595"/>
                  </a:cubicBezTo>
                  <a:cubicBezTo>
                    <a:pt x="67" y="595"/>
                    <a:pt x="67" y="595"/>
                    <a:pt x="67" y="595"/>
                  </a:cubicBezTo>
                  <a:cubicBezTo>
                    <a:pt x="33" y="595"/>
                    <a:pt x="0" y="579"/>
                    <a:pt x="0" y="528"/>
                  </a:cubicBezTo>
                  <a:cubicBezTo>
                    <a:pt x="0" y="67"/>
                    <a:pt x="0" y="67"/>
                    <a:pt x="0" y="67"/>
                  </a:cubicBezTo>
                  <a:cubicBezTo>
                    <a:pt x="0" y="33"/>
                    <a:pt x="33" y="0"/>
                    <a:pt x="67" y="0"/>
                  </a:cubicBezTo>
                  <a:cubicBezTo>
                    <a:pt x="2148" y="0"/>
                    <a:pt x="2148" y="0"/>
                    <a:pt x="2148" y="0"/>
                  </a:cubicBezTo>
                  <a:cubicBezTo>
                    <a:pt x="2181" y="0"/>
                    <a:pt x="2215" y="33"/>
                    <a:pt x="2215" y="67"/>
                  </a:cubicBezTo>
                  <a:lnTo>
                    <a:pt x="2215" y="528"/>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7" name="Google Shape;377;p28"/>
            <p:cNvSpPr/>
            <p:nvPr/>
          </p:nvSpPr>
          <p:spPr>
            <a:xfrm>
              <a:off x="7531044" y="4204297"/>
              <a:ext cx="93145" cy="205484"/>
            </a:xfrm>
            <a:custGeom>
              <a:avLst/>
              <a:gdLst/>
              <a:ahLst/>
              <a:cxnLst/>
              <a:rect l="l" t="t" r="r" b="b"/>
              <a:pathLst>
                <a:path w="165" h="364" extrusionOk="0">
                  <a:moveTo>
                    <a:pt x="0" y="34"/>
                  </a:moveTo>
                  <a:lnTo>
                    <a:pt x="0" y="34"/>
                  </a:lnTo>
                  <a:cubicBezTo>
                    <a:pt x="0" y="18"/>
                    <a:pt x="17" y="0"/>
                    <a:pt x="49" y="0"/>
                  </a:cubicBezTo>
                  <a:cubicBezTo>
                    <a:pt x="133" y="0"/>
                    <a:pt x="133" y="0"/>
                    <a:pt x="133" y="0"/>
                  </a:cubicBezTo>
                  <a:cubicBezTo>
                    <a:pt x="149" y="0"/>
                    <a:pt x="165" y="18"/>
                    <a:pt x="165" y="34"/>
                  </a:cubicBezTo>
                  <a:cubicBezTo>
                    <a:pt x="165" y="332"/>
                    <a:pt x="165" y="332"/>
                    <a:pt x="165" y="332"/>
                  </a:cubicBezTo>
                  <a:cubicBezTo>
                    <a:pt x="165" y="348"/>
                    <a:pt x="149" y="364"/>
                    <a:pt x="133" y="364"/>
                  </a:cubicBezTo>
                  <a:cubicBezTo>
                    <a:pt x="49" y="364"/>
                    <a:pt x="49" y="364"/>
                    <a:pt x="49" y="364"/>
                  </a:cubicBezTo>
                  <a:cubicBezTo>
                    <a:pt x="17" y="364"/>
                    <a:pt x="0" y="348"/>
                    <a:pt x="0" y="332"/>
                  </a:cubicBezTo>
                  <a:lnTo>
                    <a:pt x="0" y="34"/>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8" name="Google Shape;378;p28"/>
            <p:cNvSpPr/>
            <p:nvPr/>
          </p:nvSpPr>
          <p:spPr>
            <a:xfrm>
              <a:off x="6495719" y="2246553"/>
              <a:ext cx="1818875" cy="1818311"/>
            </a:xfrm>
            <a:custGeom>
              <a:avLst/>
              <a:gdLst/>
              <a:ahLst/>
              <a:cxnLst/>
              <a:rect l="l" t="t" r="r" b="b"/>
              <a:pathLst>
                <a:path w="3222" h="3221" extrusionOk="0">
                  <a:moveTo>
                    <a:pt x="3222" y="1619"/>
                  </a:moveTo>
                  <a:lnTo>
                    <a:pt x="3222" y="1619"/>
                  </a:lnTo>
                  <a:cubicBezTo>
                    <a:pt x="3222" y="2510"/>
                    <a:pt x="2511" y="3221"/>
                    <a:pt x="1620" y="3221"/>
                  </a:cubicBezTo>
                  <a:cubicBezTo>
                    <a:pt x="726" y="3221"/>
                    <a:pt x="0" y="2510"/>
                    <a:pt x="0" y="1619"/>
                  </a:cubicBezTo>
                  <a:cubicBezTo>
                    <a:pt x="0" y="727"/>
                    <a:pt x="726" y="0"/>
                    <a:pt x="1620" y="0"/>
                  </a:cubicBezTo>
                  <a:cubicBezTo>
                    <a:pt x="2511" y="0"/>
                    <a:pt x="3222" y="727"/>
                    <a:pt x="3222" y="161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79" name="Google Shape;379;p28"/>
            <p:cNvSpPr/>
            <p:nvPr/>
          </p:nvSpPr>
          <p:spPr>
            <a:xfrm>
              <a:off x="6654349" y="2405183"/>
              <a:ext cx="1501617" cy="1501052"/>
            </a:xfrm>
            <a:custGeom>
              <a:avLst/>
              <a:gdLst/>
              <a:ahLst/>
              <a:cxnLst/>
              <a:rect l="l" t="t" r="r" b="b"/>
              <a:pathLst>
                <a:path w="2660" h="2659" extrusionOk="0">
                  <a:moveTo>
                    <a:pt x="2660" y="1338"/>
                  </a:moveTo>
                  <a:lnTo>
                    <a:pt x="2660" y="1338"/>
                  </a:lnTo>
                  <a:cubicBezTo>
                    <a:pt x="2660" y="2064"/>
                    <a:pt x="2065" y="2659"/>
                    <a:pt x="1339" y="2659"/>
                  </a:cubicBezTo>
                  <a:cubicBezTo>
                    <a:pt x="595" y="2659"/>
                    <a:pt x="0" y="2064"/>
                    <a:pt x="0" y="1338"/>
                  </a:cubicBezTo>
                  <a:cubicBezTo>
                    <a:pt x="0" y="595"/>
                    <a:pt x="595" y="0"/>
                    <a:pt x="1339" y="0"/>
                  </a:cubicBezTo>
                  <a:cubicBezTo>
                    <a:pt x="2065" y="0"/>
                    <a:pt x="2660" y="595"/>
                    <a:pt x="2660" y="133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0" name="Google Shape;380;p28"/>
            <p:cNvSpPr/>
            <p:nvPr/>
          </p:nvSpPr>
          <p:spPr>
            <a:xfrm>
              <a:off x="6850236" y="2601070"/>
              <a:ext cx="532340" cy="540243"/>
            </a:xfrm>
            <a:custGeom>
              <a:avLst/>
              <a:gdLst/>
              <a:ahLst/>
              <a:cxnLst/>
              <a:rect l="l" t="t" r="r" b="b"/>
              <a:pathLst>
                <a:path w="943" h="957" extrusionOk="0">
                  <a:moveTo>
                    <a:pt x="943" y="479"/>
                  </a:moveTo>
                  <a:lnTo>
                    <a:pt x="943" y="479"/>
                  </a:lnTo>
                  <a:cubicBezTo>
                    <a:pt x="943" y="743"/>
                    <a:pt x="727" y="957"/>
                    <a:pt x="479" y="957"/>
                  </a:cubicBezTo>
                  <a:cubicBezTo>
                    <a:pt x="214" y="957"/>
                    <a:pt x="0" y="743"/>
                    <a:pt x="0" y="479"/>
                  </a:cubicBezTo>
                  <a:cubicBezTo>
                    <a:pt x="0" y="214"/>
                    <a:pt x="214" y="0"/>
                    <a:pt x="479" y="0"/>
                  </a:cubicBezTo>
                  <a:cubicBezTo>
                    <a:pt x="727" y="0"/>
                    <a:pt x="943" y="214"/>
                    <a:pt x="943" y="4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1" name="Google Shape;381;p28"/>
            <p:cNvSpPr/>
            <p:nvPr/>
          </p:nvSpPr>
          <p:spPr>
            <a:xfrm>
              <a:off x="6934349" y="2694215"/>
              <a:ext cx="363549" cy="354517"/>
            </a:xfrm>
            <a:custGeom>
              <a:avLst/>
              <a:gdLst/>
              <a:ahLst/>
              <a:cxnLst/>
              <a:rect l="l" t="t" r="r" b="b"/>
              <a:pathLst>
                <a:path w="644" h="628" extrusionOk="0">
                  <a:moveTo>
                    <a:pt x="644" y="314"/>
                  </a:moveTo>
                  <a:lnTo>
                    <a:pt x="644" y="314"/>
                  </a:lnTo>
                  <a:cubicBezTo>
                    <a:pt x="644" y="462"/>
                    <a:pt x="529" y="595"/>
                    <a:pt x="379" y="628"/>
                  </a:cubicBezTo>
                  <a:cubicBezTo>
                    <a:pt x="379" y="578"/>
                    <a:pt x="379" y="578"/>
                    <a:pt x="379" y="578"/>
                  </a:cubicBezTo>
                  <a:cubicBezTo>
                    <a:pt x="379" y="562"/>
                    <a:pt x="379" y="562"/>
                    <a:pt x="364" y="562"/>
                  </a:cubicBezTo>
                  <a:cubicBezTo>
                    <a:pt x="281" y="562"/>
                    <a:pt x="281" y="562"/>
                    <a:pt x="281" y="562"/>
                  </a:cubicBezTo>
                  <a:cubicBezTo>
                    <a:pt x="281" y="562"/>
                    <a:pt x="264" y="562"/>
                    <a:pt x="264" y="578"/>
                  </a:cubicBezTo>
                  <a:cubicBezTo>
                    <a:pt x="264" y="628"/>
                    <a:pt x="264" y="628"/>
                    <a:pt x="264" y="628"/>
                  </a:cubicBezTo>
                  <a:cubicBezTo>
                    <a:pt x="114" y="595"/>
                    <a:pt x="0" y="462"/>
                    <a:pt x="0" y="314"/>
                  </a:cubicBezTo>
                  <a:cubicBezTo>
                    <a:pt x="0" y="148"/>
                    <a:pt x="114" y="16"/>
                    <a:pt x="264" y="0"/>
                  </a:cubicBezTo>
                  <a:cubicBezTo>
                    <a:pt x="264" y="49"/>
                    <a:pt x="264" y="49"/>
                    <a:pt x="264" y="49"/>
                  </a:cubicBezTo>
                  <a:lnTo>
                    <a:pt x="281" y="65"/>
                  </a:lnTo>
                  <a:cubicBezTo>
                    <a:pt x="364" y="65"/>
                    <a:pt x="364" y="65"/>
                    <a:pt x="364" y="65"/>
                  </a:cubicBezTo>
                  <a:cubicBezTo>
                    <a:pt x="379" y="65"/>
                    <a:pt x="379" y="49"/>
                    <a:pt x="379" y="49"/>
                  </a:cubicBezTo>
                  <a:cubicBezTo>
                    <a:pt x="379" y="0"/>
                    <a:pt x="379" y="0"/>
                    <a:pt x="379" y="0"/>
                  </a:cubicBezTo>
                  <a:cubicBezTo>
                    <a:pt x="529" y="16"/>
                    <a:pt x="644" y="148"/>
                    <a:pt x="644" y="31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2" name="Google Shape;382;p28"/>
            <p:cNvSpPr/>
            <p:nvPr/>
          </p:nvSpPr>
          <p:spPr>
            <a:xfrm>
              <a:off x="6998704" y="2825183"/>
              <a:ext cx="84678" cy="82984"/>
            </a:xfrm>
            <a:custGeom>
              <a:avLst/>
              <a:gdLst/>
              <a:ahLst/>
              <a:cxnLst/>
              <a:rect l="l" t="t" r="r" b="b"/>
              <a:pathLst>
                <a:path w="150" h="147" extrusionOk="0">
                  <a:moveTo>
                    <a:pt x="150" y="82"/>
                  </a:moveTo>
                  <a:lnTo>
                    <a:pt x="150" y="82"/>
                  </a:lnTo>
                  <a:cubicBezTo>
                    <a:pt x="150" y="114"/>
                    <a:pt x="116" y="147"/>
                    <a:pt x="67" y="147"/>
                  </a:cubicBezTo>
                  <a:cubicBezTo>
                    <a:pt x="34" y="147"/>
                    <a:pt x="0" y="114"/>
                    <a:pt x="0" y="82"/>
                  </a:cubicBezTo>
                  <a:cubicBezTo>
                    <a:pt x="0" y="31"/>
                    <a:pt x="34" y="0"/>
                    <a:pt x="67" y="0"/>
                  </a:cubicBezTo>
                  <a:cubicBezTo>
                    <a:pt x="116" y="0"/>
                    <a:pt x="150" y="31"/>
                    <a:pt x="150" y="82"/>
                  </a:cubicBezTo>
                  <a:close/>
                </a:path>
              </a:pathLst>
            </a:custGeom>
            <a:solidFill>
              <a:srgbClr val="333333">
                <a:alpha val="38610"/>
              </a:srgbClr>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83" name="Google Shape;383;p28"/>
            <p:cNvSpPr/>
            <p:nvPr/>
          </p:nvSpPr>
          <p:spPr>
            <a:xfrm>
              <a:off x="7158463" y="2825183"/>
              <a:ext cx="82984" cy="82984"/>
            </a:xfrm>
            <a:custGeom>
              <a:avLst/>
              <a:gdLst/>
              <a:ahLst/>
              <a:cxnLst/>
              <a:rect l="l" t="t" r="r" b="b"/>
              <a:pathLst>
                <a:path w="147" h="147" extrusionOk="0">
                  <a:moveTo>
                    <a:pt x="147" y="82"/>
                  </a:moveTo>
                  <a:lnTo>
                    <a:pt x="147" y="82"/>
                  </a:lnTo>
                  <a:cubicBezTo>
                    <a:pt x="147" y="114"/>
                    <a:pt x="114" y="147"/>
                    <a:pt x="82" y="147"/>
                  </a:cubicBezTo>
                  <a:cubicBezTo>
                    <a:pt x="32" y="147"/>
                    <a:pt x="0" y="114"/>
                    <a:pt x="0" y="82"/>
                  </a:cubicBezTo>
                  <a:cubicBezTo>
                    <a:pt x="0" y="31"/>
                    <a:pt x="32" y="0"/>
                    <a:pt x="82" y="0"/>
                  </a:cubicBezTo>
                  <a:cubicBezTo>
                    <a:pt x="114" y="0"/>
                    <a:pt x="147" y="31"/>
                    <a:pt x="147" y="82"/>
                  </a:cubicBezTo>
                  <a:close/>
                </a:path>
              </a:pathLst>
            </a:custGeom>
            <a:solidFill>
              <a:srgbClr val="333333">
                <a:alpha val="38610"/>
              </a:srgbClr>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84" name="Google Shape;384;p28"/>
            <p:cNvSpPr/>
            <p:nvPr/>
          </p:nvSpPr>
          <p:spPr>
            <a:xfrm>
              <a:off x="7428867" y="2601070"/>
              <a:ext cx="531211" cy="540243"/>
            </a:xfrm>
            <a:custGeom>
              <a:avLst/>
              <a:gdLst/>
              <a:ahLst/>
              <a:cxnLst/>
              <a:rect l="l" t="t" r="r" b="b"/>
              <a:pathLst>
                <a:path w="941" h="957" extrusionOk="0">
                  <a:moveTo>
                    <a:pt x="941" y="479"/>
                  </a:moveTo>
                  <a:lnTo>
                    <a:pt x="941" y="479"/>
                  </a:lnTo>
                  <a:cubicBezTo>
                    <a:pt x="941" y="743"/>
                    <a:pt x="727" y="957"/>
                    <a:pt x="479" y="957"/>
                  </a:cubicBezTo>
                  <a:cubicBezTo>
                    <a:pt x="214" y="957"/>
                    <a:pt x="0" y="743"/>
                    <a:pt x="0" y="479"/>
                  </a:cubicBezTo>
                  <a:cubicBezTo>
                    <a:pt x="0" y="214"/>
                    <a:pt x="214" y="0"/>
                    <a:pt x="479" y="0"/>
                  </a:cubicBezTo>
                  <a:cubicBezTo>
                    <a:pt x="727" y="0"/>
                    <a:pt x="941" y="214"/>
                    <a:pt x="941" y="4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5" name="Google Shape;385;p28"/>
            <p:cNvSpPr/>
            <p:nvPr/>
          </p:nvSpPr>
          <p:spPr>
            <a:xfrm>
              <a:off x="7512415" y="2694215"/>
              <a:ext cx="364114" cy="354517"/>
            </a:xfrm>
            <a:custGeom>
              <a:avLst/>
              <a:gdLst/>
              <a:ahLst/>
              <a:cxnLst/>
              <a:rect l="l" t="t" r="r" b="b"/>
              <a:pathLst>
                <a:path w="645" h="628" extrusionOk="0">
                  <a:moveTo>
                    <a:pt x="645" y="314"/>
                  </a:moveTo>
                  <a:lnTo>
                    <a:pt x="645" y="314"/>
                  </a:lnTo>
                  <a:cubicBezTo>
                    <a:pt x="645" y="462"/>
                    <a:pt x="529" y="595"/>
                    <a:pt x="380" y="628"/>
                  </a:cubicBezTo>
                  <a:cubicBezTo>
                    <a:pt x="380" y="578"/>
                    <a:pt x="380" y="578"/>
                    <a:pt x="380" y="578"/>
                  </a:cubicBezTo>
                  <a:cubicBezTo>
                    <a:pt x="380" y="562"/>
                    <a:pt x="380" y="562"/>
                    <a:pt x="364" y="562"/>
                  </a:cubicBezTo>
                  <a:cubicBezTo>
                    <a:pt x="280" y="562"/>
                    <a:pt x="280" y="562"/>
                    <a:pt x="280" y="562"/>
                  </a:cubicBezTo>
                  <a:cubicBezTo>
                    <a:pt x="280" y="562"/>
                    <a:pt x="264" y="562"/>
                    <a:pt x="264" y="578"/>
                  </a:cubicBezTo>
                  <a:cubicBezTo>
                    <a:pt x="264" y="628"/>
                    <a:pt x="264" y="628"/>
                    <a:pt x="264" y="628"/>
                  </a:cubicBezTo>
                  <a:cubicBezTo>
                    <a:pt x="115" y="595"/>
                    <a:pt x="0" y="462"/>
                    <a:pt x="0" y="314"/>
                  </a:cubicBezTo>
                  <a:cubicBezTo>
                    <a:pt x="0" y="148"/>
                    <a:pt x="115" y="16"/>
                    <a:pt x="264" y="0"/>
                  </a:cubicBezTo>
                  <a:cubicBezTo>
                    <a:pt x="264" y="49"/>
                    <a:pt x="264" y="49"/>
                    <a:pt x="264" y="49"/>
                  </a:cubicBezTo>
                  <a:lnTo>
                    <a:pt x="280" y="65"/>
                  </a:lnTo>
                  <a:cubicBezTo>
                    <a:pt x="364" y="65"/>
                    <a:pt x="364" y="65"/>
                    <a:pt x="364" y="65"/>
                  </a:cubicBezTo>
                  <a:cubicBezTo>
                    <a:pt x="380" y="65"/>
                    <a:pt x="380" y="49"/>
                    <a:pt x="380" y="49"/>
                  </a:cubicBezTo>
                  <a:cubicBezTo>
                    <a:pt x="380" y="0"/>
                    <a:pt x="380" y="0"/>
                    <a:pt x="380" y="0"/>
                  </a:cubicBezTo>
                  <a:cubicBezTo>
                    <a:pt x="529" y="16"/>
                    <a:pt x="645" y="148"/>
                    <a:pt x="645" y="31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6" name="Google Shape;386;p28"/>
            <p:cNvSpPr/>
            <p:nvPr/>
          </p:nvSpPr>
          <p:spPr>
            <a:xfrm>
              <a:off x="7577335" y="2825183"/>
              <a:ext cx="84113" cy="82984"/>
            </a:xfrm>
            <a:custGeom>
              <a:avLst/>
              <a:gdLst/>
              <a:ahLst/>
              <a:cxnLst/>
              <a:rect l="l" t="t" r="r" b="b"/>
              <a:pathLst>
                <a:path w="149" h="147" extrusionOk="0">
                  <a:moveTo>
                    <a:pt x="149" y="82"/>
                  </a:moveTo>
                  <a:lnTo>
                    <a:pt x="149" y="82"/>
                  </a:lnTo>
                  <a:cubicBezTo>
                    <a:pt x="149" y="114"/>
                    <a:pt x="116" y="147"/>
                    <a:pt x="67" y="147"/>
                  </a:cubicBezTo>
                  <a:cubicBezTo>
                    <a:pt x="34" y="147"/>
                    <a:pt x="0" y="114"/>
                    <a:pt x="0" y="82"/>
                  </a:cubicBezTo>
                  <a:cubicBezTo>
                    <a:pt x="0" y="31"/>
                    <a:pt x="34" y="0"/>
                    <a:pt x="67" y="0"/>
                  </a:cubicBezTo>
                  <a:cubicBezTo>
                    <a:pt x="116" y="0"/>
                    <a:pt x="149" y="31"/>
                    <a:pt x="149" y="82"/>
                  </a:cubicBezTo>
                  <a:close/>
                </a:path>
              </a:pathLst>
            </a:custGeom>
            <a:solidFill>
              <a:srgbClr val="333333">
                <a:alpha val="38610"/>
              </a:srgbClr>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87" name="Google Shape;387;p28"/>
            <p:cNvSpPr/>
            <p:nvPr/>
          </p:nvSpPr>
          <p:spPr>
            <a:xfrm>
              <a:off x="7735964" y="2825183"/>
              <a:ext cx="84113" cy="82984"/>
            </a:xfrm>
            <a:custGeom>
              <a:avLst/>
              <a:gdLst/>
              <a:ahLst/>
              <a:cxnLst/>
              <a:rect l="l" t="t" r="r" b="b"/>
              <a:pathLst>
                <a:path w="149" h="147" extrusionOk="0">
                  <a:moveTo>
                    <a:pt x="149" y="82"/>
                  </a:moveTo>
                  <a:lnTo>
                    <a:pt x="149" y="82"/>
                  </a:lnTo>
                  <a:cubicBezTo>
                    <a:pt x="149" y="114"/>
                    <a:pt x="116" y="147"/>
                    <a:pt x="83" y="147"/>
                  </a:cubicBezTo>
                  <a:cubicBezTo>
                    <a:pt x="33" y="147"/>
                    <a:pt x="0" y="114"/>
                    <a:pt x="0" y="82"/>
                  </a:cubicBezTo>
                  <a:cubicBezTo>
                    <a:pt x="0" y="31"/>
                    <a:pt x="33" y="0"/>
                    <a:pt x="83" y="0"/>
                  </a:cubicBezTo>
                  <a:cubicBezTo>
                    <a:pt x="116" y="0"/>
                    <a:pt x="149" y="31"/>
                    <a:pt x="149" y="82"/>
                  </a:cubicBezTo>
                  <a:close/>
                </a:path>
              </a:pathLst>
            </a:custGeom>
            <a:solidFill>
              <a:srgbClr val="333333">
                <a:alpha val="38610"/>
              </a:srgbClr>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88" name="Google Shape;388;p28"/>
            <p:cNvSpPr/>
            <p:nvPr/>
          </p:nvSpPr>
          <p:spPr>
            <a:xfrm>
              <a:off x="6850236" y="3188167"/>
              <a:ext cx="532340" cy="540808"/>
            </a:xfrm>
            <a:custGeom>
              <a:avLst/>
              <a:gdLst/>
              <a:ahLst/>
              <a:cxnLst/>
              <a:rect l="l" t="t" r="r" b="b"/>
              <a:pathLst>
                <a:path w="943" h="958" extrusionOk="0">
                  <a:moveTo>
                    <a:pt x="943" y="479"/>
                  </a:moveTo>
                  <a:lnTo>
                    <a:pt x="943" y="479"/>
                  </a:lnTo>
                  <a:cubicBezTo>
                    <a:pt x="943" y="744"/>
                    <a:pt x="727" y="958"/>
                    <a:pt x="479" y="958"/>
                  </a:cubicBezTo>
                  <a:cubicBezTo>
                    <a:pt x="214" y="958"/>
                    <a:pt x="0" y="744"/>
                    <a:pt x="0" y="479"/>
                  </a:cubicBezTo>
                  <a:cubicBezTo>
                    <a:pt x="0" y="214"/>
                    <a:pt x="214" y="0"/>
                    <a:pt x="479" y="0"/>
                  </a:cubicBezTo>
                  <a:cubicBezTo>
                    <a:pt x="727" y="0"/>
                    <a:pt x="943" y="214"/>
                    <a:pt x="943" y="4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89" name="Google Shape;389;p28"/>
            <p:cNvSpPr/>
            <p:nvPr/>
          </p:nvSpPr>
          <p:spPr>
            <a:xfrm>
              <a:off x="6934349" y="3281312"/>
              <a:ext cx="363549" cy="354517"/>
            </a:xfrm>
            <a:custGeom>
              <a:avLst/>
              <a:gdLst/>
              <a:ahLst/>
              <a:cxnLst/>
              <a:rect l="l" t="t" r="r" b="b"/>
              <a:pathLst>
                <a:path w="644" h="628" extrusionOk="0">
                  <a:moveTo>
                    <a:pt x="644" y="314"/>
                  </a:moveTo>
                  <a:lnTo>
                    <a:pt x="644" y="314"/>
                  </a:lnTo>
                  <a:cubicBezTo>
                    <a:pt x="644" y="479"/>
                    <a:pt x="529" y="611"/>
                    <a:pt x="379" y="628"/>
                  </a:cubicBezTo>
                  <a:cubicBezTo>
                    <a:pt x="379" y="579"/>
                    <a:pt x="379" y="579"/>
                    <a:pt x="379" y="579"/>
                  </a:cubicBezTo>
                  <a:cubicBezTo>
                    <a:pt x="379" y="579"/>
                    <a:pt x="379" y="561"/>
                    <a:pt x="364" y="561"/>
                  </a:cubicBezTo>
                  <a:cubicBezTo>
                    <a:pt x="281" y="561"/>
                    <a:pt x="281" y="561"/>
                    <a:pt x="281" y="561"/>
                  </a:cubicBezTo>
                  <a:lnTo>
                    <a:pt x="264" y="579"/>
                  </a:lnTo>
                  <a:cubicBezTo>
                    <a:pt x="264" y="628"/>
                    <a:pt x="264" y="628"/>
                    <a:pt x="264" y="628"/>
                  </a:cubicBezTo>
                  <a:cubicBezTo>
                    <a:pt x="114" y="611"/>
                    <a:pt x="0" y="479"/>
                    <a:pt x="0" y="314"/>
                  </a:cubicBezTo>
                  <a:cubicBezTo>
                    <a:pt x="0" y="165"/>
                    <a:pt x="114" y="33"/>
                    <a:pt x="264" y="0"/>
                  </a:cubicBezTo>
                  <a:cubicBezTo>
                    <a:pt x="264" y="49"/>
                    <a:pt x="264" y="49"/>
                    <a:pt x="264" y="49"/>
                  </a:cubicBezTo>
                  <a:cubicBezTo>
                    <a:pt x="264" y="66"/>
                    <a:pt x="281" y="66"/>
                    <a:pt x="281" y="66"/>
                  </a:cubicBezTo>
                  <a:cubicBezTo>
                    <a:pt x="364" y="66"/>
                    <a:pt x="364" y="66"/>
                    <a:pt x="364" y="66"/>
                  </a:cubicBezTo>
                  <a:cubicBezTo>
                    <a:pt x="379" y="66"/>
                    <a:pt x="379" y="66"/>
                    <a:pt x="379" y="49"/>
                  </a:cubicBezTo>
                  <a:cubicBezTo>
                    <a:pt x="379" y="0"/>
                    <a:pt x="379" y="0"/>
                    <a:pt x="379" y="0"/>
                  </a:cubicBezTo>
                  <a:cubicBezTo>
                    <a:pt x="529" y="33"/>
                    <a:pt x="644" y="165"/>
                    <a:pt x="644" y="31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0" name="Google Shape;390;p28"/>
            <p:cNvSpPr/>
            <p:nvPr/>
          </p:nvSpPr>
          <p:spPr>
            <a:xfrm>
              <a:off x="6998704" y="3420748"/>
              <a:ext cx="84678" cy="84113"/>
            </a:xfrm>
            <a:custGeom>
              <a:avLst/>
              <a:gdLst/>
              <a:ahLst/>
              <a:cxnLst/>
              <a:rect l="l" t="t" r="r" b="b"/>
              <a:pathLst>
                <a:path w="150" h="149" extrusionOk="0">
                  <a:moveTo>
                    <a:pt x="150" y="67"/>
                  </a:moveTo>
                  <a:lnTo>
                    <a:pt x="150" y="67"/>
                  </a:lnTo>
                  <a:cubicBezTo>
                    <a:pt x="150" y="116"/>
                    <a:pt x="116" y="149"/>
                    <a:pt x="67" y="149"/>
                  </a:cubicBezTo>
                  <a:cubicBezTo>
                    <a:pt x="34" y="149"/>
                    <a:pt x="0" y="116"/>
                    <a:pt x="0" y="67"/>
                  </a:cubicBezTo>
                  <a:cubicBezTo>
                    <a:pt x="0" y="34"/>
                    <a:pt x="34" y="0"/>
                    <a:pt x="67" y="0"/>
                  </a:cubicBezTo>
                  <a:cubicBezTo>
                    <a:pt x="116" y="0"/>
                    <a:pt x="150" y="34"/>
                    <a:pt x="150" y="67"/>
                  </a:cubicBezTo>
                  <a:close/>
                </a:path>
              </a:pathLst>
            </a:custGeom>
            <a:solidFill>
              <a:srgbClr val="333333">
                <a:alpha val="38610"/>
              </a:srgbClr>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91" name="Google Shape;391;p28"/>
            <p:cNvSpPr/>
            <p:nvPr/>
          </p:nvSpPr>
          <p:spPr>
            <a:xfrm>
              <a:off x="7158463" y="3420748"/>
              <a:ext cx="82984" cy="84113"/>
            </a:xfrm>
            <a:custGeom>
              <a:avLst/>
              <a:gdLst/>
              <a:ahLst/>
              <a:cxnLst/>
              <a:rect l="l" t="t" r="r" b="b"/>
              <a:pathLst>
                <a:path w="147" h="149" extrusionOk="0">
                  <a:moveTo>
                    <a:pt x="147" y="67"/>
                  </a:moveTo>
                  <a:lnTo>
                    <a:pt x="147" y="67"/>
                  </a:lnTo>
                  <a:cubicBezTo>
                    <a:pt x="147" y="116"/>
                    <a:pt x="114" y="149"/>
                    <a:pt x="82" y="149"/>
                  </a:cubicBezTo>
                  <a:cubicBezTo>
                    <a:pt x="32" y="149"/>
                    <a:pt x="0" y="116"/>
                    <a:pt x="0" y="67"/>
                  </a:cubicBezTo>
                  <a:cubicBezTo>
                    <a:pt x="0" y="34"/>
                    <a:pt x="32" y="0"/>
                    <a:pt x="82" y="0"/>
                  </a:cubicBezTo>
                  <a:cubicBezTo>
                    <a:pt x="114" y="0"/>
                    <a:pt x="147" y="34"/>
                    <a:pt x="147" y="67"/>
                  </a:cubicBezTo>
                  <a:close/>
                </a:path>
              </a:pathLst>
            </a:custGeom>
            <a:solidFill>
              <a:srgbClr val="333333">
                <a:alpha val="38610"/>
              </a:srgbClr>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92" name="Google Shape;392;p28"/>
            <p:cNvSpPr/>
            <p:nvPr/>
          </p:nvSpPr>
          <p:spPr>
            <a:xfrm>
              <a:off x="7428867" y="3188167"/>
              <a:ext cx="531211" cy="540808"/>
            </a:xfrm>
            <a:custGeom>
              <a:avLst/>
              <a:gdLst/>
              <a:ahLst/>
              <a:cxnLst/>
              <a:rect l="l" t="t" r="r" b="b"/>
              <a:pathLst>
                <a:path w="941" h="958" extrusionOk="0">
                  <a:moveTo>
                    <a:pt x="941" y="479"/>
                  </a:moveTo>
                  <a:lnTo>
                    <a:pt x="941" y="479"/>
                  </a:lnTo>
                  <a:cubicBezTo>
                    <a:pt x="941" y="744"/>
                    <a:pt x="727" y="958"/>
                    <a:pt x="479" y="958"/>
                  </a:cubicBezTo>
                  <a:cubicBezTo>
                    <a:pt x="214" y="958"/>
                    <a:pt x="0" y="744"/>
                    <a:pt x="0" y="479"/>
                  </a:cubicBezTo>
                  <a:cubicBezTo>
                    <a:pt x="0" y="214"/>
                    <a:pt x="214" y="0"/>
                    <a:pt x="479" y="0"/>
                  </a:cubicBezTo>
                  <a:cubicBezTo>
                    <a:pt x="727" y="0"/>
                    <a:pt x="941" y="214"/>
                    <a:pt x="941" y="4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3" name="Google Shape;393;p28"/>
            <p:cNvSpPr/>
            <p:nvPr/>
          </p:nvSpPr>
          <p:spPr>
            <a:xfrm>
              <a:off x="7512415" y="3281312"/>
              <a:ext cx="364114" cy="354517"/>
            </a:xfrm>
            <a:custGeom>
              <a:avLst/>
              <a:gdLst/>
              <a:ahLst/>
              <a:cxnLst/>
              <a:rect l="l" t="t" r="r" b="b"/>
              <a:pathLst>
                <a:path w="645" h="628" extrusionOk="0">
                  <a:moveTo>
                    <a:pt x="645" y="314"/>
                  </a:moveTo>
                  <a:lnTo>
                    <a:pt x="645" y="314"/>
                  </a:lnTo>
                  <a:cubicBezTo>
                    <a:pt x="645" y="479"/>
                    <a:pt x="529" y="611"/>
                    <a:pt x="380" y="628"/>
                  </a:cubicBezTo>
                  <a:cubicBezTo>
                    <a:pt x="380" y="579"/>
                    <a:pt x="380" y="579"/>
                    <a:pt x="380" y="579"/>
                  </a:cubicBezTo>
                  <a:cubicBezTo>
                    <a:pt x="380" y="579"/>
                    <a:pt x="380" y="561"/>
                    <a:pt x="364" y="561"/>
                  </a:cubicBezTo>
                  <a:cubicBezTo>
                    <a:pt x="280" y="561"/>
                    <a:pt x="280" y="561"/>
                    <a:pt x="280" y="561"/>
                  </a:cubicBezTo>
                  <a:lnTo>
                    <a:pt x="264" y="579"/>
                  </a:lnTo>
                  <a:cubicBezTo>
                    <a:pt x="264" y="628"/>
                    <a:pt x="264" y="628"/>
                    <a:pt x="264" y="628"/>
                  </a:cubicBezTo>
                  <a:cubicBezTo>
                    <a:pt x="115" y="611"/>
                    <a:pt x="0" y="479"/>
                    <a:pt x="0" y="314"/>
                  </a:cubicBezTo>
                  <a:cubicBezTo>
                    <a:pt x="0" y="165"/>
                    <a:pt x="115" y="33"/>
                    <a:pt x="264" y="0"/>
                  </a:cubicBezTo>
                  <a:cubicBezTo>
                    <a:pt x="264" y="49"/>
                    <a:pt x="264" y="49"/>
                    <a:pt x="264" y="49"/>
                  </a:cubicBezTo>
                  <a:cubicBezTo>
                    <a:pt x="264" y="66"/>
                    <a:pt x="280" y="66"/>
                    <a:pt x="280" y="66"/>
                  </a:cubicBezTo>
                  <a:cubicBezTo>
                    <a:pt x="364" y="66"/>
                    <a:pt x="364" y="66"/>
                    <a:pt x="364" y="66"/>
                  </a:cubicBezTo>
                  <a:cubicBezTo>
                    <a:pt x="380" y="66"/>
                    <a:pt x="380" y="66"/>
                    <a:pt x="380" y="49"/>
                  </a:cubicBezTo>
                  <a:cubicBezTo>
                    <a:pt x="380" y="0"/>
                    <a:pt x="380" y="0"/>
                    <a:pt x="380" y="0"/>
                  </a:cubicBezTo>
                  <a:cubicBezTo>
                    <a:pt x="529" y="33"/>
                    <a:pt x="645" y="165"/>
                    <a:pt x="645" y="31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4" name="Google Shape;394;p28"/>
            <p:cNvSpPr/>
            <p:nvPr/>
          </p:nvSpPr>
          <p:spPr>
            <a:xfrm>
              <a:off x="7577335" y="3420748"/>
              <a:ext cx="84113" cy="84113"/>
            </a:xfrm>
            <a:custGeom>
              <a:avLst/>
              <a:gdLst/>
              <a:ahLst/>
              <a:cxnLst/>
              <a:rect l="l" t="t" r="r" b="b"/>
              <a:pathLst>
                <a:path w="149" h="149" extrusionOk="0">
                  <a:moveTo>
                    <a:pt x="149" y="67"/>
                  </a:moveTo>
                  <a:lnTo>
                    <a:pt x="149" y="67"/>
                  </a:lnTo>
                  <a:cubicBezTo>
                    <a:pt x="149" y="116"/>
                    <a:pt x="116" y="149"/>
                    <a:pt x="67" y="149"/>
                  </a:cubicBezTo>
                  <a:cubicBezTo>
                    <a:pt x="34" y="149"/>
                    <a:pt x="0" y="116"/>
                    <a:pt x="0" y="67"/>
                  </a:cubicBezTo>
                  <a:cubicBezTo>
                    <a:pt x="0" y="34"/>
                    <a:pt x="34" y="0"/>
                    <a:pt x="67" y="0"/>
                  </a:cubicBezTo>
                  <a:cubicBezTo>
                    <a:pt x="116" y="0"/>
                    <a:pt x="149" y="34"/>
                    <a:pt x="149" y="67"/>
                  </a:cubicBezTo>
                  <a:close/>
                </a:path>
              </a:pathLst>
            </a:custGeom>
            <a:solidFill>
              <a:srgbClr val="333333">
                <a:alpha val="38610"/>
              </a:srgbClr>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95" name="Google Shape;395;p28"/>
            <p:cNvSpPr/>
            <p:nvPr/>
          </p:nvSpPr>
          <p:spPr>
            <a:xfrm>
              <a:off x="7735964" y="3420748"/>
              <a:ext cx="84113" cy="84113"/>
            </a:xfrm>
            <a:custGeom>
              <a:avLst/>
              <a:gdLst/>
              <a:ahLst/>
              <a:cxnLst/>
              <a:rect l="l" t="t" r="r" b="b"/>
              <a:pathLst>
                <a:path w="149" h="149" extrusionOk="0">
                  <a:moveTo>
                    <a:pt x="149" y="67"/>
                  </a:moveTo>
                  <a:lnTo>
                    <a:pt x="149" y="67"/>
                  </a:lnTo>
                  <a:cubicBezTo>
                    <a:pt x="149" y="116"/>
                    <a:pt x="116" y="149"/>
                    <a:pt x="83" y="149"/>
                  </a:cubicBezTo>
                  <a:cubicBezTo>
                    <a:pt x="33" y="149"/>
                    <a:pt x="0" y="116"/>
                    <a:pt x="0" y="67"/>
                  </a:cubicBezTo>
                  <a:cubicBezTo>
                    <a:pt x="0" y="34"/>
                    <a:pt x="33" y="0"/>
                    <a:pt x="83" y="0"/>
                  </a:cubicBezTo>
                  <a:cubicBezTo>
                    <a:pt x="116" y="0"/>
                    <a:pt x="149" y="34"/>
                    <a:pt x="149" y="67"/>
                  </a:cubicBezTo>
                  <a:close/>
                </a:path>
              </a:pathLst>
            </a:custGeom>
            <a:solidFill>
              <a:srgbClr val="333333">
                <a:alpha val="38610"/>
              </a:srgbClr>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panose="020B0604020202020204" pitchFamily="34" charset="0"/>
                <a:cs typeface="Arial" panose="020B0604020202020204" pitchFamily="34" charset="0"/>
                <a:sym typeface="Arial"/>
              </a:endParaRPr>
            </a:p>
          </p:txBody>
        </p:sp>
        <p:sp>
          <p:nvSpPr>
            <p:cNvPr id="396" name="Google Shape;396;p28"/>
            <p:cNvSpPr/>
            <p:nvPr/>
          </p:nvSpPr>
          <p:spPr>
            <a:xfrm>
              <a:off x="7782819" y="4362926"/>
              <a:ext cx="214517" cy="46855"/>
            </a:xfrm>
            <a:custGeom>
              <a:avLst/>
              <a:gdLst/>
              <a:ahLst/>
              <a:cxnLst/>
              <a:rect l="l" t="t" r="r" b="b"/>
              <a:pathLst>
                <a:path w="380" h="83" extrusionOk="0">
                  <a:moveTo>
                    <a:pt x="0" y="33"/>
                  </a:moveTo>
                  <a:lnTo>
                    <a:pt x="0" y="33"/>
                  </a:lnTo>
                  <a:cubicBezTo>
                    <a:pt x="0" y="18"/>
                    <a:pt x="17" y="0"/>
                    <a:pt x="33" y="0"/>
                  </a:cubicBezTo>
                  <a:cubicBezTo>
                    <a:pt x="347" y="0"/>
                    <a:pt x="347" y="0"/>
                    <a:pt x="347" y="0"/>
                  </a:cubicBezTo>
                  <a:cubicBezTo>
                    <a:pt x="365" y="0"/>
                    <a:pt x="380" y="18"/>
                    <a:pt x="380" y="33"/>
                  </a:cubicBezTo>
                  <a:cubicBezTo>
                    <a:pt x="380" y="51"/>
                    <a:pt x="380" y="51"/>
                    <a:pt x="380" y="51"/>
                  </a:cubicBezTo>
                  <a:cubicBezTo>
                    <a:pt x="380" y="67"/>
                    <a:pt x="365" y="83"/>
                    <a:pt x="347" y="83"/>
                  </a:cubicBezTo>
                  <a:cubicBezTo>
                    <a:pt x="33" y="83"/>
                    <a:pt x="33" y="83"/>
                    <a:pt x="33" y="83"/>
                  </a:cubicBezTo>
                  <a:cubicBezTo>
                    <a:pt x="17" y="83"/>
                    <a:pt x="0" y="67"/>
                    <a:pt x="0" y="51"/>
                  </a:cubicBezTo>
                  <a:lnTo>
                    <a:pt x="0" y="33"/>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7" name="Google Shape;397;p28"/>
            <p:cNvSpPr/>
            <p:nvPr/>
          </p:nvSpPr>
          <p:spPr>
            <a:xfrm>
              <a:off x="7782819" y="4204297"/>
              <a:ext cx="214517" cy="37823"/>
            </a:xfrm>
            <a:custGeom>
              <a:avLst/>
              <a:gdLst/>
              <a:ahLst/>
              <a:cxnLst/>
              <a:rect l="l" t="t" r="r" b="b"/>
              <a:pathLst>
                <a:path w="380" h="67" extrusionOk="0">
                  <a:moveTo>
                    <a:pt x="0" y="34"/>
                  </a:moveTo>
                  <a:lnTo>
                    <a:pt x="0" y="34"/>
                  </a:lnTo>
                  <a:cubicBezTo>
                    <a:pt x="0" y="18"/>
                    <a:pt x="17" y="0"/>
                    <a:pt x="33" y="0"/>
                  </a:cubicBezTo>
                  <a:cubicBezTo>
                    <a:pt x="347" y="0"/>
                    <a:pt x="347" y="0"/>
                    <a:pt x="347" y="0"/>
                  </a:cubicBezTo>
                  <a:cubicBezTo>
                    <a:pt x="365" y="0"/>
                    <a:pt x="380" y="18"/>
                    <a:pt x="380" y="34"/>
                  </a:cubicBezTo>
                  <a:lnTo>
                    <a:pt x="380" y="34"/>
                  </a:lnTo>
                  <a:cubicBezTo>
                    <a:pt x="380" y="67"/>
                    <a:pt x="365" y="67"/>
                    <a:pt x="347" y="67"/>
                  </a:cubicBezTo>
                  <a:cubicBezTo>
                    <a:pt x="33" y="67"/>
                    <a:pt x="33" y="67"/>
                    <a:pt x="33" y="67"/>
                  </a:cubicBezTo>
                  <a:cubicBezTo>
                    <a:pt x="17" y="67"/>
                    <a:pt x="0" y="67"/>
                    <a:pt x="0" y="3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8" name="Google Shape;398;p28"/>
            <p:cNvSpPr/>
            <p:nvPr/>
          </p:nvSpPr>
          <p:spPr>
            <a:xfrm>
              <a:off x="7568867" y="4130345"/>
              <a:ext cx="307662" cy="344356"/>
            </a:xfrm>
            <a:custGeom>
              <a:avLst/>
              <a:gdLst/>
              <a:ahLst/>
              <a:cxnLst/>
              <a:rect l="l" t="t" r="r" b="b"/>
              <a:pathLst>
                <a:path w="545" h="610" extrusionOk="0">
                  <a:moveTo>
                    <a:pt x="0" y="577"/>
                  </a:moveTo>
                  <a:lnTo>
                    <a:pt x="0" y="577"/>
                  </a:lnTo>
                  <a:cubicBezTo>
                    <a:pt x="0" y="49"/>
                    <a:pt x="0" y="49"/>
                    <a:pt x="0" y="49"/>
                  </a:cubicBezTo>
                  <a:cubicBezTo>
                    <a:pt x="0" y="33"/>
                    <a:pt x="15" y="0"/>
                    <a:pt x="49" y="0"/>
                  </a:cubicBezTo>
                  <a:cubicBezTo>
                    <a:pt x="512" y="0"/>
                    <a:pt x="512" y="0"/>
                    <a:pt x="512" y="0"/>
                  </a:cubicBezTo>
                  <a:cubicBezTo>
                    <a:pt x="528" y="0"/>
                    <a:pt x="545" y="33"/>
                    <a:pt x="545" y="49"/>
                  </a:cubicBezTo>
                  <a:cubicBezTo>
                    <a:pt x="545" y="577"/>
                    <a:pt x="545" y="577"/>
                    <a:pt x="545" y="577"/>
                  </a:cubicBezTo>
                  <a:cubicBezTo>
                    <a:pt x="545" y="595"/>
                    <a:pt x="528" y="610"/>
                    <a:pt x="512" y="610"/>
                  </a:cubicBezTo>
                  <a:cubicBezTo>
                    <a:pt x="49" y="610"/>
                    <a:pt x="49" y="610"/>
                    <a:pt x="49" y="610"/>
                  </a:cubicBezTo>
                  <a:cubicBezTo>
                    <a:pt x="15" y="610"/>
                    <a:pt x="0" y="595"/>
                    <a:pt x="0" y="57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399" name="Google Shape;399;p28"/>
            <p:cNvSpPr/>
            <p:nvPr/>
          </p:nvSpPr>
          <p:spPr>
            <a:xfrm>
              <a:off x="7792416" y="4130345"/>
              <a:ext cx="84113" cy="344356"/>
            </a:xfrm>
            <a:custGeom>
              <a:avLst/>
              <a:gdLst/>
              <a:ahLst/>
              <a:cxnLst/>
              <a:rect l="l" t="t" r="r" b="b"/>
              <a:pathLst>
                <a:path w="149" h="610" extrusionOk="0">
                  <a:moveTo>
                    <a:pt x="0" y="610"/>
                  </a:moveTo>
                  <a:lnTo>
                    <a:pt x="0" y="610"/>
                  </a:lnTo>
                  <a:cubicBezTo>
                    <a:pt x="0" y="0"/>
                    <a:pt x="0" y="0"/>
                    <a:pt x="0" y="0"/>
                  </a:cubicBezTo>
                  <a:cubicBezTo>
                    <a:pt x="116" y="0"/>
                    <a:pt x="116" y="0"/>
                    <a:pt x="116" y="0"/>
                  </a:cubicBezTo>
                  <a:cubicBezTo>
                    <a:pt x="132" y="0"/>
                    <a:pt x="149" y="33"/>
                    <a:pt x="149" y="49"/>
                  </a:cubicBezTo>
                  <a:cubicBezTo>
                    <a:pt x="149" y="577"/>
                    <a:pt x="149" y="577"/>
                    <a:pt x="149" y="577"/>
                  </a:cubicBezTo>
                  <a:cubicBezTo>
                    <a:pt x="149" y="595"/>
                    <a:pt x="132" y="610"/>
                    <a:pt x="116" y="610"/>
                  </a:cubicBezTo>
                  <a:lnTo>
                    <a:pt x="0" y="61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500"/>
                                        <p:tgtEl>
                                          <p:spTgt spid="370"/>
                                        </p:tgtEl>
                                      </p:cBhvr>
                                    </p:animEffect>
                                    <p:anim calcmode="lin" valueType="num">
                                      <p:cBhvr>
                                        <p:cTn id="8" dur="500" fill="hold"/>
                                        <p:tgtEl>
                                          <p:spTgt spid="370"/>
                                        </p:tgtEl>
                                        <p:attrNameLst>
                                          <p:attrName>ppt_x</p:attrName>
                                        </p:attrNameLst>
                                      </p:cBhvr>
                                      <p:tavLst>
                                        <p:tav tm="0">
                                          <p:val>
                                            <p:strVal val="#ppt_x"/>
                                          </p:val>
                                        </p:tav>
                                        <p:tav tm="100000">
                                          <p:val>
                                            <p:strVal val="#ppt_x"/>
                                          </p:val>
                                        </p:tav>
                                      </p:tavLst>
                                    </p:anim>
                                    <p:anim calcmode="lin" valueType="num">
                                      <p:cBhvr>
                                        <p:cTn id="9" dur="500" fill="hold"/>
                                        <p:tgtEl>
                                          <p:spTgt spid="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7" name="Title 6">
            <a:extLst>
              <a:ext uri="{FF2B5EF4-FFF2-40B4-BE49-F238E27FC236}">
                <a16:creationId xmlns:a16="http://schemas.microsoft.com/office/drawing/2014/main" id="{E278E03B-387E-D25C-ED3B-50903667C620}"/>
              </a:ext>
            </a:extLst>
          </p:cNvPr>
          <p:cNvSpPr>
            <a:spLocks noGrp="1"/>
          </p:cNvSpPr>
          <p:nvPr>
            <p:ph type="title"/>
          </p:nvPr>
        </p:nvSpPr>
        <p:spPr>
          <a:xfrm>
            <a:off x="720000" y="487034"/>
            <a:ext cx="7704000" cy="572700"/>
          </a:xfrm>
        </p:spPr>
        <p:txBody>
          <a:bodyPr anchor="ctr"/>
          <a:lstStyle/>
          <a:p>
            <a:r>
              <a:rPr lang="vi-VN" sz="2400" dirty="0">
                <a:solidFill>
                  <a:schemeClr val="accent2"/>
                </a:solidFill>
                <a:latin typeface="Arial" panose="020B0604020202020204" pitchFamily="34" charset="0"/>
                <a:cs typeface="Arial" panose="020B0604020202020204" pitchFamily="34" charset="0"/>
              </a:rPr>
              <a:t>Quan sát hình 2.2 và cho biết</a:t>
            </a:r>
          </a:p>
        </p:txBody>
      </p:sp>
      <p:sp>
        <p:nvSpPr>
          <p:cNvPr id="28" name="Rectangle 27">
            <a:extLst>
              <a:ext uri="{FF2B5EF4-FFF2-40B4-BE49-F238E27FC236}">
                <a16:creationId xmlns:a16="http://schemas.microsoft.com/office/drawing/2014/main" id="{EAC67E43-01D1-060C-3C27-7FD36788679D}"/>
              </a:ext>
            </a:extLst>
          </p:cNvPr>
          <p:cNvSpPr/>
          <p:nvPr/>
        </p:nvSpPr>
        <p:spPr>
          <a:xfrm>
            <a:off x="720001" y="1514005"/>
            <a:ext cx="7704000" cy="2788171"/>
          </a:xfrm>
          <a:prstGeom prst="rect">
            <a:avLst/>
          </a:prstGeom>
          <a:solidFill>
            <a:srgbClr val="FFFFFF"/>
          </a:solidFill>
          <a:ln w="952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C0A2A127-AD68-3E06-EE2F-AEABE92CC834}"/>
              </a:ext>
            </a:extLst>
          </p:cNvPr>
          <p:cNvGrpSpPr/>
          <p:nvPr/>
        </p:nvGrpSpPr>
        <p:grpSpPr>
          <a:xfrm>
            <a:off x="856685" y="2061148"/>
            <a:ext cx="3578631" cy="2241028"/>
            <a:chOff x="1696282" y="1756106"/>
            <a:chExt cx="3392428" cy="2124423"/>
          </a:xfrm>
        </p:grpSpPr>
        <p:pic>
          <p:nvPicPr>
            <p:cNvPr id="34" name="Picture 7">
              <a:extLst>
                <a:ext uri="{FF2B5EF4-FFF2-40B4-BE49-F238E27FC236}">
                  <a16:creationId xmlns:a16="http://schemas.microsoft.com/office/drawing/2014/main" id="{51533BE4-13EF-088B-04EE-FE9BB574B058}"/>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39513"/>
            <a:stretch/>
          </p:blipFill>
          <p:spPr>
            <a:xfrm>
              <a:off x="3358946" y="1756106"/>
              <a:ext cx="1729764" cy="2124423"/>
            </a:xfrm>
            <a:prstGeom prst="rect">
              <a:avLst/>
            </a:prstGeom>
          </p:spPr>
        </p:pic>
        <p:pic>
          <p:nvPicPr>
            <p:cNvPr id="35" name="Picture 8">
              <a:extLst>
                <a:ext uri="{FF2B5EF4-FFF2-40B4-BE49-F238E27FC236}">
                  <a16:creationId xmlns:a16="http://schemas.microsoft.com/office/drawing/2014/main" id="{7DBD60F8-D7A0-1927-C4F2-4D8BE1737F42}"/>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39513"/>
            <a:stretch/>
          </p:blipFill>
          <p:spPr>
            <a:xfrm>
              <a:off x="1696282" y="1756106"/>
              <a:ext cx="1896594" cy="2124423"/>
            </a:xfrm>
            <a:prstGeom prst="rect">
              <a:avLst/>
            </a:prstGeom>
          </p:spPr>
        </p:pic>
      </p:grpSp>
      <p:sp>
        <p:nvSpPr>
          <p:cNvPr id="33" name="TextBox 32">
            <a:extLst>
              <a:ext uri="{FF2B5EF4-FFF2-40B4-BE49-F238E27FC236}">
                <a16:creationId xmlns:a16="http://schemas.microsoft.com/office/drawing/2014/main" id="{FA4D62EB-A202-0EB9-49A4-B0815FD17E89}"/>
              </a:ext>
            </a:extLst>
          </p:cNvPr>
          <p:cNvSpPr txBox="1"/>
          <p:nvPr/>
        </p:nvSpPr>
        <p:spPr>
          <a:xfrm>
            <a:off x="4572000" y="2269182"/>
            <a:ext cx="3627313" cy="1944878"/>
          </a:xfrm>
          <a:prstGeom prst="rect">
            <a:avLst/>
          </a:prstGeom>
          <a:noFill/>
        </p:spPr>
        <p:txBody>
          <a:bodyPr wrap="square" bIns="108000">
            <a:sp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Công tơ điện một pha như minh họa ở hình 2.2 được sử dụng để đo đại lượng điện nào của mạng điện trong nhà?</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BD25EEAE-96D8-3F5F-1638-00A701615A78}"/>
              </a:ext>
            </a:extLst>
          </p:cNvPr>
          <p:cNvSpPr/>
          <p:nvPr/>
        </p:nvSpPr>
        <p:spPr>
          <a:xfrm>
            <a:off x="4893980" y="1722039"/>
            <a:ext cx="2983352" cy="547143"/>
          </a:xfrm>
          <a:prstGeom prst="roundRect">
            <a:avLst/>
          </a:prstGeom>
          <a:solidFill>
            <a:schemeClr val="accent4">
              <a:lumMod val="60000"/>
              <a:lumOff val="40000"/>
            </a:schemeClr>
          </a:solidFill>
          <a:ln>
            <a:solidFill>
              <a:schemeClr val="accent4">
                <a:lumMod val="60000"/>
                <a:lumOff val="4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FFFF"/>
                </a:solidFill>
              </a:rPr>
              <a:t>THẢO LUẬN NHÓM</a:t>
            </a: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linds(horizontal)">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 name="Title 2">
            <a:extLst>
              <a:ext uri="{FF2B5EF4-FFF2-40B4-BE49-F238E27FC236}">
                <a16:creationId xmlns:a16="http://schemas.microsoft.com/office/drawing/2014/main" id="{9D0E557E-2B9D-F7F1-FAE8-37BCB207A558}"/>
              </a:ext>
            </a:extLst>
          </p:cNvPr>
          <p:cNvSpPr>
            <a:spLocks noGrp="1"/>
          </p:cNvSpPr>
          <p:nvPr>
            <p:ph type="title"/>
          </p:nvPr>
        </p:nvSpPr>
        <p:spPr>
          <a:xfrm>
            <a:off x="713250" y="627043"/>
            <a:ext cx="7717500" cy="572700"/>
          </a:xfrm>
        </p:spPr>
        <p:txBody>
          <a:bodyPr anchor="ctr"/>
          <a:lstStyle/>
          <a:p>
            <a:pPr algn="ctr"/>
            <a:r>
              <a:rPr lang="vi-VN" sz="2000" b="1" i="1" dirty="0">
                <a:solidFill>
                  <a:schemeClr val="tx1">
                    <a:lumMod val="50000"/>
                  </a:schemeClr>
                </a:solidFill>
                <a:latin typeface="Arial" panose="020B0604020202020204" pitchFamily="34" charset="0"/>
                <a:cs typeface="Arial" panose="020B0604020202020204" pitchFamily="34" charset="0"/>
              </a:rPr>
              <a:t>Hình 2.2. </a:t>
            </a:r>
            <a:r>
              <a:rPr lang="vi-VN" sz="2000" b="0" i="1" dirty="0">
                <a:solidFill>
                  <a:schemeClr val="tx1">
                    <a:lumMod val="50000"/>
                  </a:schemeClr>
                </a:solidFill>
                <a:latin typeface="Arial" panose="020B0604020202020204" pitchFamily="34" charset="0"/>
                <a:cs typeface="Arial" panose="020B0604020202020204" pitchFamily="34" charset="0"/>
              </a:rPr>
              <a:t>Các bộ phận chính của công tơ điện một pha</a:t>
            </a:r>
            <a:endParaRPr lang="vi-VN" sz="2000" b="0" i="1" dirty="0">
              <a:solidFill>
                <a:schemeClr val="tx1">
                  <a:lumMod val="50000"/>
                </a:schemeClr>
              </a:solidFill>
            </a:endParaRPr>
          </a:p>
        </p:txBody>
      </p:sp>
      <p:pic>
        <p:nvPicPr>
          <p:cNvPr id="8" name="Picture 7">
            <a:extLst>
              <a:ext uri="{FF2B5EF4-FFF2-40B4-BE49-F238E27FC236}">
                <a16:creationId xmlns:a16="http://schemas.microsoft.com/office/drawing/2014/main" id="{B3771F55-8434-1267-E918-63C4FBF46A5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rcRect l="16794" r="15438"/>
          <a:stretch/>
        </p:blipFill>
        <p:spPr>
          <a:xfrm>
            <a:off x="5754864" y="1197886"/>
            <a:ext cx="2540050" cy="3657598"/>
          </a:xfrm>
          <a:prstGeom prst="rect">
            <a:avLst/>
          </a:prstGeom>
        </p:spPr>
      </p:pic>
      <p:grpSp>
        <p:nvGrpSpPr>
          <p:cNvPr id="43" name="Group 42">
            <a:extLst>
              <a:ext uri="{FF2B5EF4-FFF2-40B4-BE49-F238E27FC236}">
                <a16:creationId xmlns:a16="http://schemas.microsoft.com/office/drawing/2014/main" id="{A6890460-4EBD-F193-028E-6B05AE78E6F8}"/>
              </a:ext>
            </a:extLst>
          </p:cNvPr>
          <p:cNvGrpSpPr/>
          <p:nvPr/>
        </p:nvGrpSpPr>
        <p:grpSpPr>
          <a:xfrm>
            <a:off x="1124857" y="1618343"/>
            <a:ext cx="3933372" cy="2627086"/>
            <a:chOff x="1124857" y="1618343"/>
            <a:chExt cx="3933372" cy="2627086"/>
          </a:xfrm>
        </p:grpSpPr>
        <p:sp>
          <p:nvSpPr>
            <p:cNvPr id="40" name="Rectangle 39">
              <a:extLst>
                <a:ext uri="{FF2B5EF4-FFF2-40B4-BE49-F238E27FC236}">
                  <a16:creationId xmlns:a16="http://schemas.microsoft.com/office/drawing/2014/main" id="{0DC9BE33-C015-54BF-945F-C30E0BE24050}"/>
                </a:ext>
              </a:extLst>
            </p:cNvPr>
            <p:cNvSpPr/>
            <p:nvPr/>
          </p:nvSpPr>
          <p:spPr>
            <a:xfrm>
              <a:off x="1124857" y="1618343"/>
              <a:ext cx="3933372" cy="2627086"/>
            </a:xfrm>
            <a:prstGeom prst="rect">
              <a:avLst/>
            </a:prstGeom>
            <a:solidFill>
              <a:srgbClr val="FFFFFF"/>
            </a:solidFill>
            <a:ln w="127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29F3874F-7CE0-C8A6-DAAB-27114DB8DED4}"/>
                </a:ext>
              </a:extLst>
            </p:cNvPr>
            <p:cNvSpPr txBox="1"/>
            <p:nvPr/>
          </p:nvSpPr>
          <p:spPr>
            <a:xfrm>
              <a:off x="1392464" y="1990891"/>
              <a:ext cx="3398157" cy="1881990"/>
            </a:xfrm>
            <a:prstGeom prst="rect">
              <a:avLst/>
            </a:prstGeom>
            <a:noFill/>
          </p:spPr>
          <p:txBody>
            <a:bodyPr wrap="square">
              <a:sp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Công tơ điện một pha được sử dụng để đo điện năng tiêu thụ của các đồ dùng điện trong gia đình.</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78972101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linds(horizontal)">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Electrical Energy and Power in Physics by Slidesgo">
  <a:themeElements>
    <a:clrScheme name="Simple Light">
      <a:dk1>
        <a:srgbClr val="333333"/>
      </a:dk1>
      <a:lt1>
        <a:srgbClr val="A15315"/>
      </a:lt1>
      <a:dk2>
        <a:srgbClr val="F5F3EF"/>
      </a:dk2>
      <a:lt2>
        <a:srgbClr val="CEA634"/>
      </a:lt2>
      <a:accent1>
        <a:srgbClr val="BD6762"/>
      </a:accent1>
      <a:accent2>
        <a:srgbClr val="97453F"/>
      </a:accent2>
      <a:accent3>
        <a:srgbClr val="63AA8A"/>
      </a:accent3>
      <a:accent4>
        <a:srgbClr val="315544"/>
      </a:accent4>
      <a:accent5>
        <a:srgbClr val="4E749C"/>
      </a:accent5>
      <a:accent6>
        <a:srgbClr val="BDC1C5"/>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TotalTime>
  <Words>2619</Words>
  <Application>Microsoft Office PowerPoint</Application>
  <PresentationFormat>On-screen Show (16:9)</PresentationFormat>
  <Paragraphs>273</Paragraphs>
  <Slides>55</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Calibri</vt:lpstr>
      <vt:lpstr>Nunito Light</vt:lpstr>
      <vt:lpstr>Wingdings</vt:lpstr>
      <vt:lpstr>Anaheim</vt:lpstr>
      <vt:lpstr>Arial</vt:lpstr>
      <vt:lpstr>Sofia Sans</vt:lpstr>
      <vt:lpstr>Epilogue</vt:lpstr>
      <vt:lpstr>Electrical Energy and Power in Physics by Slidesgo</vt:lpstr>
      <vt:lpstr>VUI MỪNG CHÀO ĐÓN CÁC BẠN ĐẾN VỚI BÀI HỌC MỚI!</vt:lpstr>
      <vt:lpstr>KHỞI ĐỘNG</vt:lpstr>
      <vt:lpstr>Hình 2.1. Đồng hồ vạn năng</vt:lpstr>
      <vt:lpstr>KHỞI ĐỘNG</vt:lpstr>
      <vt:lpstr>CHỦ ĐỀ 2: DỤNG CỤ ĐO ĐIỆN</vt:lpstr>
      <vt:lpstr>01</vt:lpstr>
      <vt:lpstr>CÔNG TƠ ĐIỆN MỘT PHA</vt:lpstr>
      <vt:lpstr>Quan sát hình 2.2 và cho biết</vt:lpstr>
      <vt:lpstr>Hình 2.2. Các bộ phận chính của công tơ điện một pha</vt:lpstr>
      <vt:lpstr>Hình 2.2. Các bộ phận chính của công tơ điện một pha </vt:lpstr>
      <vt:lpstr>ĐỒNG HỒ VẠN NĂNG (VOM)</vt:lpstr>
      <vt:lpstr>2.1. Các bộ phận chính của đồng hồ vạn năng</vt:lpstr>
      <vt:lpstr>Hình 2.3. Các bộ phận chính của đồng hồ vạn năng (VOM)</vt:lpstr>
      <vt:lpstr>2.1. Các bộ phận chính của đồng hồ vạn năng</vt:lpstr>
      <vt:lpstr>VOM có các bộ phận chính và chức năng tương ứng</vt:lpstr>
      <vt:lpstr>2.1. Các bộ phận chính của đồng hồ vạn năng</vt:lpstr>
      <vt:lpstr>2.1. Các bộ phận chính của đồng hồ vạn năng</vt:lpstr>
      <vt:lpstr>2.1. Các bộ phận chính của đồng hồ vạn năng</vt:lpstr>
      <vt:lpstr>2.2. Quy trình sử dụng VOM</vt:lpstr>
      <vt:lpstr>Quy trình sử dụng VOM</vt:lpstr>
      <vt:lpstr>AMPE KÌM (AMPE KẸP)</vt:lpstr>
      <vt:lpstr>3.1. Các bộ phận chính của ampe kìm</vt:lpstr>
      <vt:lpstr>3.1. Các bộ phận chính của ampe kìm</vt:lpstr>
      <vt:lpstr>Hình 2.4. Các bộ phận chính của ampe kìm</vt:lpstr>
      <vt:lpstr>2.1. Các bộ phận chính của đồng hồ vạn năng</vt:lpstr>
      <vt:lpstr>3.1. Các bộ phận chính của ampe kìm</vt:lpstr>
      <vt:lpstr>3.2. Quy trình sử dụng ampe kìm</vt:lpstr>
      <vt:lpstr>Quy trình sử dụng ampe kìm</vt:lpstr>
      <vt:lpstr>THỰC HÀNH SỬ DỤNG VOM VÀ AMPE KÌM</vt:lpstr>
      <vt:lpstr>4.1. Thực hành đo điện áp xoay chiều (ACV)</vt:lpstr>
      <vt:lpstr>3.2. Quy trình sử dụng ampe kìm</vt:lpstr>
      <vt:lpstr>4.1. Thực hành đo điện áp xoay chiều (ACV)</vt:lpstr>
      <vt:lpstr>Các bước sử dụng VOM để đo điện áp xoay chiều</vt:lpstr>
      <vt:lpstr>PowerPoint Presentation</vt:lpstr>
      <vt:lpstr>4.1. Thực hành đo điện áp xoay chiều (ACV)</vt:lpstr>
      <vt:lpstr>4.2. Thực hành đo điện trở</vt:lpstr>
      <vt:lpstr>Các bước sử dụng VOM để đo điện trở</vt:lpstr>
      <vt:lpstr>PowerPoint Presentation</vt:lpstr>
      <vt:lpstr>4.3. Thực hành đo cường độ dòng điện xoay chiều bằng ampe kìm</vt:lpstr>
      <vt:lpstr>Các bước sử dụng AMPE KÌM đo cường độ dòng điện xoay chiều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Gợi ý trả lời câu 1</vt:lpstr>
      <vt:lpstr>Các bộ phận chính của ampe kìm</vt:lpstr>
      <vt:lpstr>Quy trình sử dụng ampe kìm</vt:lpstr>
      <vt:lpstr>VẬN DỤNG</vt:lpstr>
      <vt:lpstr>HƯỚNG DẪN VỀ NHÀ</vt:lpstr>
      <vt:lpstr>CẢM ƠN CÁC BẠN ĐÃ CHÚ Ý LẮNG NGHE BÀI HỌC HÔM NAY!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VUI MỪNG CHÀO ĐÓN CÁC BẠN ĐẾN VỚI BÀI HỌC MỚI!</dc:title>
  <cp:lastModifiedBy>Admin</cp:lastModifiedBy>
  <cp:revision>30</cp:revision>
  <dcterms:modified xsi:type="dcterms:W3CDTF">2024-11-15T07:01:29Z</dcterms:modified>
</cp:coreProperties>
</file>