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 id="2147483691" r:id="rId2"/>
  </p:sldMasterIdLst>
  <p:notesMasterIdLst>
    <p:notesMasterId r:id="rId38"/>
  </p:notesMasterIdLst>
  <p:sldIdLst>
    <p:sldId id="259" r:id="rId3"/>
    <p:sldId id="548" r:id="rId4"/>
    <p:sldId id="549" r:id="rId5"/>
    <p:sldId id="271" r:id="rId6"/>
    <p:sldId id="458" r:id="rId7"/>
    <p:sldId id="457" r:id="rId8"/>
    <p:sldId id="479" r:id="rId9"/>
    <p:sldId id="480" r:id="rId10"/>
    <p:sldId id="482" r:id="rId11"/>
    <p:sldId id="478" r:id="rId12"/>
    <p:sldId id="273" r:id="rId13"/>
    <p:sldId id="481" r:id="rId14"/>
    <p:sldId id="487" r:id="rId15"/>
    <p:sldId id="550" r:id="rId16"/>
    <p:sldId id="551" r:id="rId17"/>
    <p:sldId id="546" r:id="rId18"/>
    <p:sldId id="488" r:id="rId19"/>
    <p:sldId id="489" r:id="rId20"/>
    <p:sldId id="485" r:id="rId21"/>
    <p:sldId id="486" r:id="rId22"/>
    <p:sldId id="490" r:id="rId23"/>
    <p:sldId id="492" r:id="rId24"/>
    <p:sldId id="557" r:id="rId25"/>
    <p:sldId id="552" r:id="rId26"/>
    <p:sldId id="553" r:id="rId27"/>
    <p:sldId id="503" r:id="rId28"/>
    <p:sldId id="555" r:id="rId29"/>
    <p:sldId id="554" r:id="rId30"/>
    <p:sldId id="495" r:id="rId31"/>
    <p:sldId id="497" r:id="rId32"/>
    <p:sldId id="499" r:id="rId33"/>
    <p:sldId id="501" r:id="rId34"/>
    <p:sldId id="270" r:id="rId35"/>
    <p:sldId id="266" r:id="rId36"/>
    <p:sldId id="272" r:id="rId37"/>
  </p:sldIdLst>
  <p:sldSz cx="9144000" cy="5143500" type="screen16x9"/>
  <p:notesSz cx="6858000" cy="9144000"/>
  <p:embeddedFontLst>
    <p:embeddedFont>
      <p:font typeface="PT Sans" panose="020B0604020202020204" charset="0"/>
      <p:regular r:id="rId39"/>
      <p:bold r:id="rId40"/>
      <p:italic r:id="rId41"/>
      <p:boldItalic r:id="rId42"/>
    </p:embeddedFont>
    <p:embeddedFont>
      <p:font typeface="Bebas Neue" panose="020B0604020202020204" charset="0"/>
      <p:regular r:id="rId43"/>
    </p:embeddedFont>
    <p:embeddedFont>
      <p:font typeface="Gothic A1 Medium" panose="020B0604020202020204" charset="-127"/>
      <p:regular r:id="rId44"/>
      <p:bold r:id="rId45"/>
    </p:embeddedFont>
    <p:embeddedFont>
      <p:font typeface="Calibri" panose="020F0502020204030204" pitchFamily="34" charset="0"/>
      <p:regular r:id="rId46"/>
      <p:bold r:id="rId47"/>
      <p:italic r:id="rId48"/>
      <p:boldItalic r:id="rId49"/>
    </p:embeddedFont>
    <p:embeddedFont>
      <p:font typeface="Anaheim" panose="020B0604020202020204" charset="0"/>
      <p:regular r:id="rId50"/>
    </p:embeddedFont>
    <p:embeddedFont>
      <p:font typeface="Red Hat Display" panose="020B0604020202020204" charset="0"/>
      <p:regular r:id="rId51"/>
      <p:bold r:id="rId52"/>
      <p:italic r:id="rId53"/>
      <p:boldItalic r:id="rId54"/>
    </p:embeddedFont>
    <p:embeddedFont>
      <p:font typeface="Nunito Light" panose="020B0604020202020204" charset="0"/>
      <p:regular r:id="rId55"/>
      <p:italic r:id="rId56"/>
    </p:embeddedFont>
    <p:embeddedFont>
      <p:font typeface="Red Hat Display SemiBold" panose="020B0604020202020204"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FFFF00"/>
    <a:srgbClr val="FFFF66"/>
    <a:srgbClr val="FFFF99"/>
    <a:srgbClr val="656D4A"/>
    <a:srgbClr val="582F0E"/>
    <a:srgbClr val="A4AC86"/>
    <a:srgbClr val="333D29"/>
    <a:srgbClr val="4148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E5EA87-BC0C-45A9-BDF4-F83EF07FA262}" v="2737" dt="2023-12-12T17:19:12.736"/>
  </p1510:revLst>
</p1510:revInfo>
</file>

<file path=ppt/tableStyles.xml><?xml version="1.0" encoding="utf-8"?>
<a:tblStyleLst xmlns:a="http://schemas.openxmlformats.org/drawingml/2006/main" def="{9B2EC01D-C3B0-4FA1-9FE2-A16E3A73D18A}">
  <a:tblStyle styleId="{9B2EC01D-C3B0-4FA1-9FE2-A16E3A73D18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7e9a54f413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7e9a54f413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792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7e9a54f413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7e9a54f413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412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7e9a54f413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27e9a54f413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7e9a54f413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7e9a54f413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7e9a54f413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7e9a54f413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5710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7e9a54f413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7e9a54f413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7518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7e9a54f413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7e9a54f413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9100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7e9a54f413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7e9a54f413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8005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401600" y="1130275"/>
            <a:ext cx="4029300" cy="2545200"/>
          </a:xfrm>
          <a:prstGeom prst="rect">
            <a:avLst/>
          </a:prstGeom>
        </p:spPr>
        <p:txBody>
          <a:bodyPr spcFirstLastPara="1" wrap="square" lIns="91425" tIns="91425" rIns="91425" bIns="91425" anchor="t" anchorCtr="0">
            <a:noAutofit/>
          </a:bodyPr>
          <a:lstStyle>
            <a:lvl1pPr lvl="0">
              <a:spcBef>
                <a:spcPts val="0"/>
              </a:spcBef>
              <a:spcAft>
                <a:spcPts val="0"/>
              </a:spcAft>
              <a:buClr>
                <a:srgbClr val="191919"/>
              </a:buClr>
              <a:buSzPts val="5200"/>
              <a:buNone/>
              <a:defRPr sz="9600" b="1">
                <a:latin typeface="Red Hat Display"/>
                <a:ea typeface="Red Hat Display"/>
                <a:cs typeface="Red Hat Display"/>
                <a:sym typeface="Red Hat Display"/>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4497072" y="3872600"/>
            <a:ext cx="2120400" cy="7086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accent3"/>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ctrTitle" idx="2"/>
          </p:nvPr>
        </p:nvSpPr>
        <p:spPr>
          <a:xfrm>
            <a:off x="6810300" y="539500"/>
            <a:ext cx="1620300" cy="5190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1800"/>
              <a:buNone/>
              <a:defRPr sz="2200" b="0">
                <a:solidFill>
                  <a:schemeClr val="dk2"/>
                </a:solidFill>
                <a:latin typeface="Red Hat Display SemiBold"/>
                <a:ea typeface="Red Hat Display SemiBold"/>
                <a:cs typeface="Red Hat Display SemiBold"/>
                <a:sym typeface="Red Hat Display SemiBold"/>
              </a:defRPr>
            </a:lvl1pPr>
            <a:lvl2pPr lvl="1" algn="ctr" rtl="0">
              <a:spcBef>
                <a:spcPts val="0"/>
              </a:spcBef>
              <a:spcAft>
                <a:spcPts val="0"/>
              </a:spcAft>
              <a:buClr>
                <a:srgbClr val="191919"/>
              </a:buClr>
              <a:buSzPts val="1800"/>
              <a:buNone/>
              <a:defRPr sz="1800">
                <a:solidFill>
                  <a:srgbClr val="191919"/>
                </a:solidFill>
              </a:defRPr>
            </a:lvl2pPr>
            <a:lvl3pPr lvl="2" algn="ctr" rtl="0">
              <a:spcBef>
                <a:spcPts val="0"/>
              </a:spcBef>
              <a:spcAft>
                <a:spcPts val="0"/>
              </a:spcAft>
              <a:buClr>
                <a:srgbClr val="191919"/>
              </a:buClr>
              <a:buSzPts val="1800"/>
              <a:buNone/>
              <a:defRPr sz="1800">
                <a:solidFill>
                  <a:srgbClr val="191919"/>
                </a:solidFill>
              </a:defRPr>
            </a:lvl3pPr>
            <a:lvl4pPr lvl="3" algn="ctr" rtl="0">
              <a:spcBef>
                <a:spcPts val="0"/>
              </a:spcBef>
              <a:spcAft>
                <a:spcPts val="0"/>
              </a:spcAft>
              <a:buClr>
                <a:srgbClr val="191919"/>
              </a:buClr>
              <a:buSzPts val="1800"/>
              <a:buNone/>
              <a:defRPr sz="1800">
                <a:solidFill>
                  <a:srgbClr val="191919"/>
                </a:solidFill>
              </a:defRPr>
            </a:lvl4pPr>
            <a:lvl5pPr lvl="4" algn="ctr" rtl="0">
              <a:spcBef>
                <a:spcPts val="0"/>
              </a:spcBef>
              <a:spcAft>
                <a:spcPts val="0"/>
              </a:spcAft>
              <a:buClr>
                <a:srgbClr val="191919"/>
              </a:buClr>
              <a:buSzPts val="1800"/>
              <a:buNone/>
              <a:defRPr sz="1800">
                <a:solidFill>
                  <a:srgbClr val="191919"/>
                </a:solidFill>
              </a:defRPr>
            </a:lvl5pPr>
            <a:lvl6pPr lvl="5" algn="ctr" rtl="0">
              <a:spcBef>
                <a:spcPts val="0"/>
              </a:spcBef>
              <a:spcAft>
                <a:spcPts val="0"/>
              </a:spcAft>
              <a:buClr>
                <a:srgbClr val="191919"/>
              </a:buClr>
              <a:buSzPts val="1800"/>
              <a:buNone/>
              <a:defRPr sz="1800">
                <a:solidFill>
                  <a:srgbClr val="191919"/>
                </a:solidFill>
              </a:defRPr>
            </a:lvl6pPr>
            <a:lvl7pPr lvl="6" algn="ctr" rtl="0">
              <a:spcBef>
                <a:spcPts val="0"/>
              </a:spcBef>
              <a:spcAft>
                <a:spcPts val="0"/>
              </a:spcAft>
              <a:buClr>
                <a:srgbClr val="191919"/>
              </a:buClr>
              <a:buSzPts val="1800"/>
              <a:buNone/>
              <a:defRPr sz="1800">
                <a:solidFill>
                  <a:srgbClr val="191919"/>
                </a:solidFill>
              </a:defRPr>
            </a:lvl7pPr>
            <a:lvl8pPr lvl="7" algn="ctr" rtl="0">
              <a:spcBef>
                <a:spcPts val="0"/>
              </a:spcBef>
              <a:spcAft>
                <a:spcPts val="0"/>
              </a:spcAft>
              <a:buClr>
                <a:srgbClr val="191919"/>
              </a:buClr>
              <a:buSzPts val="1800"/>
              <a:buNone/>
              <a:defRPr sz="1800">
                <a:solidFill>
                  <a:srgbClr val="191919"/>
                </a:solidFill>
              </a:defRPr>
            </a:lvl8pPr>
            <a:lvl9pPr lvl="8" algn="ctr" rtl="0">
              <a:spcBef>
                <a:spcPts val="0"/>
              </a:spcBef>
              <a:spcAft>
                <a:spcPts val="0"/>
              </a:spcAft>
              <a:buClr>
                <a:srgbClr val="191919"/>
              </a:buClr>
              <a:buSzPts val="1800"/>
              <a:buNone/>
              <a:defRPr sz="1800">
                <a:solidFill>
                  <a:srgbClr val="191919"/>
                </a:solidFill>
              </a:defRPr>
            </a:lvl9pPr>
          </a:lstStyle>
          <a:p>
            <a:endParaRPr/>
          </a:p>
        </p:txBody>
      </p:sp>
      <p:sp>
        <p:nvSpPr>
          <p:cNvPr id="12" name="Google Shape;12;p2"/>
          <p:cNvSpPr>
            <a:spLocks noGrp="1"/>
          </p:cNvSpPr>
          <p:nvPr>
            <p:ph type="pic" idx="3"/>
          </p:nvPr>
        </p:nvSpPr>
        <p:spPr>
          <a:xfrm>
            <a:off x="918283" y="793105"/>
            <a:ext cx="3117600" cy="3579300"/>
          </a:xfrm>
          <a:prstGeom prst="rect">
            <a:avLst/>
          </a:prstGeom>
          <a:noFill/>
          <a:ln>
            <a:noFill/>
          </a:ln>
        </p:spPr>
      </p:sp>
      <p:sp>
        <p:nvSpPr>
          <p:cNvPr id="13" name="Google Shape;13;p2"/>
          <p:cNvSpPr/>
          <p:nvPr/>
        </p:nvSpPr>
        <p:spPr>
          <a:xfrm>
            <a:off x="-11325" y="4311548"/>
            <a:ext cx="4296943" cy="840250"/>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1325" y="4719972"/>
            <a:ext cx="2407554" cy="431832"/>
          </a:xfrm>
          <a:custGeom>
            <a:avLst/>
            <a:gdLst/>
            <a:ahLst/>
            <a:cxnLst/>
            <a:rect l="l" t="t" r="r" b="b"/>
            <a:pathLst>
              <a:path w="34011" h="11831" extrusionOk="0">
                <a:moveTo>
                  <a:pt x="1" y="1"/>
                </a:moveTo>
                <a:lnTo>
                  <a:pt x="1" y="11791"/>
                </a:lnTo>
                <a:lnTo>
                  <a:pt x="14622" y="11791"/>
                </a:lnTo>
                <a:lnTo>
                  <a:pt x="16211" y="11830"/>
                </a:lnTo>
                <a:cubicBezTo>
                  <a:pt x="16191" y="11818"/>
                  <a:pt x="16178" y="11804"/>
                  <a:pt x="16159" y="11791"/>
                </a:cubicBezTo>
                <a:lnTo>
                  <a:pt x="34010" y="11791"/>
                </a:lnTo>
                <a:lnTo>
                  <a:pt x="32812" y="10405"/>
                </a:lnTo>
                <a:cubicBezTo>
                  <a:pt x="32584" y="10144"/>
                  <a:pt x="32350" y="9871"/>
                  <a:pt x="32050" y="9708"/>
                </a:cubicBezTo>
                <a:cubicBezTo>
                  <a:pt x="31823" y="9577"/>
                  <a:pt x="31568" y="9519"/>
                  <a:pt x="31315" y="9474"/>
                </a:cubicBezTo>
                <a:cubicBezTo>
                  <a:pt x="30964" y="9408"/>
                  <a:pt x="30604" y="9376"/>
                  <a:pt x="30273" y="9246"/>
                </a:cubicBezTo>
                <a:cubicBezTo>
                  <a:pt x="28964" y="8732"/>
                  <a:pt x="28425" y="6863"/>
                  <a:pt x="27031" y="6680"/>
                </a:cubicBezTo>
                <a:cubicBezTo>
                  <a:pt x="26963" y="6672"/>
                  <a:pt x="26895" y="6668"/>
                  <a:pt x="26828" y="6668"/>
                </a:cubicBezTo>
                <a:cubicBezTo>
                  <a:pt x="25993" y="6668"/>
                  <a:pt x="25206" y="7269"/>
                  <a:pt x="24366" y="7269"/>
                </a:cubicBezTo>
                <a:cubicBezTo>
                  <a:pt x="24334" y="7269"/>
                  <a:pt x="24302" y="7268"/>
                  <a:pt x="24270" y="7266"/>
                </a:cubicBezTo>
                <a:cubicBezTo>
                  <a:pt x="23242" y="7208"/>
                  <a:pt x="22480" y="6238"/>
                  <a:pt x="21478" y="5998"/>
                </a:cubicBezTo>
                <a:cubicBezTo>
                  <a:pt x="21272" y="5946"/>
                  <a:pt x="21063" y="5928"/>
                  <a:pt x="20852" y="5928"/>
                </a:cubicBezTo>
                <a:cubicBezTo>
                  <a:pt x="20329" y="5928"/>
                  <a:pt x="19795" y="6040"/>
                  <a:pt x="19269" y="6040"/>
                </a:cubicBezTo>
                <a:cubicBezTo>
                  <a:pt x="19088" y="6040"/>
                  <a:pt x="18908" y="6027"/>
                  <a:pt x="18730" y="5991"/>
                </a:cubicBezTo>
                <a:cubicBezTo>
                  <a:pt x="17617" y="5769"/>
                  <a:pt x="16869" y="4754"/>
                  <a:pt x="15950" y="4084"/>
                </a:cubicBezTo>
                <a:cubicBezTo>
                  <a:pt x="15025" y="3403"/>
                  <a:pt x="14159" y="3336"/>
                  <a:pt x="13271" y="3336"/>
                </a:cubicBezTo>
                <a:cubicBezTo>
                  <a:pt x="13053" y="3336"/>
                  <a:pt x="12833" y="3340"/>
                  <a:pt x="12611" y="3340"/>
                </a:cubicBezTo>
                <a:cubicBezTo>
                  <a:pt x="12110" y="3340"/>
                  <a:pt x="11596" y="3319"/>
                  <a:pt x="11055" y="3185"/>
                </a:cubicBezTo>
                <a:cubicBezTo>
                  <a:pt x="10658" y="3087"/>
                  <a:pt x="10325" y="2840"/>
                  <a:pt x="10006" y="2585"/>
                </a:cubicBezTo>
                <a:cubicBezTo>
                  <a:pt x="9149" y="1908"/>
                  <a:pt x="8127" y="1139"/>
                  <a:pt x="7104" y="1139"/>
                </a:cubicBezTo>
                <a:cubicBezTo>
                  <a:pt x="6869" y="1139"/>
                  <a:pt x="6634" y="1180"/>
                  <a:pt x="6400" y="1271"/>
                </a:cubicBezTo>
                <a:cubicBezTo>
                  <a:pt x="6049" y="1401"/>
                  <a:pt x="5749" y="1641"/>
                  <a:pt x="5391" y="1734"/>
                </a:cubicBezTo>
                <a:cubicBezTo>
                  <a:pt x="5266" y="1767"/>
                  <a:pt x="5141" y="1782"/>
                  <a:pt x="5018" y="1782"/>
                </a:cubicBezTo>
                <a:cubicBezTo>
                  <a:pt x="4272" y="1782"/>
                  <a:pt x="3568" y="1230"/>
                  <a:pt x="2897" y="827"/>
                </a:cubicBezTo>
                <a:cubicBezTo>
                  <a:pt x="2025" y="307"/>
                  <a:pt x="1016"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868150" y="3844850"/>
            <a:ext cx="3275858" cy="1361042"/>
          </a:xfrm>
          <a:custGeom>
            <a:avLst/>
            <a:gdLst/>
            <a:ahLst/>
            <a:cxnLst/>
            <a:rect l="l" t="t" r="r" b="b"/>
            <a:pathLst>
              <a:path w="31166" h="16517" extrusionOk="0">
                <a:moveTo>
                  <a:pt x="24850" y="0"/>
                </a:moveTo>
                <a:lnTo>
                  <a:pt x="23834" y="2899"/>
                </a:lnTo>
                <a:lnTo>
                  <a:pt x="23822" y="2899"/>
                </a:lnTo>
                <a:cubicBezTo>
                  <a:pt x="23731" y="2911"/>
                  <a:pt x="23633" y="2938"/>
                  <a:pt x="23542" y="2969"/>
                </a:cubicBezTo>
                <a:cubicBezTo>
                  <a:pt x="23522" y="2983"/>
                  <a:pt x="23522" y="3002"/>
                  <a:pt x="23530" y="3022"/>
                </a:cubicBezTo>
                <a:cubicBezTo>
                  <a:pt x="23438" y="3250"/>
                  <a:pt x="23575" y="3497"/>
                  <a:pt x="23549" y="3725"/>
                </a:cubicBezTo>
                <a:lnTo>
                  <a:pt x="23483" y="3900"/>
                </a:lnTo>
                <a:cubicBezTo>
                  <a:pt x="23483" y="3906"/>
                  <a:pt x="23483" y="3906"/>
                  <a:pt x="23477" y="3914"/>
                </a:cubicBezTo>
                <a:cubicBezTo>
                  <a:pt x="23419" y="3999"/>
                  <a:pt x="23392" y="4095"/>
                  <a:pt x="23380" y="4194"/>
                </a:cubicBezTo>
                <a:lnTo>
                  <a:pt x="22572" y="6511"/>
                </a:lnTo>
                <a:lnTo>
                  <a:pt x="22956" y="6511"/>
                </a:lnTo>
                <a:lnTo>
                  <a:pt x="23374" y="5327"/>
                </a:lnTo>
                <a:lnTo>
                  <a:pt x="23374" y="5483"/>
                </a:lnTo>
                <a:cubicBezTo>
                  <a:pt x="23374" y="5580"/>
                  <a:pt x="23366" y="5697"/>
                  <a:pt x="23392" y="5795"/>
                </a:cubicBezTo>
                <a:cubicBezTo>
                  <a:pt x="23413" y="5874"/>
                  <a:pt x="23470" y="5931"/>
                  <a:pt x="23522" y="5984"/>
                </a:cubicBezTo>
                <a:cubicBezTo>
                  <a:pt x="23600" y="6055"/>
                  <a:pt x="23678" y="6133"/>
                  <a:pt x="23756" y="6211"/>
                </a:cubicBezTo>
                <a:cubicBezTo>
                  <a:pt x="23900" y="6367"/>
                  <a:pt x="24044" y="6538"/>
                  <a:pt x="24180" y="6700"/>
                </a:cubicBezTo>
                <a:cubicBezTo>
                  <a:pt x="24324" y="6869"/>
                  <a:pt x="24420" y="7045"/>
                  <a:pt x="24467" y="7266"/>
                </a:cubicBezTo>
                <a:cubicBezTo>
                  <a:pt x="24513" y="7508"/>
                  <a:pt x="24506" y="7755"/>
                  <a:pt x="24506" y="7989"/>
                </a:cubicBezTo>
                <a:cubicBezTo>
                  <a:pt x="24513" y="8133"/>
                  <a:pt x="24513" y="8275"/>
                  <a:pt x="24519" y="8412"/>
                </a:cubicBezTo>
                <a:lnTo>
                  <a:pt x="24519" y="8484"/>
                </a:lnTo>
                <a:cubicBezTo>
                  <a:pt x="23353" y="8945"/>
                  <a:pt x="21869" y="9753"/>
                  <a:pt x="21217" y="10131"/>
                </a:cubicBezTo>
                <a:cubicBezTo>
                  <a:pt x="20948" y="10286"/>
                  <a:pt x="20660" y="10341"/>
                  <a:pt x="20343" y="10341"/>
                </a:cubicBezTo>
                <a:cubicBezTo>
                  <a:pt x="19524" y="10341"/>
                  <a:pt x="18507" y="9972"/>
                  <a:pt x="17095" y="9972"/>
                </a:cubicBezTo>
                <a:cubicBezTo>
                  <a:pt x="17027" y="9972"/>
                  <a:pt x="16959" y="9973"/>
                  <a:pt x="16889" y="9975"/>
                </a:cubicBezTo>
                <a:cubicBezTo>
                  <a:pt x="14799" y="10026"/>
                  <a:pt x="13132" y="11172"/>
                  <a:pt x="9897" y="11276"/>
                </a:cubicBezTo>
                <a:cubicBezTo>
                  <a:pt x="7807" y="11342"/>
                  <a:pt x="3120" y="14512"/>
                  <a:pt x="1" y="16517"/>
                </a:cubicBezTo>
                <a:lnTo>
                  <a:pt x="5021" y="16387"/>
                </a:lnTo>
                <a:lnTo>
                  <a:pt x="31165" y="16387"/>
                </a:lnTo>
                <a:lnTo>
                  <a:pt x="31165" y="8112"/>
                </a:lnTo>
                <a:cubicBezTo>
                  <a:pt x="31153" y="8100"/>
                  <a:pt x="31133" y="8080"/>
                  <a:pt x="31126" y="8061"/>
                </a:cubicBezTo>
                <a:cubicBezTo>
                  <a:pt x="31061" y="7977"/>
                  <a:pt x="31030" y="7872"/>
                  <a:pt x="30958" y="7787"/>
                </a:cubicBezTo>
                <a:cubicBezTo>
                  <a:pt x="30826" y="7638"/>
                  <a:pt x="30658" y="7547"/>
                  <a:pt x="30508" y="7430"/>
                </a:cubicBezTo>
                <a:cubicBezTo>
                  <a:pt x="30430" y="7370"/>
                  <a:pt x="30358" y="7298"/>
                  <a:pt x="30312" y="7208"/>
                </a:cubicBezTo>
                <a:cubicBezTo>
                  <a:pt x="30241" y="7070"/>
                  <a:pt x="30241" y="6908"/>
                  <a:pt x="30255" y="6758"/>
                </a:cubicBezTo>
                <a:cubicBezTo>
                  <a:pt x="30261" y="6511"/>
                  <a:pt x="30273" y="6283"/>
                  <a:pt x="30170" y="6055"/>
                </a:cubicBezTo>
                <a:cubicBezTo>
                  <a:pt x="30117" y="5938"/>
                  <a:pt x="30039" y="5841"/>
                  <a:pt x="29942" y="5763"/>
                </a:cubicBezTo>
                <a:cubicBezTo>
                  <a:pt x="30020" y="4949"/>
                  <a:pt x="30045" y="4044"/>
                  <a:pt x="30045" y="4044"/>
                </a:cubicBezTo>
                <a:lnTo>
                  <a:pt x="31159" y="6616"/>
                </a:lnTo>
                <a:lnTo>
                  <a:pt x="31159" y="6024"/>
                </a:lnTo>
                <a:lnTo>
                  <a:pt x="29284" y="1055"/>
                </a:lnTo>
                <a:lnTo>
                  <a:pt x="28933" y="1016"/>
                </a:lnTo>
                <a:cubicBezTo>
                  <a:pt x="28933" y="1016"/>
                  <a:pt x="28620" y="4741"/>
                  <a:pt x="28795" y="4949"/>
                </a:cubicBezTo>
                <a:cubicBezTo>
                  <a:pt x="28972" y="5156"/>
                  <a:pt x="29180" y="5053"/>
                  <a:pt x="29284" y="5399"/>
                </a:cubicBezTo>
                <a:cubicBezTo>
                  <a:pt x="29303" y="5469"/>
                  <a:pt x="29317" y="5567"/>
                  <a:pt x="29330" y="5678"/>
                </a:cubicBezTo>
                <a:cubicBezTo>
                  <a:pt x="29297" y="5691"/>
                  <a:pt x="29264" y="5703"/>
                  <a:pt x="29239" y="5730"/>
                </a:cubicBezTo>
                <a:cubicBezTo>
                  <a:pt x="29069" y="5847"/>
                  <a:pt x="28998" y="6036"/>
                  <a:pt x="28978" y="6244"/>
                </a:cubicBezTo>
                <a:cubicBezTo>
                  <a:pt x="28972" y="6367"/>
                  <a:pt x="28972" y="6498"/>
                  <a:pt x="28984" y="6622"/>
                </a:cubicBezTo>
                <a:cubicBezTo>
                  <a:pt x="28991" y="6680"/>
                  <a:pt x="29011" y="6727"/>
                  <a:pt x="29030" y="6784"/>
                </a:cubicBezTo>
                <a:cubicBezTo>
                  <a:pt x="29050" y="6875"/>
                  <a:pt x="29023" y="6953"/>
                  <a:pt x="28966" y="7031"/>
                </a:cubicBezTo>
                <a:cubicBezTo>
                  <a:pt x="28789" y="7259"/>
                  <a:pt x="28491" y="7370"/>
                  <a:pt x="28262" y="7520"/>
                </a:cubicBezTo>
                <a:cubicBezTo>
                  <a:pt x="28158" y="7586"/>
                  <a:pt x="28053" y="7656"/>
                  <a:pt x="28002" y="7781"/>
                </a:cubicBezTo>
                <a:cubicBezTo>
                  <a:pt x="27962" y="7891"/>
                  <a:pt x="27962" y="8008"/>
                  <a:pt x="27983" y="8125"/>
                </a:cubicBezTo>
                <a:lnTo>
                  <a:pt x="27500" y="8094"/>
                </a:lnTo>
                <a:lnTo>
                  <a:pt x="27500" y="8086"/>
                </a:lnTo>
                <a:lnTo>
                  <a:pt x="27506" y="7436"/>
                </a:lnTo>
                <a:cubicBezTo>
                  <a:pt x="27506" y="7286"/>
                  <a:pt x="27520" y="7117"/>
                  <a:pt x="27422" y="6992"/>
                </a:cubicBezTo>
                <a:cubicBezTo>
                  <a:pt x="27370" y="6928"/>
                  <a:pt x="27305" y="6883"/>
                  <a:pt x="27241" y="6836"/>
                </a:cubicBezTo>
                <a:cubicBezTo>
                  <a:pt x="27155" y="6766"/>
                  <a:pt x="27064" y="6700"/>
                  <a:pt x="26980" y="6634"/>
                </a:cubicBezTo>
                <a:cubicBezTo>
                  <a:pt x="26830" y="6523"/>
                  <a:pt x="26673" y="6406"/>
                  <a:pt x="26523" y="6289"/>
                </a:cubicBezTo>
                <a:cubicBezTo>
                  <a:pt x="26452" y="6231"/>
                  <a:pt x="26381" y="6166"/>
                  <a:pt x="26355" y="6069"/>
                </a:cubicBezTo>
                <a:cubicBezTo>
                  <a:pt x="26328" y="5977"/>
                  <a:pt x="26348" y="5886"/>
                  <a:pt x="26373" y="5795"/>
                </a:cubicBezTo>
                <a:cubicBezTo>
                  <a:pt x="26406" y="5652"/>
                  <a:pt x="26452" y="5508"/>
                  <a:pt x="26427" y="5359"/>
                </a:cubicBezTo>
                <a:cubicBezTo>
                  <a:pt x="26413" y="5274"/>
                  <a:pt x="26367" y="5209"/>
                  <a:pt x="26334" y="5138"/>
                </a:cubicBezTo>
                <a:cubicBezTo>
                  <a:pt x="26303" y="5053"/>
                  <a:pt x="26283" y="4961"/>
                  <a:pt x="26256" y="4877"/>
                </a:cubicBezTo>
                <a:cubicBezTo>
                  <a:pt x="26217" y="4747"/>
                  <a:pt x="26153" y="4624"/>
                  <a:pt x="26030" y="4564"/>
                </a:cubicBezTo>
                <a:cubicBezTo>
                  <a:pt x="25951" y="4528"/>
                  <a:pt x="25865" y="4517"/>
                  <a:pt x="25780" y="4517"/>
                </a:cubicBezTo>
                <a:cubicBezTo>
                  <a:pt x="25730" y="4517"/>
                  <a:pt x="25680" y="4521"/>
                  <a:pt x="25631" y="4525"/>
                </a:cubicBezTo>
                <a:cubicBezTo>
                  <a:pt x="25508" y="4545"/>
                  <a:pt x="25372" y="4564"/>
                  <a:pt x="25313" y="4702"/>
                </a:cubicBezTo>
                <a:cubicBezTo>
                  <a:pt x="25241" y="4864"/>
                  <a:pt x="25241" y="5072"/>
                  <a:pt x="25216" y="5249"/>
                </a:cubicBezTo>
                <a:cubicBezTo>
                  <a:pt x="25195" y="5411"/>
                  <a:pt x="25138" y="5600"/>
                  <a:pt x="25216" y="5756"/>
                </a:cubicBezTo>
                <a:cubicBezTo>
                  <a:pt x="25255" y="5834"/>
                  <a:pt x="25319" y="5906"/>
                  <a:pt x="25327" y="6003"/>
                </a:cubicBezTo>
                <a:cubicBezTo>
                  <a:pt x="25327" y="6114"/>
                  <a:pt x="25229" y="6146"/>
                  <a:pt x="25134" y="6146"/>
                </a:cubicBezTo>
                <a:cubicBezTo>
                  <a:pt x="25095" y="6146"/>
                  <a:pt x="25057" y="6141"/>
                  <a:pt x="25027" y="6133"/>
                </a:cubicBezTo>
                <a:cubicBezTo>
                  <a:pt x="24844" y="6081"/>
                  <a:pt x="24702" y="5913"/>
                  <a:pt x="24570" y="5775"/>
                </a:cubicBezTo>
                <a:cubicBezTo>
                  <a:pt x="24441" y="5639"/>
                  <a:pt x="24291" y="5516"/>
                  <a:pt x="24180" y="5366"/>
                </a:cubicBezTo>
                <a:cubicBezTo>
                  <a:pt x="24102" y="5261"/>
                  <a:pt x="24116" y="5131"/>
                  <a:pt x="24122" y="5008"/>
                </a:cubicBezTo>
                <a:cubicBezTo>
                  <a:pt x="24128" y="4897"/>
                  <a:pt x="24134" y="4786"/>
                  <a:pt x="24141" y="4675"/>
                </a:cubicBezTo>
                <a:cubicBezTo>
                  <a:pt x="24155" y="4447"/>
                  <a:pt x="24180" y="4206"/>
                  <a:pt x="24167" y="3978"/>
                </a:cubicBezTo>
                <a:cubicBezTo>
                  <a:pt x="24167" y="3933"/>
                  <a:pt x="24161" y="3881"/>
                  <a:pt x="24147" y="3836"/>
                </a:cubicBezTo>
                <a:cubicBezTo>
                  <a:pt x="24128" y="3777"/>
                  <a:pt x="24102" y="3719"/>
                  <a:pt x="24102" y="3660"/>
                </a:cubicBezTo>
                <a:cubicBezTo>
                  <a:pt x="24095" y="3563"/>
                  <a:pt x="24155" y="3464"/>
                  <a:pt x="24167" y="3367"/>
                </a:cubicBezTo>
                <a:cubicBezTo>
                  <a:pt x="24180" y="3269"/>
                  <a:pt x="24180" y="3164"/>
                  <a:pt x="24167" y="3061"/>
                </a:cubicBezTo>
                <a:lnTo>
                  <a:pt x="24694" y="1577"/>
                </a:lnTo>
                <a:cubicBezTo>
                  <a:pt x="24694" y="1577"/>
                  <a:pt x="24864" y="1577"/>
                  <a:pt x="25144" y="1713"/>
                </a:cubicBezTo>
                <a:cubicBezTo>
                  <a:pt x="25423" y="1850"/>
                  <a:pt x="25631" y="3035"/>
                  <a:pt x="25841" y="3594"/>
                </a:cubicBezTo>
                <a:cubicBezTo>
                  <a:pt x="26012" y="4052"/>
                  <a:pt x="26184" y="4367"/>
                  <a:pt x="26691" y="4367"/>
                </a:cubicBezTo>
                <a:cubicBezTo>
                  <a:pt x="26798" y="4367"/>
                  <a:pt x="26919" y="4353"/>
                  <a:pt x="27058" y="4324"/>
                </a:cubicBezTo>
                <a:cubicBezTo>
                  <a:pt x="26577" y="3999"/>
                  <a:pt x="27136" y="1361"/>
                  <a:pt x="27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1025" y="3114446"/>
            <a:ext cx="724531" cy="1494954"/>
          </a:xfrm>
          <a:custGeom>
            <a:avLst/>
            <a:gdLst/>
            <a:ahLst/>
            <a:cxnLst/>
            <a:rect l="l" t="t" r="r" b="b"/>
            <a:pathLst>
              <a:path w="15737" h="32469" extrusionOk="0">
                <a:moveTo>
                  <a:pt x="5358" y="8987"/>
                </a:moveTo>
                <a:lnTo>
                  <a:pt x="5358" y="8987"/>
                </a:lnTo>
                <a:cubicBezTo>
                  <a:pt x="5379" y="9026"/>
                  <a:pt x="5397" y="9065"/>
                  <a:pt x="5418" y="9096"/>
                </a:cubicBezTo>
                <a:cubicBezTo>
                  <a:pt x="5352" y="9096"/>
                  <a:pt x="5288" y="9104"/>
                  <a:pt x="5216" y="9110"/>
                </a:cubicBezTo>
                <a:cubicBezTo>
                  <a:pt x="5288" y="9084"/>
                  <a:pt x="5366" y="9038"/>
                  <a:pt x="5358" y="8987"/>
                </a:cubicBezTo>
                <a:close/>
                <a:moveTo>
                  <a:pt x="11082" y="10802"/>
                </a:moveTo>
                <a:lnTo>
                  <a:pt x="11088" y="10808"/>
                </a:lnTo>
                <a:lnTo>
                  <a:pt x="11082" y="10808"/>
                </a:lnTo>
                <a:lnTo>
                  <a:pt x="11082" y="10802"/>
                </a:lnTo>
                <a:close/>
                <a:moveTo>
                  <a:pt x="4493" y="14461"/>
                </a:moveTo>
                <a:lnTo>
                  <a:pt x="4493" y="14461"/>
                </a:lnTo>
                <a:cubicBezTo>
                  <a:pt x="4499" y="14468"/>
                  <a:pt x="4507" y="14468"/>
                  <a:pt x="4507" y="14474"/>
                </a:cubicBezTo>
                <a:cubicBezTo>
                  <a:pt x="4507" y="14533"/>
                  <a:pt x="4499" y="14591"/>
                  <a:pt x="4499" y="14651"/>
                </a:cubicBezTo>
                <a:lnTo>
                  <a:pt x="4493" y="14461"/>
                </a:lnTo>
                <a:close/>
                <a:moveTo>
                  <a:pt x="9230" y="0"/>
                </a:moveTo>
                <a:cubicBezTo>
                  <a:pt x="8223" y="0"/>
                  <a:pt x="7944" y="737"/>
                  <a:pt x="7944" y="737"/>
                </a:cubicBezTo>
                <a:cubicBezTo>
                  <a:pt x="7944" y="737"/>
                  <a:pt x="7455" y="1121"/>
                  <a:pt x="7311" y="1695"/>
                </a:cubicBezTo>
                <a:cubicBezTo>
                  <a:pt x="7208" y="2112"/>
                  <a:pt x="7280" y="2620"/>
                  <a:pt x="7852" y="3153"/>
                </a:cubicBezTo>
                <a:cubicBezTo>
                  <a:pt x="7897" y="3453"/>
                  <a:pt x="8035" y="3693"/>
                  <a:pt x="8321" y="3876"/>
                </a:cubicBezTo>
                <a:cubicBezTo>
                  <a:pt x="8282" y="3888"/>
                  <a:pt x="8243" y="3901"/>
                  <a:pt x="8218" y="3921"/>
                </a:cubicBezTo>
                <a:cubicBezTo>
                  <a:pt x="7983" y="3837"/>
                  <a:pt x="7702" y="3778"/>
                  <a:pt x="7377" y="3771"/>
                </a:cubicBezTo>
                <a:cubicBezTo>
                  <a:pt x="7342" y="3770"/>
                  <a:pt x="7308" y="3769"/>
                  <a:pt x="7274" y="3769"/>
                </a:cubicBezTo>
                <a:cubicBezTo>
                  <a:pt x="5310" y="3769"/>
                  <a:pt x="5060" y="5952"/>
                  <a:pt x="5060" y="5952"/>
                </a:cubicBezTo>
                <a:cubicBezTo>
                  <a:pt x="5027" y="6701"/>
                  <a:pt x="5000" y="7592"/>
                  <a:pt x="5306" y="8217"/>
                </a:cubicBezTo>
                <a:lnTo>
                  <a:pt x="5306" y="8217"/>
                </a:lnTo>
                <a:cubicBezTo>
                  <a:pt x="5280" y="8578"/>
                  <a:pt x="5288" y="8798"/>
                  <a:pt x="5352" y="8966"/>
                </a:cubicBezTo>
                <a:cubicBezTo>
                  <a:pt x="5346" y="8960"/>
                  <a:pt x="5340" y="8948"/>
                  <a:pt x="5327" y="8940"/>
                </a:cubicBezTo>
                <a:cubicBezTo>
                  <a:pt x="5171" y="8843"/>
                  <a:pt x="4225" y="8784"/>
                  <a:pt x="3927" y="8738"/>
                </a:cubicBezTo>
                <a:cubicBezTo>
                  <a:pt x="3908" y="8735"/>
                  <a:pt x="3889" y="8734"/>
                  <a:pt x="3871" y="8734"/>
                </a:cubicBezTo>
                <a:cubicBezTo>
                  <a:pt x="3604" y="8734"/>
                  <a:pt x="3435" y="9036"/>
                  <a:pt x="3296" y="9396"/>
                </a:cubicBezTo>
                <a:cubicBezTo>
                  <a:pt x="3146" y="9774"/>
                  <a:pt x="3243" y="10087"/>
                  <a:pt x="3399" y="10451"/>
                </a:cubicBezTo>
                <a:cubicBezTo>
                  <a:pt x="3497" y="10679"/>
                  <a:pt x="3386" y="10971"/>
                  <a:pt x="3152" y="11265"/>
                </a:cubicBezTo>
                <a:cubicBezTo>
                  <a:pt x="2788" y="11355"/>
                  <a:pt x="2338" y="11544"/>
                  <a:pt x="2338" y="11544"/>
                </a:cubicBezTo>
                <a:cubicBezTo>
                  <a:pt x="2208" y="11701"/>
                  <a:pt x="2169" y="12299"/>
                  <a:pt x="2169" y="12527"/>
                </a:cubicBezTo>
                <a:cubicBezTo>
                  <a:pt x="2169" y="12755"/>
                  <a:pt x="366" y="14760"/>
                  <a:pt x="183" y="15379"/>
                </a:cubicBezTo>
                <a:cubicBezTo>
                  <a:pt x="1" y="15997"/>
                  <a:pt x="529" y="17072"/>
                  <a:pt x="802" y="17352"/>
                </a:cubicBezTo>
                <a:cubicBezTo>
                  <a:pt x="957" y="17511"/>
                  <a:pt x="1297" y="17583"/>
                  <a:pt x="1700" y="17583"/>
                </a:cubicBezTo>
                <a:cubicBezTo>
                  <a:pt x="2007" y="17583"/>
                  <a:pt x="2350" y="17541"/>
                  <a:pt x="2677" y="17463"/>
                </a:cubicBezTo>
                <a:cubicBezTo>
                  <a:pt x="3341" y="17299"/>
                  <a:pt x="4024" y="16746"/>
                  <a:pt x="4402" y="16141"/>
                </a:cubicBezTo>
                <a:cubicBezTo>
                  <a:pt x="4447" y="16180"/>
                  <a:pt x="4499" y="16219"/>
                  <a:pt x="4558" y="16244"/>
                </a:cubicBezTo>
                <a:cubicBezTo>
                  <a:pt x="4727" y="17905"/>
                  <a:pt x="5132" y="19396"/>
                  <a:pt x="5132" y="19396"/>
                </a:cubicBezTo>
                <a:cubicBezTo>
                  <a:pt x="5111" y="19428"/>
                  <a:pt x="4811" y="19916"/>
                  <a:pt x="4733" y="20353"/>
                </a:cubicBezTo>
                <a:cubicBezTo>
                  <a:pt x="4655" y="20808"/>
                  <a:pt x="5132" y="21180"/>
                  <a:pt x="5132" y="21180"/>
                </a:cubicBezTo>
                <a:cubicBezTo>
                  <a:pt x="5132" y="21180"/>
                  <a:pt x="5235" y="21205"/>
                  <a:pt x="5405" y="21213"/>
                </a:cubicBezTo>
                <a:cubicBezTo>
                  <a:pt x="5340" y="21232"/>
                  <a:pt x="5307" y="21244"/>
                  <a:pt x="5307" y="21244"/>
                </a:cubicBezTo>
                <a:cubicBezTo>
                  <a:pt x="5280" y="21557"/>
                  <a:pt x="5397" y="22814"/>
                  <a:pt x="5671" y="24233"/>
                </a:cubicBezTo>
                <a:lnTo>
                  <a:pt x="3405" y="27878"/>
                </a:lnTo>
                <a:cubicBezTo>
                  <a:pt x="3405" y="27878"/>
                  <a:pt x="7259" y="30411"/>
                  <a:pt x="7375" y="30411"/>
                </a:cubicBezTo>
                <a:cubicBezTo>
                  <a:pt x="7376" y="30411"/>
                  <a:pt x="7377" y="30411"/>
                  <a:pt x="7377" y="30411"/>
                </a:cubicBezTo>
                <a:cubicBezTo>
                  <a:pt x="7397" y="30405"/>
                  <a:pt x="7638" y="30131"/>
                  <a:pt x="7989" y="29714"/>
                </a:cubicBezTo>
                <a:cubicBezTo>
                  <a:pt x="8991" y="31180"/>
                  <a:pt x="9864" y="32469"/>
                  <a:pt x="9864" y="32469"/>
                </a:cubicBezTo>
                <a:cubicBezTo>
                  <a:pt x="9864" y="32469"/>
                  <a:pt x="12553" y="32084"/>
                  <a:pt x="12755" y="31751"/>
                </a:cubicBezTo>
                <a:cubicBezTo>
                  <a:pt x="12963" y="31420"/>
                  <a:pt x="12755" y="30573"/>
                  <a:pt x="12755" y="30573"/>
                </a:cubicBezTo>
                <a:lnTo>
                  <a:pt x="12319" y="30059"/>
                </a:lnTo>
                <a:cubicBezTo>
                  <a:pt x="12319" y="30059"/>
                  <a:pt x="12344" y="29447"/>
                  <a:pt x="12241" y="29447"/>
                </a:cubicBezTo>
                <a:cubicBezTo>
                  <a:pt x="12142" y="29447"/>
                  <a:pt x="12013" y="29447"/>
                  <a:pt x="11881" y="29272"/>
                </a:cubicBezTo>
                <a:cubicBezTo>
                  <a:pt x="11836" y="29206"/>
                  <a:pt x="11622" y="28445"/>
                  <a:pt x="11349" y="27469"/>
                </a:cubicBezTo>
                <a:cubicBezTo>
                  <a:pt x="11446" y="27448"/>
                  <a:pt x="11530" y="27423"/>
                  <a:pt x="11583" y="27397"/>
                </a:cubicBezTo>
                <a:cubicBezTo>
                  <a:pt x="12227" y="27123"/>
                  <a:pt x="13152" y="26388"/>
                  <a:pt x="13178" y="26108"/>
                </a:cubicBezTo>
                <a:cubicBezTo>
                  <a:pt x="13197" y="25939"/>
                  <a:pt x="12683" y="24330"/>
                  <a:pt x="12103" y="22989"/>
                </a:cubicBezTo>
                <a:cubicBezTo>
                  <a:pt x="12155" y="22728"/>
                  <a:pt x="12202" y="22469"/>
                  <a:pt x="12233" y="22208"/>
                </a:cubicBezTo>
                <a:lnTo>
                  <a:pt x="12241" y="22208"/>
                </a:lnTo>
                <a:cubicBezTo>
                  <a:pt x="12578" y="22156"/>
                  <a:pt x="13699" y="22033"/>
                  <a:pt x="14285" y="21824"/>
                </a:cubicBezTo>
                <a:cubicBezTo>
                  <a:pt x="14428" y="21772"/>
                  <a:pt x="14538" y="21713"/>
                  <a:pt x="14597" y="21655"/>
                </a:cubicBezTo>
                <a:cubicBezTo>
                  <a:pt x="14910" y="21349"/>
                  <a:pt x="15469" y="21069"/>
                  <a:pt x="15502" y="20093"/>
                </a:cubicBezTo>
                <a:cubicBezTo>
                  <a:pt x="15502" y="19943"/>
                  <a:pt x="15514" y="19721"/>
                  <a:pt x="15528" y="19441"/>
                </a:cubicBezTo>
                <a:cubicBezTo>
                  <a:pt x="15592" y="17879"/>
                  <a:pt x="15736" y="14591"/>
                  <a:pt x="15502" y="13347"/>
                </a:cubicBezTo>
                <a:cubicBezTo>
                  <a:pt x="15222" y="11896"/>
                  <a:pt x="14538" y="11088"/>
                  <a:pt x="14167" y="10829"/>
                </a:cubicBezTo>
                <a:cubicBezTo>
                  <a:pt x="14050" y="10750"/>
                  <a:pt x="13837" y="10715"/>
                  <a:pt x="13567" y="10715"/>
                </a:cubicBezTo>
                <a:cubicBezTo>
                  <a:pt x="13102" y="10715"/>
                  <a:pt x="12470" y="10817"/>
                  <a:pt x="11869" y="10965"/>
                </a:cubicBezTo>
                <a:cubicBezTo>
                  <a:pt x="11850" y="10940"/>
                  <a:pt x="11830" y="10919"/>
                  <a:pt x="11811" y="10907"/>
                </a:cubicBezTo>
                <a:cubicBezTo>
                  <a:pt x="11935" y="10679"/>
                  <a:pt x="12260" y="9994"/>
                  <a:pt x="12344" y="9096"/>
                </a:cubicBezTo>
                <a:cubicBezTo>
                  <a:pt x="12428" y="8218"/>
                  <a:pt x="12110" y="6349"/>
                  <a:pt x="11524" y="5477"/>
                </a:cubicBezTo>
                <a:cubicBezTo>
                  <a:pt x="11667" y="5445"/>
                  <a:pt x="11803" y="5399"/>
                  <a:pt x="11928" y="5334"/>
                </a:cubicBezTo>
                <a:cubicBezTo>
                  <a:pt x="12481" y="5021"/>
                  <a:pt x="12449" y="4690"/>
                  <a:pt x="12272" y="4234"/>
                </a:cubicBezTo>
                <a:cubicBezTo>
                  <a:pt x="12097" y="3784"/>
                  <a:pt x="12097" y="3798"/>
                  <a:pt x="12305" y="3206"/>
                </a:cubicBezTo>
                <a:cubicBezTo>
                  <a:pt x="12488" y="2698"/>
                  <a:pt x="12631" y="2287"/>
                  <a:pt x="12428" y="1851"/>
                </a:cubicBezTo>
                <a:cubicBezTo>
                  <a:pt x="12397" y="1779"/>
                  <a:pt x="12358" y="1707"/>
                  <a:pt x="12305" y="1635"/>
                </a:cubicBezTo>
                <a:cubicBezTo>
                  <a:pt x="11941" y="1115"/>
                  <a:pt x="11647" y="1304"/>
                  <a:pt x="11303" y="868"/>
                </a:cubicBezTo>
                <a:cubicBezTo>
                  <a:pt x="10958" y="432"/>
                  <a:pt x="10703" y="159"/>
                  <a:pt x="9486" y="15"/>
                </a:cubicBezTo>
                <a:cubicBezTo>
                  <a:pt x="9396" y="5"/>
                  <a:pt x="9311" y="0"/>
                  <a:pt x="9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53"/>
        <p:cNvGrpSpPr/>
        <p:nvPr/>
      </p:nvGrpSpPr>
      <p:grpSpPr>
        <a:xfrm>
          <a:off x="0" y="0"/>
          <a:ext cx="0" cy="0"/>
          <a:chOff x="0" y="0"/>
          <a:chExt cx="0" cy="0"/>
        </a:xfrm>
      </p:grpSpPr>
      <p:sp>
        <p:nvSpPr>
          <p:cNvPr id="154" name="Google Shape;154;p26"/>
          <p:cNvSpPr txBox="1">
            <a:spLocks noGrp="1"/>
          </p:cNvSpPr>
          <p:nvPr>
            <p:ph type="title"/>
          </p:nvPr>
        </p:nvSpPr>
        <p:spPr>
          <a:xfrm>
            <a:off x="833150" y="779100"/>
            <a:ext cx="3775200" cy="16320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5" name="Google Shape;155;p26"/>
          <p:cNvSpPr txBox="1">
            <a:spLocks noGrp="1"/>
          </p:cNvSpPr>
          <p:nvPr>
            <p:ph type="subTitle" idx="1"/>
          </p:nvPr>
        </p:nvSpPr>
        <p:spPr>
          <a:xfrm>
            <a:off x="5048150" y="779100"/>
            <a:ext cx="27855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26"/>
          <p:cNvSpPr>
            <a:spLocks noGrp="1"/>
          </p:cNvSpPr>
          <p:nvPr>
            <p:ph type="pic" idx="2"/>
          </p:nvPr>
        </p:nvSpPr>
        <p:spPr>
          <a:xfrm>
            <a:off x="0" y="2703475"/>
            <a:ext cx="9144000" cy="24402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62"/>
        <p:cNvGrpSpPr/>
        <p:nvPr/>
      </p:nvGrpSpPr>
      <p:grpSpPr>
        <a:xfrm>
          <a:off x="0" y="0"/>
          <a:ext cx="0" cy="0"/>
          <a:chOff x="0" y="0"/>
          <a:chExt cx="0" cy="0"/>
        </a:xfrm>
      </p:grpSpPr>
      <p:sp>
        <p:nvSpPr>
          <p:cNvPr id="163" name="Google Shape;163;p28"/>
          <p:cNvSpPr txBox="1">
            <a:spLocks noGrp="1"/>
          </p:cNvSpPr>
          <p:nvPr>
            <p:ph type="title"/>
          </p:nvPr>
        </p:nvSpPr>
        <p:spPr>
          <a:xfrm>
            <a:off x="4761675" y="1427413"/>
            <a:ext cx="2630400" cy="1284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4" name="Google Shape;164;p28"/>
          <p:cNvSpPr txBox="1">
            <a:spLocks noGrp="1"/>
          </p:cNvSpPr>
          <p:nvPr>
            <p:ph type="subTitle" idx="1"/>
          </p:nvPr>
        </p:nvSpPr>
        <p:spPr>
          <a:xfrm>
            <a:off x="4761800" y="2635701"/>
            <a:ext cx="2630400" cy="1195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28"/>
          <p:cNvSpPr/>
          <p:nvPr/>
        </p:nvSpPr>
        <p:spPr>
          <a:xfrm rot="10800000">
            <a:off x="2279034" y="4669574"/>
            <a:ext cx="6864966" cy="473926"/>
          </a:xfrm>
          <a:custGeom>
            <a:avLst/>
            <a:gdLst/>
            <a:ahLst/>
            <a:cxnLst/>
            <a:rect l="l" t="t" r="r" b="b"/>
            <a:pathLst>
              <a:path w="100376" h="5334" extrusionOk="0">
                <a:moveTo>
                  <a:pt x="0" y="1"/>
                </a:moveTo>
                <a:lnTo>
                  <a:pt x="0" y="3374"/>
                </a:lnTo>
                <a:lnTo>
                  <a:pt x="1810" y="4474"/>
                </a:lnTo>
                <a:lnTo>
                  <a:pt x="6028" y="4474"/>
                </a:lnTo>
                <a:lnTo>
                  <a:pt x="7566" y="3594"/>
                </a:lnTo>
                <a:lnTo>
                  <a:pt x="12245" y="3921"/>
                </a:lnTo>
                <a:lnTo>
                  <a:pt x="27323" y="2970"/>
                </a:lnTo>
                <a:lnTo>
                  <a:pt x="35702" y="3719"/>
                </a:lnTo>
                <a:lnTo>
                  <a:pt x="34127" y="5118"/>
                </a:lnTo>
                <a:lnTo>
                  <a:pt x="38586" y="5333"/>
                </a:lnTo>
                <a:lnTo>
                  <a:pt x="41354" y="4630"/>
                </a:lnTo>
                <a:lnTo>
                  <a:pt x="46516" y="4149"/>
                </a:lnTo>
                <a:lnTo>
                  <a:pt x="52231" y="4363"/>
                </a:lnTo>
                <a:lnTo>
                  <a:pt x="54602" y="3738"/>
                </a:lnTo>
                <a:lnTo>
                  <a:pt x="67251" y="2970"/>
                </a:lnTo>
                <a:lnTo>
                  <a:pt x="84913" y="3374"/>
                </a:lnTo>
                <a:lnTo>
                  <a:pt x="96956" y="2873"/>
                </a:lnTo>
                <a:lnTo>
                  <a:pt x="100375" y="1902"/>
                </a:lnTo>
                <a:lnTo>
                  <a:pt x="100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8"/>
          <p:cNvSpPr/>
          <p:nvPr/>
        </p:nvSpPr>
        <p:spPr>
          <a:xfrm>
            <a:off x="0" y="4375775"/>
            <a:ext cx="4074959" cy="775640"/>
          </a:xfrm>
          <a:custGeom>
            <a:avLst/>
            <a:gdLst/>
            <a:ahLst/>
            <a:cxnLst/>
            <a:rect l="l" t="t" r="r" b="b"/>
            <a:pathLst>
              <a:path w="16211" h="9324" extrusionOk="0">
                <a:moveTo>
                  <a:pt x="1629" y="0"/>
                </a:moveTo>
                <a:lnTo>
                  <a:pt x="1" y="294"/>
                </a:lnTo>
                <a:lnTo>
                  <a:pt x="1" y="9284"/>
                </a:lnTo>
                <a:lnTo>
                  <a:pt x="14622" y="9284"/>
                </a:lnTo>
                <a:lnTo>
                  <a:pt x="16211" y="9323"/>
                </a:lnTo>
                <a:cubicBezTo>
                  <a:pt x="16191" y="9311"/>
                  <a:pt x="16178" y="9297"/>
                  <a:pt x="16159" y="9284"/>
                </a:cubicBezTo>
                <a:cubicBezTo>
                  <a:pt x="15691" y="8900"/>
                  <a:pt x="15300" y="8620"/>
                  <a:pt x="15136" y="8620"/>
                </a:cubicBezTo>
                <a:cubicBezTo>
                  <a:pt x="14577" y="8620"/>
                  <a:pt x="11581" y="6394"/>
                  <a:pt x="11581" y="6394"/>
                </a:cubicBezTo>
                <a:lnTo>
                  <a:pt x="6621" y="4519"/>
                </a:lnTo>
                <a:lnTo>
                  <a:pt x="16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44"/>
        <p:cNvGrpSpPr/>
        <p:nvPr/>
      </p:nvGrpSpPr>
      <p:grpSpPr>
        <a:xfrm>
          <a:off x="0" y="0"/>
          <a:ext cx="0" cy="0"/>
          <a:chOff x="0" y="0"/>
          <a:chExt cx="0" cy="0"/>
        </a:xfrm>
      </p:grpSpPr>
      <p:sp>
        <p:nvSpPr>
          <p:cNvPr id="245" name="Google Shape;245;p38"/>
          <p:cNvSpPr txBox="1">
            <a:spLocks noGrp="1"/>
          </p:cNvSpPr>
          <p:nvPr>
            <p:ph type="title" hasCustomPrompt="1"/>
          </p:nvPr>
        </p:nvSpPr>
        <p:spPr>
          <a:xfrm>
            <a:off x="955925" y="1166250"/>
            <a:ext cx="3404400" cy="621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36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6" name="Google Shape;246;p38"/>
          <p:cNvSpPr txBox="1">
            <a:spLocks noGrp="1"/>
          </p:cNvSpPr>
          <p:nvPr>
            <p:ph type="subTitle" idx="1"/>
          </p:nvPr>
        </p:nvSpPr>
        <p:spPr>
          <a:xfrm>
            <a:off x="955925" y="1777150"/>
            <a:ext cx="3404400" cy="372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47" name="Google Shape;247;p38"/>
          <p:cNvSpPr txBox="1">
            <a:spLocks noGrp="1"/>
          </p:cNvSpPr>
          <p:nvPr>
            <p:ph type="title" idx="2" hasCustomPrompt="1"/>
          </p:nvPr>
        </p:nvSpPr>
        <p:spPr>
          <a:xfrm>
            <a:off x="955925" y="2618600"/>
            <a:ext cx="3404400" cy="621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36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8" name="Google Shape;248;p38"/>
          <p:cNvSpPr txBox="1">
            <a:spLocks noGrp="1"/>
          </p:cNvSpPr>
          <p:nvPr>
            <p:ph type="subTitle" idx="3"/>
          </p:nvPr>
        </p:nvSpPr>
        <p:spPr>
          <a:xfrm>
            <a:off x="955925" y="3229500"/>
            <a:ext cx="3404400" cy="372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49" name="Google Shape;249;p38"/>
          <p:cNvSpPr txBox="1">
            <a:spLocks noGrp="1"/>
          </p:cNvSpPr>
          <p:nvPr>
            <p:ph type="title" idx="4" hasCustomPrompt="1"/>
          </p:nvPr>
        </p:nvSpPr>
        <p:spPr>
          <a:xfrm>
            <a:off x="4783675" y="1166250"/>
            <a:ext cx="3404400" cy="621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36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50" name="Google Shape;250;p38"/>
          <p:cNvSpPr txBox="1">
            <a:spLocks noGrp="1"/>
          </p:cNvSpPr>
          <p:nvPr>
            <p:ph type="subTitle" idx="5"/>
          </p:nvPr>
        </p:nvSpPr>
        <p:spPr>
          <a:xfrm>
            <a:off x="4783675" y="1777150"/>
            <a:ext cx="3404400" cy="372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51" name="Google Shape;251;p38"/>
          <p:cNvSpPr/>
          <p:nvPr/>
        </p:nvSpPr>
        <p:spPr>
          <a:xfrm flipH="1">
            <a:off x="2282246" y="3466247"/>
            <a:ext cx="6861754" cy="1685524"/>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8"/>
          <p:cNvSpPr/>
          <p:nvPr/>
        </p:nvSpPr>
        <p:spPr>
          <a:xfrm flipH="1">
            <a:off x="5299401" y="4462208"/>
            <a:ext cx="3844603" cy="689599"/>
          </a:xfrm>
          <a:custGeom>
            <a:avLst/>
            <a:gdLst/>
            <a:ahLst/>
            <a:cxnLst/>
            <a:rect l="l" t="t" r="r" b="b"/>
            <a:pathLst>
              <a:path w="34011" h="11831" extrusionOk="0">
                <a:moveTo>
                  <a:pt x="1" y="1"/>
                </a:moveTo>
                <a:lnTo>
                  <a:pt x="1" y="11791"/>
                </a:lnTo>
                <a:lnTo>
                  <a:pt x="14622" y="11791"/>
                </a:lnTo>
                <a:lnTo>
                  <a:pt x="16211" y="11830"/>
                </a:lnTo>
                <a:cubicBezTo>
                  <a:pt x="16191" y="11818"/>
                  <a:pt x="16178" y="11804"/>
                  <a:pt x="16159" y="11791"/>
                </a:cubicBezTo>
                <a:lnTo>
                  <a:pt x="34010" y="11791"/>
                </a:lnTo>
                <a:lnTo>
                  <a:pt x="32812" y="10405"/>
                </a:lnTo>
                <a:cubicBezTo>
                  <a:pt x="32584" y="10144"/>
                  <a:pt x="32350" y="9871"/>
                  <a:pt x="32050" y="9708"/>
                </a:cubicBezTo>
                <a:cubicBezTo>
                  <a:pt x="31823" y="9577"/>
                  <a:pt x="31568" y="9519"/>
                  <a:pt x="31315" y="9474"/>
                </a:cubicBezTo>
                <a:cubicBezTo>
                  <a:pt x="30964" y="9408"/>
                  <a:pt x="30604" y="9376"/>
                  <a:pt x="30273" y="9246"/>
                </a:cubicBezTo>
                <a:cubicBezTo>
                  <a:pt x="28964" y="8732"/>
                  <a:pt x="28425" y="6863"/>
                  <a:pt x="27031" y="6680"/>
                </a:cubicBezTo>
                <a:cubicBezTo>
                  <a:pt x="26963" y="6672"/>
                  <a:pt x="26895" y="6668"/>
                  <a:pt x="26828" y="6668"/>
                </a:cubicBezTo>
                <a:cubicBezTo>
                  <a:pt x="25993" y="6668"/>
                  <a:pt x="25206" y="7269"/>
                  <a:pt x="24366" y="7269"/>
                </a:cubicBezTo>
                <a:cubicBezTo>
                  <a:pt x="24334" y="7269"/>
                  <a:pt x="24302" y="7268"/>
                  <a:pt x="24270" y="7266"/>
                </a:cubicBezTo>
                <a:cubicBezTo>
                  <a:pt x="23242" y="7208"/>
                  <a:pt x="22480" y="6238"/>
                  <a:pt x="21478" y="5998"/>
                </a:cubicBezTo>
                <a:cubicBezTo>
                  <a:pt x="21272" y="5946"/>
                  <a:pt x="21063" y="5928"/>
                  <a:pt x="20852" y="5928"/>
                </a:cubicBezTo>
                <a:cubicBezTo>
                  <a:pt x="20329" y="5928"/>
                  <a:pt x="19795" y="6040"/>
                  <a:pt x="19269" y="6040"/>
                </a:cubicBezTo>
                <a:cubicBezTo>
                  <a:pt x="19088" y="6040"/>
                  <a:pt x="18908" y="6027"/>
                  <a:pt x="18730" y="5991"/>
                </a:cubicBezTo>
                <a:cubicBezTo>
                  <a:pt x="17617" y="5769"/>
                  <a:pt x="16869" y="4754"/>
                  <a:pt x="15950" y="4084"/>
                </a:cubicBezTo>
                <a:cubicBezTo>
                  <a:pt x="15025" y="3403"/>
                  <a:pt x="14159" y="3336"/>
                  <a:pt x="13271" y="3336"/>
                </a:cubicBezTo>
                <a:cubicBezTo>
                  <a:pt x="13053" y="3336"/>
                  <a:pt x="12833" y="3340"/>
                  <a:pt x="12611" y="3340"/>
                </a:cubicBezTo>
                <a:cubicBezTo>
                  <a:pt x="12110" y="3340"/>
                  <a:pt x="11596" y="3319"/>
                  <a:pt x="11055" y="3185"/>
                </a:cubicBezTo>
                <a:cubicBezTo>
                  <a:pt x="10658" y="3087"/>
                  <a:pt x="10325" y="2840"/>
                  <a:pt x="10006" y="2585"/>
                </a:cubicBezTo>
                <a:cubicBezTo>
                  <a:pt x="9149" y="1908"/>
                  <a:pt x="8127" y="1139"/>
                  <a:pt x="7104" y="1139"/>
                </a:cubicBezTo>
                <a:cubicBezTo>
                  <a:pt x="6869" y="1139"/>
                  <a:pt x="6634" y="1180"/>
                  <a:pt x="6400" y="1271"/>
                </a:cubicBezTo>
                <a:cubicBezTo>
                  <a:pt x="6049" y="1401"/>
                  <a:pt x="5749" y="1641"/>
                  <a:pt x="5391" y="1734"/>
                </a:cubicBezTo>
                <a:cubicBezTo>
                  <a:pt x="5266" y="1767"/>
                  <a:pt x="5141" y="1782"/>
                  <a:pt x="5018" y="1782"/>
                </a:cubicBezTo>
                <a:cubicBezTo>
                  <a:pt x="4272" y="1782"/>
                  <a:pt x="3568" y="1230"/>
                  <a:pt x="2897" y="827"/>
                </a:cubicBezTo>
                <a:cubicBezTo>
                  <a:pt x="2025" y="307"/>
                  <a:pt x="1016"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8"/>
          <p:cNvSpPr/>
          <p:nvPr/>
        </p:nvSpPr>
        <p:spPr>
          <a:xfrm>
            <a:off x="0" y="4433074"/>
            <a:ext cx="2886166" cy="732727"/>
          </a:xfrm>
          <a:custGeom>
            <a:avLst/>
            <a:gdLst/>
            <a:ahLst/>
            <a:cxnLst/>
            <a:rect l="l" t="t" r="r" b="b"/>
            <a:pathLst>
              <a:path w="16211" h="9324" extrusionOk="0">
                <a:moveTo>
                  <a:pt x="1629" y="0"/>
                </a:moveTo>
                <a:lnTo>
                  <a:pt x="1" y="294"/>
                </a:lnTo>
                <a:lnTo>
                  <a:pt x="1" y="9284"/>
                </a:lnTo>
                <a:lnTo>
                  <a:pt x="14622" y="9284"/>
                </a:lnTo>
                <a:lnTo>
                  <a:pt x="16211" y="9323"/>
                </a:lnTo>
                <a:cubicBezTo>
                  <a:pt x="16191" y="9311"/>
                  <a:pt x="16178" y="9297"/>
                  <a:pt x="16159" y="9284"/>
                </a:cubicBezTo>
                <a:cubicBezTo>
                  <a:pt x="15691" y="8900"/>
                  <a:pt x="15300" y="8620"/>
                  <a:pt x="15136" y="8620"/>
                </a:cubicBezTo>
                <a:cubicBezTo>
                  <a:pt x="14577" y="8620"/>
                  <a:pt x="11581" y="6394"/>
                  <a:pt x="11581" y="6394"/>
                </a:cubicBezTo>
                <a:lnTo>
                  <a:pt x="6621" y="4519"/>
                </a:lnTo>
                <a:lnTo>
                  <a:pt x="16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63"/>
        <p:cNvGrpSpPr/>
        <p:nvPr/>
      </p:nvGrpSpPr>
      <p:grpSpPr>
        <a:xfrm>
          <a:off x="0" y="0"/>
          <a:ext cx="0" cy="0"/>
          <a:chOff x="0" y="0"/>
          <a:chExt cx="0" cy="0"/>
        </a:xfrm>
      </p:grpSpPr>
      <p:sp>
        <p:nvSpPr>
          <p:cNvPr id="264" name="Google Shape;264;p40"/>
          <p:cNvSpPr/>
          <p:nvPr/>
        </p:nvSpPr>
        <p:spPr>
          <a:xfrm>
            <a:off x="7612300" y="4370307"/>
            <a:ext cx="2164796" cy="974526"/>
          </a:xfrm>
          <a:custGeom>
            <a:avLst/>
            <a:gdLst/>
            <a:ahLst/>
            <a:cxnLst/>
            <a:rect l="l" t="t" r="r" b="b"/>
            <a:pathLst>
              <a:path w="39518" h="14842" extrusionOk="0">
                <a:moveTo>
                  <a:pt x="18858" y="0"/>
                </a:moveTo>
                <a:cubicBezTo>
                  <a:pt x="18645" y="0"/>
                  <a:pt x="18452" y="70"/>
                  <a:pt x="18250" y="189"/>
                </a:cubicBezTo>
                <a:cubicBezTo>
                  <a:pt x="17637" y="547"/>
                  <a:pt x="17006" y="789"/>
                  <a:pt x="16400" y="1147"/>
                </a:cubicBezTo>
                <a:cubicBezTo>
                  <a:pt x="15808" y="1505"/>
                  <a:pt x="15222" y="1772"/>
                  <a:pt x="14740" y="2422"/>
                </a:cubicBezTo>
                <a:cubicBezTo>
                  <a:pt x="14551" y="2677"/>
                  <a:pt x="14369" y="2891"/>
                  <a:pt x="14109" y="2938"/>
                </a:cubicBezTo>
                <a:cubicBezTo>
                  <a:pt x="14065" y="2945"/>
                  <a:pt x="14020" y="2947"/>
                  <a:pt x="13976" y="2947"/>
                </a:cubicBezTo>
                <a:cubicBezTo>
                  <a:pt x="13772" y="2947"/>
                  <a:pt x="13570" y="2885"/>
                  <a:pt x="13367" y="2859"/>
                </a:cubicBezTo>
                <a:cubicBezTo>
                  <a:pt x="13340" y="2852"/>
                  <a:pt x="13320" y="2852"/>
                  <a:pt x="13295" y="2852"/>
                </a:cubicBezTo>
                <a:cubicBezTo>
                  <a:pt x="12292" y="3594"/>
                  <a:pt x="11219" y="4122"/>
                  <a:pt x="10111" y="4408"/>
                </a:cubicBezTo>
                <a:cubicBezTo>
                  <a:pt x="9792" y="4486"/>
                  <a:pt x="9461" y="4558"/>
                  <a:pt x="9200" y="4825"/>
                </a:cubicBezTo>
                <a:cubicBezTo>
                  <a:pt x="9031" y="4994"/>
                  <a:pt x="8900" y="5234"/>
                  <a:pt x="8719" y="5359"/>
                </a:cubicBezTo>
                <a:cubicBezTo>
                  <a:pt x="8595" y="5445"/>
                  <a:pt x="8463" y="5471"/>
                  <a:pt x="8327" y="5471"/>
                </a:cubicBezTo>
                <a:cubicBezTo>
                  <a:pt x="8115" y="5471"/>
                  <a:pt x="7895" y="5408"/>
                  <a:pt x="7683" y="5408"/>
                </a:cubicBezTo>
                <a:cubicBezTo>
                  <a:pt x="7557" y="5408"/>
                  <a:pt x="7435" y="5431"/>
                  <a:pt x="7319" y="5501"/>
                </a:cubicBezTo>
                <a:cubicBezTo>
                  <a:pt x="6947" y="5736"/>
                  <a:pt x="6791" y="6394"/>
                  <a:pt x="6466" y="6751"/>
                </a:cubicBezTo>
                <a:cubicBezTo>
                  <a:pt x="6094" y="7156"/>
                  <a:pt x="5594" y="7109"/>
                  <a:pt x="5131" y="7195"/>
                </a:cubicBezTo>
                <a:cubicBezTo>
                  <a:pt x="4585" y="7292"/>
                  <a:pt x="0" y="10814"/>
                  <a:pt x="528" y="11907"/>
                </a:cubicBezTo>
                <a:cubicBezTo>
                  <a:pt x="1250" y="13386"/>
                  <a:pt x="2475" y="14212"/>
                  <a:pt x="3699" y="14506"/>
                </a:cubicBezTo>
                <a:cubicBezTo>
                  <a:pt x="4201" y="14628"/>
                  <a:pt x="4710" y="14672"/>
                  <a:pt x="5220" y="14672"/>
                </a:cubicBezTo>
                <a:cubicBezTo>
                  <a:pt x="5952" y="14672"/>
                  <a:pt x="6688" y="14582"/>
                  <a:pt x="7416" y="14506"/>
                </a:cubicBezTo>
                <a:cubicBezTo>
                  <a:pt x="10636" y="14152"/>
                  <a:pt x="13861" y="14022"/>
                  <a:pt x="17088" y="14022"/>
                </a:cubicBezTo>
                <a:cubicBezTo>
                  <a:pt x="23191" y="14022"/>
                  <a:pt x="29301" y="14489"/>
                  <a:pt x="35404" y="14804"/>
                </a:cubicBezTo>
                <a:cubicBezTo>
                  <a:pt x="35775" y="14823"/>
                  <a:pt x="36151" y="14841"/>
                  <a:pt x="36527" y="14841"/>
                </a:cubicBezTo>
                <a:cubicBezTo>
                  <a:pt x="37558" y="14841"/>
                  <a:pt x="38588" y="14707"/>
                  <a:pt x="39518" y="14095"/>
                </a:cubicBezTo>
                <a:cubicBezTo>
                  <a:pt x="38997" y="12487"/>
                  <a:pt x="37994" y="11342"/>
                  <a:pt x="37024" y="10254"/>
                </a:cubicBezTo>
                <a:cubicBezTo>
                  <a:pt x="36380" y="9531"/>
                  <a:pt x="35729" y="8809"/>
                  <a:pt x="35085" y="8086"/>
                </a:cubicBezTo>
                <a:cubicBezTo>
                  <a:pt x="34830" y="7800"/>
                  <a:pt x="34569" y="7514"/>
                  <a:pt x="34271" y="7337"/>
                </a:cubicBezTo>
                <a:cubicBezTo>
                  <a:pt x="34265" y="7331"/>
                  <a:pt x="34257" y="7325"/>
                  <a:pt x="34244" y="7325"/>
                </a:cubicBezTo>
                <a:cubicBezTo>
                  <a:pt x="34238" y="7390"/>
                  <a:pt x="34212" y="7448"/>
                  <a:pt x="34160" y="7475"/>
                </a:cubicBezTo>
                <a:cubicBezTo>
                  <a:pt x="34060" y="7518"/>
                  <a:pt x="33961" y="7537"/>
                  <a:pt x="33863" y="7537"/>
                </a:cubicBezTo>
                <a:cubicBezTo>
                  <a:pt x="33459" y="7537"/>
                  <a:pt x="33077" y="7217"/>
                  <a:pt x="32721" y="6961"/>
                </a:cubicBezTo>
                <a:cubicBezTo>
                  <a:pt x="32390" y="6719"/>
                  <a:pt x="32024" y="6700"/>
                  <a:pt x="31666" y="6615"/>
                </a:cubicBezTo>
                <a:cubicBezTo>
                  <a:pt x="31360" y="6544"/>
                  <a:pt x="31107" y="6381"/>
                  <a:pt x="30846" y="6153"/>
                </a:cubicBezTo>
                <a:cubicBezTo>
                  <a:pt x="30708" y="6031"/>
                  <a:pt x="30579" y="5899"/>
                  <a:pt x="30419" y="5899"/>
                </a:cubicBezTo>
                <a:cubicBezTo>
                  <a:pt x="30391" y="5899"/>
                  <a:pt x="30362" y="5904"/>
                  <a:pt x="30332" y="5912"/>
                </a:cubicBezTo>
                <a:cubicBezTo>
                  <a:pt x="30215" y="5944"/>
                  <a:pt x="30139" y="5997"/>
                  <a:pt x="30019" y="5997"/>
                </a:cubicBezTo>
                <a:cubicBezTo>
                  <a:pt x="30012" y="5997"/>
                  <a:pt x="30006" y="5997"/>
                  <a:pt x="29999" y="5997"/>
                </a:cubicBezTo>
                <a:cubicBezTo>
                  <a:pt x="29798" y="5976"/>
                  <a:pt x="29629" y="5853"/>
                  <a:pt x="29473" y="5678"/>
                </a:cubicBezTo>
                <a:cubicBezTo>
                  <a:pt x="29251" y="5444"/>
                  <a:pt x="29049" y="5216"/>
                  <a:pt x="28802" y="5066"/>
                </a:cubicBezTo>
                <a:cubicBezTo>
                  <a:pt x="28679" y="4987"/>
                  <a:pt x="28548" y="4922"/>
                  <a:pt x="28418" y="4891"/>
                </a:cubicBezTo>
                <a:cubicBezTo>
                  <a:pt x="28379" y="4882"/>
                  <a:pt x="28339" y="4879"/>
                  <a:pt x="28301" y="4879"/>
                </a:cubicBezTo>
                <a:cubicBezTo>
                  <a:pt x="28211" y="4879"/>
                  <a:pt x="28123" y="4895"/>
                  <a:pt x="28035" y="4895"/>
                </a:cubicBezTo>
                <a:cubicBezTo>
                  <a:pt x="28011" y="4895"/>
                  <a:pt x="27986" y="4894"/>
                  <a:pt x="27962" y="4891"/>
                </a:cubicBezTo>
                <a:cubicBezTo>
                  <a:pt x="27709" y="4858"/>
                  <a:pt x="27507" y="4669"/>
                  <a:pt x="27265" y="4578"/>
                </a:cubicBezTo>
                <a:cubicBezTo>
                  <a:pt x="27210" y="4558"/>
                  <a:pt x="27156" y="4550"/>
                  <a:pt x="27102" y="4550"/>
                </a:cubicBezTo>
                <a:cubicBezTo>
                  <a:pt x="26932" y="4550"/>
                  <a:pt x="26769" y="4628"/>
                  <a:pt x="26601" y="4628"/>
                </a:cubicBezTo>
                <a:cubicBezTo>
                  <a:pt x="26567" y="4628"/>
                  <a:pt x="26532" y="4625"/>
                  <a:pt x="26498" y="4617"/>
                </a:cubicBezTo>
                <a:cubicBezTo>
                  <a:pt x="26303" y="4570"/>
                  <a:pt x="26165" y="4395"/>
                  <a:pt x="26029" y="4194"/>
                </a:cubicBezTo>
                <a:cubicBezTo>
                  <a:pt x="25846" y="3906"/>
                  <a:pt x="25717" y="3797"/>
                  <a:pt x="25449" y="3725"/>
                </a:cubicBezTo>
                <a:cubicBezTo>
                  <a:pt x="25209" y="3666"/>
                  <a:pt x="25007" y="3477"/>
                  <a:pt x="24792" y="3320"/>
                </a:cubicBezTo>
                <a:cubicBezTo>
                  <a:pt x="24564" y="3158"/>
                  <a:pt x="24317" y="2989"/>
                  <a:pt x="24115" y="2742"/>
                </a:cubicBezTo>
                <a:cubicBezTo>
                  <a:pt x="24031" y="2638"/>
                  <a:pt x="23978" y="2481"/>
                  <a:pt x="23875" y="2422"/>
                </a:cubicBezTo>
                <a:cubicBezTo>
                  <a:pt x="23789" y="2377"/>
                  <a:pt x="23671" y="2377"/>
                  <a:pt x="23581" y="2352"/>
                </a:cubicBezTo>
                <a:cubicBezTo>
                  <a:pt x="23301" y="2266"/>
                  <a:pt x="23015" y="2195"/>
                  <a:pt x="22734" y="2091"/>
                </a:cubicBezTo>
                <a:cubicBezTo>
                  <a:pt x="22421" y="1980"/>
                  <a:pt x="22123" y="1823"/>
                  <a:pt x="21811" y="1700"/>
                </a:cubicBezTo>
                <a:cubicBezTo>
                  <a:pt x="21576" y="1602"/>
                  <a:pt x="21328" y="1577"/>
                  <a:pt x="21093" y="1484"/>
                </a:cubicBezTo>
                <a:cubicBezTo>
                  <a:pt x="20879" y="1400"/>
                  <a:pt x="20717" y="1120"/>
                  <a:pt x="20554" y="913"/>
                </a:cubicBezTo>
                <a:cubicBezTo>
                  <a:pt x="20501" y="847"/>
                  <a:pt x="20450" y="775"/>
                  <a:pt x="20390" y="711"/>
                </a:cubicBezTo>
                <a:cubicBezTo>
                  <a:pt x="20137" y="619"/>
                  <a:pt x="19876" y="541"/>
                  <a:pt x="19636" y="391"/>
                </a:cubicBezTo>
                <a:cubicBezTo>
                  <a:pt x="19414" y="261"/>
                  <a:pt x="19232" y="27"/>
                  <a:pt x="18984" y="8"/>
                </a:cubicBezTo>
                <a:cubicBezTo>
                  <a:pt x="18941" y="3"/>
                  <a:pt x="18900" y="0"/>
                  <a:pt x="188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0" y="4062128"/>
            <a:ext cx="4296943" cy="1081394"/>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0" y="4437691"/>
            <a:ext cx="2820349" cy="705803"/>
          </a:xfrm>
          <a:custGeom>
            <a:avLst/>
            <a:gdLst/>
            <a:ahLst/>
            <a:cxnLst/>
            <a:rect l="l" t="t" r="r" b="b"/>
            <a:pathLst>
              <a:path w="16211" h="9324" extrusionOk="0">
                <a:moveTo>
                  <a:pt x="1629" y="0"/>
                </a:moveTo>
                <a:lnTo>
                  <a:pt x="1" y="294"/>
                </a:lnTo>
                <a:lnTo>
                  <a:pt x="1" y="9284"/>
                </a:lnTo>
                <a:lnTo>
                  <a:pt x="14622" y="9284"/>
                </a:lnTo>
                <a:lnTo>
                  <a:pt x="16211" y="9323"/>
                </a:lnTo>
                <a:cubicBezTo>
                  <a:pt x="16191" y="9311"/>
                  <a:pt x="16178" y="9297"/>
                  <a:pt x="16159" y="9284"/>
                </a:cubicBezTo>
                <a:cubicBezTo>
                  <a:pt x="15691" y="8900"/>
                  <a:pt x="15300" y="8620"/>
                  <a:pt x="15136" y="8620"/>
                </a:cubicBezTo>
                <a:cubicBezTo>
                  <a:pt x="14577" y="8620"/>
                  <a:pt x="11581" y="6394"/>
                  <a:pt x="11581" y="6394"/>
                </a:cubicBezTo>
                <a:lnTo>
                  <a:pt x="6621" y="4519"/>
                </a:lnTo>
                <a:lnTo>
                  <a:pt x="16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67"/>
        <p:cNvGrpSpPr/>
        <p:nvPr/>
      </p:nvGrpSpPr>
      <p:grpSpPr>
        <a:xfrm>
          <a:off x="0" y="0"/>
          <a:ext cx="0" cy="0"/>
          <a:chOff x="0" y="0"/>
          <a:chExt cx="0" cy="0"/>
        </a:xfrm>
      </p:grpSpPr>
      <p:sp>
        <p:nvSpPr>
          <p:cNvPr id="268" name="Google Shape;268;p41"/>
          <p:cNvSpPr/>
          <p:nvPr/>
        </p:nvSpPr>
        <p:spPr>
          <a:xfrm rot="10800000">
            <a:off x="9" y="4669574"/>
            <a:ext cx="6864966" cy="473926"/>
          </a:xfrm>
          <a:custGeom>
            <a:avLst/>
            <a:gdLst/>
            <a:ahLst/>
            <a:cxnLst/>
            <a:rect l="l" t="t" r="r" b="b"/>
            <a:pathLst>
              <a:path w="100376" h="5334" extrusionOk="0">
                <a:moveTo>
                  <a:pt x="0" y="1"/>
                </a:moveTo>
                <a:lnTo>
                  <a:pt x="0" y="3374"/>
                </a:lnTo>
                <a:lnTo>
                  <a:pt x="1810" y="4474"/>
                </a:lnTo>
                <a:lnTo>
                  <a:pt x="6028" y="4474"/>
                </a:lnTo>
                <a:lnTo>
                  <a:pt x="7566" y="3594"/>
                </a:lnTo>
                <a:lnTo>
                  <a:pt x="12245" y="3921"/>
                </a:lnTo>
                <a:lnTo>
                  <a:pt x="27323" y="2970"/>
                </a:lnTo>
                <a:lnTo>
                  <a:pt x="35702" y="3719"/>
                </a:lnTo>
                <a:lnTo>
                  <a:pt x="34127" y="5118"/>
                </a:lnTo>
                <a:lnTo>
                  <a:pt x="38586" y="5333"/>
                </a:lnTo>
                <a:lnTo>
                  <a:pt x="41354" y="4630"/>
                </a:lnTo>
                <a:lnTo>
                  <a:pt x="46516" y="4149"/>
                </a:lnTo>
                <a:lnTo>
                  <a:pt x="52231" y="4363"/>
                </a:lnTo>
                <a:lnTo>
                  <a:pt x="54602" y="3738"/>
                </a:lnTo>
                <a:lnTo>
                  <a:pt x="67251" y="2970"/>
                </a:lnTo>
                <a:lnTo>
                  <a:pt x="84913" y="3374"/>
                </a:lnTo>
                <a:lnTo>
                  <a:pt x="96956" y="2873"/>
                </a:lnTo>
                <a:lnTo>
                  <a:pt x="100375" y="1902"/>
                </a:lnTo>
                <a:lnTo>
                  <a:pt x="100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1"/>
          <p:cNvSpPr/>
          <p:nvPr/>
        </p:nvSpPr>
        <p:spPr>
          <a:xfrm flipH="1">
            <a:off x="4146101" y="3992100"/>
            <a:ext cx="4997899" cy="1151411"/>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1"/>
          <p:cNvSpPr/>
          <p:nvPr/>
        </p:nvSpPr>
        <p:spPr>
          <a:xfrm flipH="1">
            <a:off x="6343704" y="4551757"/>
            <a:ext cx="2800296" cy="591727"/>
          </a:xfrm>
          <a:custGeom>
            <a:avLst/>
            <a:gdLst/>
            <a:ahLst/>
            <a:cxnLst/>
            <a:rect l="l" t="t" r="r" b="b"/>
            <a:pathLst>
              <a:path w="34011" h="11831" extrusionOk="0">
                <a:moveTo>
                  <a:pt x="1" y="1"/>
                </a:moveTo>
                <a:lnTo>
                  <a:pt x="1" y="11791"/>
                </a:lnTo>
                <a:lnTo>
                  <a:pt x="14622" y="11791"/>
                </a:lnTo>
                <a:lnTo>
                  <a:pt x="16211" y="11830"/>
                </a:lnTo>
                <a:cubicBezTo>
                  <a:pt x="16191" y="11818"/>
                  <a:pt x="16178" y="11804"/>
                  <a:pt x="16159" y="11791"/>
                </a:cubicBezTo>
                <a:lnTo>
                  <a:pt x="34010" y="11791"/>
                </a:lnTo>
                <a:lnTo>
                  <a:pt x="32812" y="10405"/>
                </a:lnTo>
                <a:cubicBezTo>
                  <a:pt x="32584" y="10144"/>
                  <a:pt x="32350" y="9871"/>
                  <a:pt x="32050" y="9708"/>
                </a:cubicBezTo>
                <a:cubicBezTo>
                  <a:pt x="31823" y="9577"/>
                  <a:pt x="31568" y="9519"/>
                  <a:pt x="31315" y="9474"/>
                </a:cubicBezTo>
                <a:cubicBezTo>
                  <a:pt x="30964" y="9408"/>
                  <a:pt x="30604" y="9376"/>
                  <a:pt x="30273" y="9246"/>
                </a:cubicBezTo>
                <a:cubicBezTo>
                  <a:pt x="28964" y="8732"/>
                  <a:pt x="28425" y="6863"/>
                  <a:pt x="27031" y="6680"/>
                </a:cubicBezTo>
                <a:cubicBezTo>
                  <a:pt x="26963" y="6672"/>
                  <a:pt x="26895" y="6668"/>
                  <a:pt x="26828" y="6668"/>
                </a:cubicBezTo>
                <a:cubicBezTo>
                  <a:pt x="25993" y="6668"/>
                  <a:pt x="25206" y="7269"/>
                  <a:pt x="24366" y="7269"/>
                </a:cubicBezTo>
                <a:cubicBezTo>
                  <a:pt x="24334" y="7269"/>
                  <a:pt x="24302" y="7268"/>
                  <a:pt x="24270" y="7266"/>
                </a:cubicBezTo>
                <a:cubicBezTo>
                  <a:pt x="23242" y="7208"/>
                  <a:pt x="22480" y="6238"/>
                  <a:pt x="21478" y="5998"/>
                </a:cubicBezTo>
                <a:cubicBezTo>
                  <a:pt x="21272" y="5946"/>
                  <a:pt x="21063" y="5928"/>
                  <a:pt x="20852" y="5928"/>
                </a:cubicBezTo>
                <a:cubicBezTo>
                  <a:pt x="20329" y="5928"/>
                  <a:pt x="19795" y="6040"/>
                  <a:pt x="19269" y="6040"/>
                </a:cubicBezTo>
                <a:cubicBezTo>
                  <a:pt x="19088" y="6040"/>
                  <a:pt x="18908" y="6027"/>
                  <a:pt x="18730" y="5991"/>
                </a:cubicBezTo>
                <a:cubicBezTo>
                  <a:pt x="17617" y="5769"/>
                  <a:pt x="16869" y="4754"/>
                  <a:pt x="15950" y="4084"/>
                </a:cubicBezTo>
                <a:cubicBezTo>
                  <a:pt x="15025" y="3403"/>
                  <a:pt x="14159" y="3336"/>
                  <a:pt x="13271" y="3336"/>
                </a:cubicBezTo>
                <a:cubicBezTo>
                  <a:pt x="13053" y="3336"/>
                  <a:pt x="12833" y="3340"/>
                  <a:pt x="12611" y="3340"/>
                </a:cubicBezTo>
                <a:cubicBezTo>
                  <a:pt x="12110" y="3340"/>
                  <a:pt x="11596" y="3319"/>
                  <a:pt x="11055" y="3185"/>
                </a:cubicBezTo>
                <a:cubicBezTo>
                  <a:pt x="10658" y="3087"/>
                  <a:pt x="10325" y="2840"/>
                  <a:pt x="10006" y="2585"/>
                </a:cubicBezTo>
                <a:cubicBezTo>
                  <a:pt x="9149" y="1908"/>
                  <a:pt x="8127" y="1139"/>
                  <a:pt x="7104" y="1139"/>
                </a:cubicBezTo>
                <a:cubicBezTo>
                  <a:pt x="6869" y="1139"/>
                  <a:pt x="6634" y="1180"/>
                  <a:pt x="6400" y="1271"/>
                </a:cubicBezTo>
                <a:cubicBezTo>
                  <a:pt x="6049" y="1401"/>
                  <a:pt x="5749" y="1641"/>
                  <a:pt x="5391" y="1734"/>
                </a:cubicBezTo>
                <a:cubicBezTo>
                  <a:pt x="5266" y="1767"/>
                  <a:pt x="5141" y="1782"/>
                  <a:pt x="5018" y="1782"/>
                </a:cubicBezTo>
                <a:cubicBezTo>
                  <a:pt x="4272" y="1782"/>
                  <a:pt x="3568" y="1230"/>
                  <a:pt x="2897" y="827"/>
                </a:cubicBezTo>
                <a:cubicBezTo>
                  <a:pt x="2025" y="307"/>
                  <a:pt x="1016"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401600" y="1130275"/>
            <a:ext cx="4029300" cy="2545200"/>
          </a:xfrm>
          <a:prstGeom prst="rect">
            <a:avLst/>
          </a:prstGeom>
        </p:spPr>
        <p:txBody>
          <a:bodyPr spcFirstLastPara="1" wrap="square" lIns="91425" tIns="91425" rIns="91425" bIns="91425" anchor="t" anchorCtr="0">
            <a:noAutofit/>
          </a:bodyPr>
          <a:lstStyle>
            <a:lvl1pPr lvl="0">
              <a:spcBef>
                <a:spcPts val="0"/>
              </a:spcBef>
              <a:spcAft>
                <a:spcPts val="0"/>
              </a:spcAft>
              <a:buClr>
                <a:srgbClr val="191919"/>
              </a:buClr>
              <a:buSzPts val="5200"/>
              <a:buNone/>
              <a:defRPr sz="9600" b="1">
                <a:latin typeface="Red Hat Display"/>
                <a:ea typeface="Red Hat Display"/>
                <a:cs typeface="Red Hat Display"/>
                <a:sym typeface="Red Hat Display"/>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4497072" y="3872600"/>
            <a:ext cx="2120400" cy="7086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accent3"/>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ctrTitle" idx="2"/>
          </p:nvPr>
        </p:nvSpPr>
        <p:spPr>
          <a:xfrm>
            <a:off x="6810300" y="539500"/>
            <a:ext cx="1620300" cy="519000"/>
          </a:xfrm>
          <a:prstGeom prst="rect">
            <a:avLst/>
          </a:prstGeom>
          <a:noFill/>
        </p:spPr>
        <p:txBody>
          <a:bodyPr spcFirstLastPara="1" wrap="square" lIns="91425" tIns="91425" rIns="91425" bIns="91425" anchor="b" anchorCtr="0">
            <a:noAutofit/>
          </a:bodyPr>
          <a:lstStyle>
            <a:lvl1pPr lvl="0" algn="r" rtl="0">
              <a:spcBef>
                <a:spcPts val="0"/>
              </a:spcBef>
              <a:spcAft>
                <a:spcPts val="0"/>
              </a:spcAft>
              <a:buSzPts val="1800"/>
              <a:buNone/>
              <a:defRPr sz="2200" b="0">
                <a:solidFill>
                  <a:schemeClr val="dk2"/>
                </a:solidFill>
                <a:latin typeface="Red Hat Display SemiBold"/>
                <a:ea typeface="Red Hat Display SemiBold"/>
                <a:cs typeface="Red Hat Display SemiBold"/>
                <a:sym typeface="Red Hat Display SemiBold"/>
              </a:defRPr>
            </a:lvl1pPr>
            <a:lvl2pPr lvl="1" algn="ctr" rtl="0">
              <a:spcBef>
                <a:spcPts val="0"/>
              </a:spcBef>
              <a:spcAft>
                <a:spcPts val="0"/>
              </a:spcAft>
              <a:buClr>
                <a:srgbClr val="191919"/>
              </a:buClr>
              <a:buSzPts val="1800"/>
              <a:buNone/>
              <a:defRPr sz="1800">
                <a:solidFill>
                  <a:srgbClr val="191919"/>
                </a:solidFill>
              </a:defRPr>
            </a:lvl2pPr>
            <a:lvl3pPr lvl="2" algn="ctr" rtl="0">
              <a:spcBef>
                <a:spcPts val="0"/>
              </a:spcBef>
              <a:spcAft>
                <a:spcPts val="0"/>
              </a:spcAft>
              <a:buClr>
                <a:srgbClr val="191919"/>
              </a:buClr>
              <a:buSzPts val="1800"/>
              <a:buNone/>
              <a:defRPr sz="1800">
                <a:solidFill>
                  <a:srgbClr val="191919"/>
                </a:solidFill>
              </a:defRPr>
            </a:lvl3pPr>
            <a:lvl4pPr lvl="3" algn="ctr" rtl="0">
              <a:spcBef>
                <a:spcPts val="0"/>
              </a:spcBef>
              <a:spcAft>
                <a:spcPts val="0"/>
              </a:spcAft>
              <a:buClr>
                <a:srgbClr val="191919"/>
              </a:buClr>
              <a:buSzPts val="1800"/>
              <a:buNone/>
              <a:defRPr sz="1800">
                <a:solidFill>
                  <a:srgbClr val="191919"/>
                </a:solidFill>
              </a:defRPr>
            </a:lvl4pPr>
            <a:lvl5pPr lvl="4" algn="ctr" rtl="0">
              <a:spcBef>
                <a:spcPts val="0"/>
              </a:spcBef>
              <a:spcAft>
                <a:spcPts val="0"/>
              </a:spcAft>
              <a:buClr>
                <a:srgbClr val="191919"/>
              </a:buClr>
              <a:buSzPts val="1800"/>
              <a:buNone/>
              <a:defRPr sz="1800">
                <a:solidFill>
                  <a:srgbClr val="191919"/>
                </a:solidFill>
              </a:defRPr>
            </a:lvl5pPr>
            <a:lvl6pPr lvl="5" algn="ctr" rtl="0">
              <a:spcBef>
                <a:spcPts val="0"/>
              </a:spcBef>
              <a:spcAft>
                <a:spcPts val="0"/>
              </a:spcAft>
              <a:buClr>
                <a:srgbClr val="191919"/>
              </a:buClr>
              <a:buSzPts val="1800"/>
              <a:buNone/>
              <a:defRPr sz="1800">
                <a:solidFill>
                  <a:srgbClr val="191919"/>
                </a:solidFill>
              </a:defRPr>
            </a:lvl6pPr>
            <a:lvl7pPr lvl="6" algn="ctr" rtl="0">
              <a:spcBef>
                <a:spcPts val="0"/>
              </a:spcBef>
              <a:spcAft>
                <a:spcPts val="0"/>
              </a:spcAft>
              <a:buClr>
                <a:srgbClr val="191919"/>
              </a:buClr>
              <a:buSzPts val="1800"/>
              <a:buNone/>
              <a:defRPr sz="1800">
                <a:solidFill>
                  <a:srgbClr val="191919"/>
                </a:solidFill>
              </a:defRPr>
            </a:lvl7pPr>
            <a:lvl8pPr lvl="7" algn="ctr" rtl="0">
              <a:spcBef>
                <a:spcPts val="0"/>
              </a:spcBef>
              <a:spcAft>
                <a:spcPts val="0"/>
              </a:spcAft>
              <a:buClr>
                <a:srgbClr val="191919"/>
              </a:buClr>
              <a:buSzPts val="1800"/>
              <a:buNone/>
              <a:defRPr sz="1800">
                <a:solidFill>
                  <a:srgbClr val="191919"/>
                </a:solidFill>
              </a:defRPr>
            </a:lvl8pPr>
            <a:lvl9pPr lvl="8" algn="ctr" rtl="0">
              <a:spcBef>
                <a:spcPts val="0"/>
              </a:spcBef>
              <a:spcAft>
                <a:spcPts val="0"/>
              </a:spcAft>
              <a:buClr>
                <a:srgbClr val="191919"/>
              </a:buClr>
              <a:buSzPts val="1800"/>
              <a:buNone/>
              <a:defRPr sz="1800">
                <a:solidFill>
                  <a:srgbClr val="191919"/>
                </a:solidFill>
              </a:defRPr>
            </a:lvl9pPr>
          </a:lstStyle>
          <a:p>
            <a:endParaRPr/>
          </a:p>
        </p:txBody>
      </p:sp>
      <p:sp>
        <p:nvSpPr>
          <p:cNvPr id="12" name="Google Shape;12;p2"/>
          <p:cNvSpPr>
            <a:spLocks noGrp="1"/>
          </p:cNvSpPr>
          <p:nvPr>
            <p:ph type="pic" idx="3"/>
          </p:nvPr>
        </p:nvSpPr>
        <p:spPr>
          <a:xfrm>
            <a:off x="918283" y="793105"/>
            <a:ext cx="3117600" cy="3579300"/>
          </a:xfrm>
          <a:prstGeom prst="rect">
            <a:avLst/>
          </a:prstGeom>
          <a:noFill/>
          <a:ln>
            <a:noFill/>
          </a:ln>
        </p:spPr>
      </p:sp>
      <p:sp>
        <p:nvSpPr>
          <p:cNvPr id="13" name="Google Shape;13;p2"/>
          <p:cNvSpPr/>
          <p:nvPr/>
        </p:nvSpPr>
        <p:spPr>
          <a:xfrm>
            <a:off x="-11325" y="4311548"/>
            <a:ext cx="4296943" cy="840250"/>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1325" y="4719972"/>
            <a:ext cx="2407554" cy="431832"/>
          </a:xfrm>
          <a:custGeom>
            <a:avLst/>
            <a:gdLst/>
            <a:ahLst/>
            <a:cxnLst/>
            <a:rect l="l" t="t" r="r" b="b"/>
            <a:pathLst>
              <a:path w="34011" h="11831" extrusionOk="0">
                <a:moveTo>
                  <a:pt x="1" y="1"/>
                </a:moveTo>
                <a:lnTo>
                  <a:pt x="1" y="11791"/>
                </a:lnTo>
                <a:lnTo>
                  <a:pt x="14622" y="11791"/>
                </a:lnTo>
                <a:lnTo>
                  <a:pt x="16211" y="11830"/>
                </a:lnTo>
                <a:cubicBezTo>
                  <a:pt x="16191" y="11818"/>
                  <a:pt x="16178" y="11804"/>
                  <a:pt x="16159" y="11791"/>
                </a:cubicBezTo>
                <a:lnTo>
                  <a:pt x="34010" y="11791"/>
                </a:lnTo>
                <a:lnTo>
                  <a:pt x="32812" y="10405"/>
                </a:lnTo>
                <a:cubicBezTo>
                  <a:pt x="32584" y="10144"/>
                  <a:pt x="32350" y="9871"/>
                  <a:pt x="32050" y="9708"/>
                </a:cubicBezTo>
                <a:cubicBezTo>
                  <a:pt x="31823" y="9577"/>
                  <a:pt x="31568" y="9519"/>
                  <a:pt x="31315" y="9474"/>
                </a:cubicBezTo>
                <a:cubicBezTo>
                  <a:pt x="30964" y="9408"/>
                  <a:pt x="30604" y="9376"/>
                  <a:pt x="30273" y="9246"/>
                </a:cubicBezTo>
                <a:cubicBezTo>
                  <a:pt x="28964" y="8732"/>
                  <a:pt x="28425" y="6863"/>
                  <a:pt x="27031" y="6680"/>
                </a:cubicBezTo>
                <a:cubicBezTo>
                  <a:pt x="26963" y="6672"/>
                  <a:pt x="26895" y="6668"/>
                  <a:pt x="26828" y="6668"/>
                </a:cubicBezTo>
                <a:cubicBezTo>
                  <a:pt x="25993" y="6668"/>
                  <a:pt x="25206" y="7269"/>
                  <a:pt x="24366" y="7269"/>
                </a:cubicBezTo>
                <a:cubicBezTo>
                  <a:pt x="24334" y="7269"/>
                  <a:pt x="24302" y="7268"/>
                  <a:pt x="24270" y="7266"/>
                </a:cubicBezTo>
                <a:cubicBezTo>
                  <a:pt x="23242" y="7208"/>
                  <a:pt x="22480" y="6238"/>
                  <a:pt x="21478" y="5998"/>
                </a:cubicBezTo>
                <a:cubicBezTo>
                  <a:pt x="21272" y="5946"/>
                  <a:pt x="21063" y="5928"/>
                  <a:pt x="20852" y="5928"/>
                </a:cubicBezTo>
                <a:cubicBezTo>
                  <a:pt x="20329" y="5928"/>
                  <a:pt x="19795" y="6040"/>
                  <a:pt x="19269" y="6040"/>
                </a:cubicBezTo>
                <a:cubicBezTo>
                  <a:pt x="19088" y="6040"/>
                  <a:pt x="18908" y="6027"/>
                  <a:pt x="18730" y="5991"/>
                </a:cubicBezTo>
                <a:cubicBezTo>
                  <a:pt x="17617" y="5769"/>
                  <a:pt x="16869" y="4754"/>
                  <a:pt x="15950" y="4084"/>
                </a:cubicBezTo>
                <a:cubicBezTo>
                  <a:pt x="15025" y="3403"/>
                  <a:pt x="14159" y="3336"/>
                  <a:pt x="13271" y="3336"/>
                </a:cubicBezTo>
                <a:cubicBezTo>
                  <a:pt x="13053" y="3336"/>
                  <a:pt x="12833" y="3340"/>
                  <a:pt x="12611" y="3340"/>
                </a:cubicBezTo>
                <a:cubicBezTo>
                  <a:pt x="12110" y="3340"/>
                  <a:pt x="11596" y="3319"/>
                  <a:pt x="11055" y="3185"/>
                </a:cubicBezTo>
                <a:cubicBezTo>
                  <a:pt x="10658" y="3087"/>
                  <a:pt x="10325" y="2840"/>
                  <a:pt x="10006" y="2585"/>
                </a:cubicBezTo>
                <a:cubicBezTo>
                  <a:pt x="9149" y="1908"/>
                  <a:pt x="8127" y="1139"/>
                  <a:pt x="7104" y="1139"/>
                </a:cubicBezTo>
                <a:cubicBezTo>
                  <a:pt x="6869" y="1139"/>
                  <a:pt x="6634" y="1180"/>
                  <a:pt x="6400" y="1271"/>
                </a:cubicBezTo>
                <a:cubicBezTo>
                  <a:pt x="6049" y="1401"/>
                  <a:pt x="5749" y="1641"/>
                  <a:pt x="5391" y="1734"/>
                </a:cubicBezTo>
                <a:cubicBezTo>
                  <a:pt x="5266" y="1767"/>
                  <a:pt x="5141" y="1782"/>
                  <a:pt x="5018" y="1782"/>
                </a:cubicBezTo>
                <a:cubicBezTo>
                  <a:pt x="4272" y="1782"/>
                  <a:pt x="3568" y="1230"/>
                  <a:pt x="2897" y="827"/>
                </a:cubicBezTo>
                <a:cubicBezTo>
                  <a:pt x="2025" y="307"/>
                  <a:pt x="1016"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868150" y="3844850"/>
            <a:ext cx="3275858" cy="1361042"/>
          </a:xfrm>
          <a:custGeom>
            <a:avLst/>
            <a:gdLst/>
            <a:ahLst/>
            <a:cxnLst/>
            <a:rect l="l" t="t" r="r" b="b"/>
            <a:pathLst>
              <a:path w="31166" h="16517" extrusionOk="0">
                <a:moveTo>
                  <a:pt x="24850" y="0"/>
                </a:moveTo>
                <a:lnTo>
                  <a:pt x="23834" y="2899"/>
                </a:lnTo>
                <a:lnTo>
                  <a:pt x="23822" y="2899"/>
                </a:lnTo>
                <a:cubicBezTo>
                  <a:pt x="23731" y="2911"/>
                  <a:pt x="23633" y="2938"/>
                  <a:pt x="23542" y="2969"/>
                </a:cubicBezTo>
                <a:cubicBezTo>
                  <a:pt x="23522" y="2983"/>
                  <a:pt x="23522" y="3002"/>
                  <a:pt x="23530" y="3022"/>
                </a:cubicBezTo>
                <a:cubicBezTo>
                  <a:pt x="23438" y="3250"/>
                  <a:pt x="23575" y="3497"/>
                  <a:pt x="23549" y="3725"/>
                </a:cubicBezTo>
                <a:lnTo>
                  <a:pt x="23483" y="3900"/>
                </a:lnTo>
                <a:cubicBezTo>
                  <a:pt x="23483" y="3906"/>
                  <a:pt x="23483" y="3906"/>
                  <a:pt x="23477" y="3914"/>
                </a:cubicBezTo>
                <a:cubicBezTo>
                  <a:pt x="23419" y="3999"/>
                  <a:pt x="23392" y="4095"/>
                  <a:pt x="23380" y="4194"/>
                </a:cubicBezTo>
                <a:lnTo>
                  <a:pt x="22572" y="6511"/>
                </a:lnTo>
                <a:lnTo>
                  <a:pt x="22956" y="6511"/>
                </a:lnTo>
                <a:lnTo>
                  <a:pt x="23374" y="5327"/>
                </a:lnTo>
                <a:lnTo>
                  <a:pt x="23374" y="5483"/>
                </a:lnTo>
                <a:cubicBezTo>
                  <a:pt x="23374" y="5580"/>
                  <a:pt x="23366" y="5697"/>
                  <a:pt x="23392" y="5795"/>
                </a:cubicBezTo>
                <a:cubicBezTo>
                  <a:pt x="23413" y="5874"/>
                  <a:pt x="23470" y="5931"/>
                  <a:pt x="23522" y="5984"/>
                </a:cubicBezTo>
                <a:cubicBezTo>
                  <a:pt x="23600" y="6055"/>
                  <a:pt x="23678" y="6133"/>
                  <a:pt x="23756" y="6211"/>
                </a:cubicBezTo>
                <a:cubicBezTo>
                  <a:pt x="23900" y="6367"/>
                  <a:pt x="24044" y="6538"/>
                  <a:pt x="24180" y="6700"/>
                </a:cubicBezTo>
                <a:cubicBezTo>
                  <a:pt x="24324" y="6869"/>
                  <a:pt x="24420" y="7045"/>
                  <a:pt x="24467" y="7266"/>
                </a:cubicBezTo>
                <a:cubicBezTo>
                  <a:pt x="24513" y="7508"/>
                  <a:pt x="24506" y="7755"/>
                  <a:pt x="24506" y="7989"/>
                </a:cubicBezTo>
                <a:cubicBezTo>
                  <a:pt x="24513" y="8133"/>
                  <a:pt x="24513" y="8275"/>
                  <a:pt x="24519" y="8412"/>
                </a:cubicBezTo>
                <a:lnTo>
                  <a:pt x="24519" y="8484"/>
                </a:lnTo>
                <a:cubicBezTo>
                  <a:pt x="23353" y="8945"/>
                  <a:pt x="21869" y="9753"/>
                  <a:pt x="21217" y="10131"/>
                </a:cubicBezTo>
                <a:cubicBezTo>
                  <a:pt x="20948" y="10286"/>
                  <a:pt x="20660" y="10341"/>
                  <a:pt x="20343" y="10341"/>
                </a:cubicBezTo>
                <a:cubicBezTo>
                  <a:pt x="19524" y="10341"/>
                  <a:pt x="18507" y="9972"/>
                  <a:pt x="17095" y="9972"/>
                </a:cubicBezTo>
                <a:cubicBezTo>
                  <a:pt x="17027" y="9972"/>
                  <a:pt x="16959" y="9973"/>
                  <a:pt x="16889" y="9975"/>
                </a:cubicBezTo>
                <a:cubicBezTo>
                  <a:pt x="14799" y="10026"/>
                  <a:pt x="13132" y="11172"/>
                  <a:pt x="9897" y="11276"/>
                </a:cubicBezTo>
                <a:cubicBezTo>
                  <a:pt x="7807" y="11342"/>
                  <a:pt x="3120" y="14512"/>
                  <a:pt x="1" y="16517"/>
                </a:cubicBezTo>
                <a:lnTo>
                  <a:pt x="5021" y="16387"/>
                </a:lnTo>
                <a:lnTo>
                  <a:pt x="31165" y="16387"/>
                </a:lnTo>
                <a:lnTo>
                  <a:pt x="31165" y="8112"/>
                </a:lnTo>
                <a:cubicBezTo>
                  <a:pt x="31153" y="8100"/>
                  <a:pt x="31133" y="8080"/>
                  <a:pt x="31126" y="8061"/>
                </a:cubicBezTo>
                <a:cubicBezTo>
                  <a:pt x="31061" y="7977"/>
                  <a:pt x="31030" y="7872"/>
                  <a:pt x="30958" y="7787"/>
                </a:cubicBezTo>
                <a:cubicBezTo>
                  <a:pt x="30826" y="7638"/>
                  <a:pt x="30658" y="7547"/>
                  <a:pt x="30508" y="7430"/>
                </a:cubicBezTo>
                <a:cubicBezTo>
                  <a:pt x="30430" y="7370"/>
                  <a:pt x="30358" y="7298"/>
                  <a:pt x="30312" y="7208"/>
                </a:cubicBezTo>
                <a:cubicBezTo>
                  <a:pt x="30241" y="7070"/>
                  <a:pt x="30241" y="6908"/>
                  <a:pt x="30255" y="6758"/>
                </a:cubicBezTo>
                <a:cubicBezTo>
                  <a:pt x="30261" y="6511"/>
                  <a:pt x="30273" y="6283"/>
                  <a:pt x="30170" y="6055"/>
                </a:cubicBezTo>
                <a:cubicBezTo>
                  <a:pt x="30117" y="5938"/>
                  <a:pt x="30039" y="5841"/>
                  <a:pt x="29942" y="5763"/>
                </a:cubicBezTo>
                <a:cubicBezTo>
                  <a:pt x="30020" y="4949"/>
                  <a:pt x="30045" y="4044"/>
                  <a:pt x="30045" y="4044"/>
                </a:cubicBezTo>
                <a:lnTo>
                  <a:pt x="31159" y="6616"/>
                </a:lnTo>
                <a:lnTo>
                  <a:pt x="31159" y="6024"/>
                </a:lnTo>
                <a:lnTo>
                  <a:pt x="29284" y="1055"/>
                </a:lnTo>
                <a:lnTo>
                  <a:pt x="28933" y="1016"/>
                </a:lnTo>
                <a:cubicBezTo>
                  <a:pt x="28933" y="1016"/>
                  <a:pt x="28620" y="4741"/>
                  <a:pt x="28795" y="4949"/>
                </a:cubicBezTo>
                <a:cubicBezTo>
                  <a:pt x="28972" y="5156"/>
                  <a:pt x="29180" y="5053"/>
                  <a:pt x="29284" y="5399"/>
                </a:cubicBezTo>
                <a:cubicBezTo>
                  <a:pt x="29303" y="5469"/>
                  <a:pt x="29317" y="5567"/>
                  <a:pt x="29330" y="5678"/>
                </a:cubicBezTo>
                <a:cubicBezTo>
                  <a:pt x="29297" y="5691"/>
                  <a:pt x="29264" y="5703"/>
                  <a:pt x="29239" y="5730"/>
                </a:cubicBezTo>
                <a:cubicBezTo>
                  <a:pt x="29069" y="5847"/>
                  <a:pt x="28998" y="6036"/>
                  <a:pt x="28978" y="6244"/>
                </a:cubicBezTo>
                <a:cubicBezTo>
                  <a:pt x="28972" y="6367"/>
                  <a:pt x="28972" y="6498"/>
                  <a:pt x="28984" y="6622"/>
                </a:cubicBezTo>
                <a:cubicBezTo>
                  <a:pt x="28991" y="6680"/>
                  <a:pt x="29011" y="6727"/>
                  <a:pt x="29030" y="6784"/>
                </a:cubicBezTo>
                <a:cubicBezTo>
                  <a:pt x="29050" y="6875"/>
                  <a:pt x="29023" y="6953"/>
                  <a:pt x="28966" y="7031"/>
                </a:cubicBezTo>
                <a:cubicBezTo>
                  <a:pt x="28789" y="7259"/>
                  <a:pt x="28491" y="7370"/>
                  <a:pt x="28262" y="7520"/>
                </a:cubicBezTo>
                <a:cubicBezTo>
                  <a:pt x="28158" y="7586"/>
                  <a:pt x="28053" y="7656"/>
                  <a:pt x="28002" y="7781"/>
                </a:cubicBezTo>
                <a:cubicBezTo>
                  <a:pt x="27962" y="7891"/>
                  <a:pt x="27962" y="8008"/>
                  <a:pt x="27983" y="8125"/>
                </a:cubicBezTo>
                <a:lnTo>
                  <a:pt x="27500" y="8094"/>
                </a:lnTo>
                <a:lnTo>
                  <a:pt x="27500" y="8086"/>
                </a:lnTo>
                <a:lnTo>
                  <a:pt x="27506" y="7436"/>
                </a:lnTo>
                <a:cubicBezTo>
                  <a:pt x="27506" y="7286"/>
                  <a:pt x="27520" y="7117"/>
                  <a:pt x="27422" y="6992"/>
                </a:cubicBezTo>
                <a:cubicBezTo>
                  <a:pt x="27370" y="6928"/>
                  <a:pt x="27305" y="6883"/>
                  <a:pt x="27241" y="6836"/>
                </a:cubicBezTo>
                <a:cubicBezTo>
                  <a:pt x="27155" y="6766"/>
                  <a:pt x="27064" y="6700"/>
                  <a:pt x="26980" y="6634"/>
                </a:cubicBezTo>
                <a:cubicBezTo>
                  <a:pt x="26830" y="6523"/>
                  <a:pt x="26673" y="6406"/>
                  <a:pt x="26523" y="6289"/>
                </a:cubicBezTo>
                <a:cubicBezTo>
                  <a:pt x="26452" y="6231"/>
                  <a:pt x="26381" y="6166"/>
                  <a:pt x="26355" y="6069"/>
                </a:cubicBezTo>
                <a:cubicBezTo>
                  <a:pt x="26328" y="5977"/>
                  <a:pt x="26348" y="5886"/>
                  <a:pt x="26373" y="5795"/>
                </a:cubicBezTo>
                <a:cubicBezTo>
                  <a:pt x="26406" y="5652"/>
                  <a:pt x="26452" y="5508"/>
                  <a:pt x="26427" y="5359"/>
                </a:cubicBezTo>
                <a:cubicBezTo>
                  <a:pt x="26413" y="5274"/>
                  <a:pt x="26367" y="5209"/>
                  <a:pt x="26334" y="5138"/>
                </a:cubicBezTo>
                <a:cubicBezTo>
                  <a:pt x="26303" y="5053"/>
                  <a:pt x="26283" y="4961"/>
                  <a:pt x="26256" y="4877"/>
                </a:cubicBezTo>
                <a:cubicBezTo>
                  <a:pt x="26217" y="4747"/>
                  <a:pt x="26153" y="4624"/>
                  <a:pt x="26030" y="4564"/>
                </a:cubicBezTo>
                <a:cubicBezTo>
                  <a:pt x="25951" y="4528"/>
                  <a:pt x="25865" y="4517"/>
                  <a:pt x="25780" y="4517"/>
                </a:cubicBezTo>
                <a:cubicBezTo>
                  <a:pt x="25730" y="4517"/>
                  <a:pt x="25680" y="4521"/>
                  <a:pt x="25631" y="4525"/>
                </a:cubicBezTo>
                <a:cubicBezTo>
                  <a:pt x="25508" y="4545"/>
                  <a:pt x="25372" y="4564"/>
                  <a:pt x="25313" y="4702"/>
                </a:cubicBezTo>
                <a:cubicBezTo>
                  <a:pt x="25241" y="4864"/>
                  <a:pt x="25241" y="5072"/>
                  <a:pt x="25216" y="5249"/>
                </a:cubicBezTo>
                <a:cubicBezTo>
                  <a:pt x="25195" y="5411"/>
                  <a:pt x="25138" y="5600"/>
                  <a:pt x="25216" y="5756"/>
                </a:cubicBezTo>
                <a:cubicBezTo>
                  <a:pt x="25255" y="5834"/>
                  <a:pt x="25319" y="5906"/>
                  <a:pt x="25327" y="6003"/>
                </a:cubicBezTo>
                <a:cubicBezTo>
                  <a:pt x="25327" y="6114"/>
                  <a:pt x="25229" y="6146"/>
                  <a:pt x="25134" y="6146"/>
                </a:cubicBezTo>
                <a:cubicBezTo>
                  <a:pt x="25095" y="6146"/>
                  <a:pt x="25057" y="6141"/>
                  <a:pt x="25027" y="6133"/>
                </a:cubicBezTo>
                <a:cubicBezTo>
                  <a:pt x="24844" y="6081"/>
                  <a:pt x="24702" y="5913"/>
                  <a:pt x="24570" y="5775"/>
                </a:cubicBezTo>
                <a:cubicBezTo>
                  <a:pt x="24441" y="5639"/>
                  <a:pt x="24291" y="5516"/>
                  <a:pt x="24180" y="5366"/>
                </a:cubicBezTo>
                <a:cubicBezTo>
                  <a:pt x="24102" y="5261"/>
                  <a:pt x="24116" y="5131"/>
                  <a:pt x="24122" y="5008"/>
                </a:cubicBezTo>
                <a:cubicBezTo>
                  <a:pt x="24128" y="4897"/>
                  <a:pt x="24134" y="4786"/>
                  <a:pt x="24141" y="4675"/>
                </a:cubicBezTo>
                <a:cubicBezTo>
                  <a:pt x="24155" y="4447"/>
                  <a:pt x="24180" y="4206"/>
                  <a:pt x="24167" y="3978"/>
                </a:cubicBezTo>
                <a:cubicBezTo>
                  <a:pt x="24167" y="3933"/>
                  <a:pt x="24161" y="3881"/>
                  <a:pt x="24147" y="3836"/>
                </a:cubicBezTo>
                <a:cubicBezTo>
                  <a:pt x="24128" y="3777"/>
                  <a:pt x="24102" y="3719"/>
                  <a:pt x="24102" y="3660"/>
                </a:cubicBezTo>
                <a:cubicBezTo>
                  <a:pt x="24095" y="3563"/>
                  <a:pt x="24155" y="3464"/>
                  <a:pt x="24167" y="3367"/>
                </a:cubicBezTo>
                <a:cubicBezTo>
                  <a:pt x="24180" y="3269"/>
                  <a:pt x="24180" y="3164"/>
                  <a:pt x="24167" y="3061"/>
                </a:cubicBezTo>
                <a:lnTo>
                  <a:pt x="24694" y="1577"/>
                </a:lnTo>
                <a:cubicBezTo>
                  <a:pt x="24694" y="1577"/>
                  <a:pt x="24864" y="1577"/>
                  <a:pt x="25144" y="1713"/>
                </a:cubicBezTo>
                <a:cubicBezTo>
                  <a:pt x="25423" y="1850"/>
                  <a:pt x="25631" y="3035"/>
                  <a:pt x="25841" y="3594"/>
                </a:cubicBezTo>
                <a:cubicBezTo>
                  <a:pt x="26012" y="4052"/>
                  <a:pt x="26184" y="4367"/>
                  <a:pt x="26691" y="4367"/>
                </a:cubicBezTo>
                <a:cubicBezTo>
                  <a:pt x="26798" y="4367"/>
                  <a:pt x="26919" y="4353"/>
                  <a:pt x="27058" y="4324"/>
                </a:cubicBezTo>
                <a:cubicBezTo>
                  <a:pt x="26577" y="3999"/>
                  <a:pt x="27136" y="1361"/>
                  <a:pt x="27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1025" y="3114446"/>
            <a:ext cx="724531" cy="1494954"/>
          </a:xfrm>
          <a:custGeom>
            <a:avLst/>
            <a:gdLst/>
            <a:ahLst/>
            <a:cxnLst/>
            <a:rect l="l" t="t" r="r" b="b"/>
            <a:pathLst>
              <a:path w="15737" h="32469" extrusionOk="0">
                <a:moveTo>
                  <a:pt x="5358" y="8987"/>
                </a:moveTo>
                <a:lnTo>
                  <a:pt x="5358" y="8987"/>
                </a:lnTo>
                <a:cubicBezTo>
                  <a:pt x="5379" y="9026"/>
                  <a:pt x="5397" y="9065"/>
                  <a:pt x="5418" y="9096"/>
                </a:cubicBezTo>
                <a:cubicBezTo>
                  <a:pt x="5352" y="9096"/>
                  <a:pt x="5288" y="9104"/>
                  <a:pt x="5216" y="9110"/>
                </a:cubicBezTo>
                <a:cubicBezTo>
                  <a:pt x="5288" y="9084"/>
                  <a:pt x="5366" y="9038"/>
                  <a:pt x="5358" y="8987"/>
                </a:cubicBezTo>
                <a:close/>
                <a:moveTo>
                  <a:pt x="11082" y="10802"/>
                </a:moveTo>
                <a:lnTo>
                  <a:pt x="11088" y="10808"/>
                </a:lnTo>
                <a:lnTo>
                  <a:pt x="11082" y="10808"/>
                </a:lnTo>
                <a:lnTo>
                  <a:pt x="11082" y="10802"/>
                </a:lnTo>
                <a:close/>
                <a:moveTo>
                  <a:pt x="4493" y="14461"/>
                </a:moveTo>
                <a:lnTo>
                  <a:pt x="4493" y="14461"/>
                </a:lnTo>
                <a:cubicBezTo>
                  <a:pt x="4499" y="14468"/>
                  <a:pt x="4507" y="14468"/>
                  <a:pt x="4507" y="14474"/>
                </a:cubicBezTo>
                <a:cubicBezTo>
                  <a:pt x="4507" y="14533"/>
                  <a:pt x="4499" y="14591"/>
                  <a:pt x="4499" y="14651"/>
                </a:cubicBezTo>
                <a:lnTo>
                  <a:pt x="4493" y="14461"/>
                </a:lnTo>
                <a:close/>
                <a:moveTo>
                  <a:pt x="9230" y="0"/>
                </a:moveTo>
                <a:cubicBezTo>
                  <a:pt x="8223" y="0"/>
                  <a:pt x="7944" y="737"/>
                  <a:pt x="7944" y="737"/>
                </a:cubicBezTo>
                <a:cubicBezTo>
                  <a:pt x="7944" y="737"/>
                  <a:pt x="7455" y="1121"/>
                  <a:pt x="7311" y="1695"/>
                </a:cubicBezTo>
                <a:cubicBezTo>
                  <a:pt x="7208" y="2112"/>
                  <a:pt x="7280" y="2620"/>
                  <a:pt x="7852" y="3153"/>
                </a:cubicBezTo>
                <a:cubicBezTo>
                  <a:pt x="7897" y="3453"/>
                  <a:pt x="8035" y="3693"/>
                  <a:pt x="8321" y="3876"/>
                </a:cubicBezTo>
                <a:cubicBezTo>
                  <a:pt x="8282" y="3888"/>
                  <a:pt x="8243" y="3901"/>
                  <a:pt x="8218" y="3921"/>
                </a:cubicBezTo>
                <a:cubicBezTo>
                  <a:pt x="7983" y="3837"/>
                  <a:pt x="7702" y="3778"/>
                  <a:pt x="7377" y="3771"/>
                </a:cubicBezTo>
                <a:cubicBezTo>
                  <a:pt x="7342" y="3770"/>
                  <a:pt x="7308" y="3769"/>
                  <a:pt x="7274" y="3769"/>
                </a:cubicBezTo>
                <a:cubicBezTo>
                  <a:pt x="5310" y="3769"/>
                  <a:pt x="5060" y="5952"/>
                  <a:pt x="5060" y="5952"/>
                </a:cubicBezTo>
                <a:cubicBezTo>
                  <a:pt x="5027" y="6701"/>
                  <a:pt x="5000" y="7592"/>
                  <a:pt x="5306" y="8217"/>
                </a:cubicBezTo>
                <a:lnTo>
                  <a:pt x="5306" y="8217"/>
                </a:lnTo>
                <a:cubicBezTo>
                  <a:pt x="5280" y="8578"/>
                  <a:pt x="5288" y="8798"/>
                  <a:pt x="5352" y="8966"/>
                </a:cubicBezTo>
                <a:cubicBezTo>
                  <a:pt x="5346" y="8960"/>
                  <a:pt x="5340" y="8948"/>
                  <a:pt x="5327" y="8940"/>
                </a:cubicBezTo>
                <a:cubicBezTo>
                  <a:pt x="5171" y="8843"/>
                  <a:pt x="4225" y="8784"/>
                  <a:pt x="3927" y="8738"/>
                </a:cubicBezTo>
                <a:cubicBezTo>
                  <a:pt x="3908" y="8735"/>
                  <a:pt x="3889" y="8734"/>
                  <a:pt x="3871" y="8734"/>
                </a:cubicBezTo>
                <a:cubicBezTo>
                  <a:pt x="3604" y="8734"/>
                  <a:pt x="3435" y="9036"/>
                  <a:pt x="3296" y="9396"/>
                </a:cubicBezTo>
                <a:cubicBezTo>
                  <a:pt x="3146" y="9774"/>
                  <a:pt x="3243" y="10087"/>
                  <a:pt x="3399" y="10451"/>
                </a:cubicBezTo>
                <a:cubicBezTo>
                  <a:pt x="3497" y="10679"/>
                  <a:pt x="3386" y="10971"/>
                  <a:pt x="3152" y="11265"/>
                </a:cubicBezTo>
                <a:cubicBezTo>
                  <a:pt x="2788" y="11355"/>
                  <a:pt x="2338" y="11544"/>
                  <a:pt x="2338" y="11544"/>
                </a:cubicBezTo>
                <a:cubicBezTo>
                  <a:pt x="2208" y="11701"/>
                  <a:pt x="2169" y="12299"/>
                  <a:pt x="2169" y="12527"/>
                </a:cubicBezTo>
                <a:cubicBezTo>
                  <a:pt x="2169" y="12755"/>
                  <a:pt x="366" y="14760"/>
                  <a:pt x="183" y="15379"/>
                </a:cubicBezTo>
                <a:cubicBezTo>
                  <a:pt x="1" y="15997"/>
                  <a:pt x="529" y="17072"/>
                  <a:pt x="802" y="17352"/>
                </a:cubicBezTo>
                <a:cubicBezTo>
                  <a:pt x="957" y="17511"/>
                  <a:pt x="1297" y="17583"/>
                  <a:pt x="1700" y="17583"/>
                </a:cubicBezTo>
                <a:cubicBezTo>
                  <a:pt x="2007" y="17583"/>
                  <a:pt x="2350" y="17541"/>
                  <a:pt x="2677" y="17463"/>
                </a:cubicBezTo>
                <a:cubicBezTo>
                  <a:pt x="3341" y="17299"/>
                  <a:pt x="4024" y="16746"/>
                  <a:pt x="4402" y="16141"/>
                </a:cubicBezTo>
                <a:cubicBezTo>
                  <a:pt x="4447" y="16180"/>
                  <a:pt x="4499" y="16219"/>
                  <a:pt x="4558" y="16244"/>
                </a:cubicBezTo>
                <a:cubicBezTo>
                  <a:pt x="4727" y="17905"/>
                  <a:pt x="5132" y="19396"/>
                  <a:pt x="5132" y="19396"/>
                </a:cubicBezTo>
                <a:cubicBezTo>
                  <a:pt x="5111" y="19428"/>
                  <a:pt x="4811" y="19916"/>
                  <a:pt x="4733" y="20353"/>
                </a:cubicBezTo>
                <a:cubicBezTo>
                  <a:pt x="4655" y="20808"/>
                  <a:pt x="5132" y="21180"/>
                  <a:pt x="5132" y="21180"/>
                </a:cubicBezTo>
                <a:cubicBezTo>
                  <a:pt x="5132" y="21180"/>
                  <a:pt x="5235" y="21205"/>
                  <a:pt x="5405" y="21213"/>
                </a:cubicBezTo>
                <a:cubicBezTo>
                  <a:pt x="5340" y="21232"/>
                  <a:pt x="5307" y="21244"/>
                  <a:pt x="5307" y="21244"/>
                </a:cubicBezTo>
                <a:cubicBezTo>
                  <a:pt x="5280" y="21557"/>
                  <a:pt x="5397" y="22814"/>
                  <a:pt x="5671" y="24233"/>
                </a:cubicBezTo>
                <a:lnTo>
                  <a:pt x="3405" y="27878"/>
                </a:lnTo>
                <a:cubicBezTo>
                  <a:pt x="3405" y="27878"/>
                  <a:pt x="7259" y="30411"/>
                  <a:pt x="7375" y="30411"/>
                </a:cubicBezTo>
                <a:cubicBezTo>
                  <a:pt x="7376" y="30411"/>
                  <a:pt x="7377" y="30411"/>
                  <a:pt x="7377" y="30411"/>
                </a:cubicBezTo>
                <a:cubicBezTo>
                  <a:pt x="7397" y="30405"/>
                  <a:pt x="7638" y="30131"/>
                  <a:pt x="7989" y="29714"/>
                </a:cubicBezTo>
                <a:cubicBezTo>
                  <a:pt x="8991" y="31180"/>
                  <a:pt x="9864" y="32469"/>
                  <a:pt x="9864" y="32469"/>
                </a:cubicBezTo>
                <a:cubicBezTo>
                  <a:pt x="9864" y="32469"/>
                  <a:pt x="12553" y="32084"/>
                  <a:pt x="12755" y="31751"/>
                </a:cubicBezTo>
                <a:cubicBezTo>
                  <a:pt x="12963" y="31420"/>
                  <a:pt x="12755" y="30573"/>
                  <a:pt x="12755" y="30573"/>
                </a:cubicBezTo>
                <a:lnTo>
                  <a:pt x="12319" y="30059"/>
                </a:lnTo>
                <a:cubicBezTo>
                  <a:pt x="12319" y="30059"/>
                  <a:pt x="12344" y="29447"/>
                  <a:pt x="12241" y="29447"/>
                </a:cubicBezTo>
                <a:cubicBezTo>
                  <a:pt x="12142" y="29447"/>
                  <a:pt x="12013" y="29447"/>
                  <a:pt x="11881" y="29272"/>
                </a:cubicBezTo>
                <a:cubicBezTo>
                  <a:pt x="11836" y="29206"/>
                  <a:pt x="11622" y="28445"/>
                  <a:pt x="11349" y="27469"/>
                </a:cubicBezTo>
                <a:cubicBezTo>
                  <a:pt x="11446" y="27448"/>
                  <a:pt x="11530" y="27423"/>
                  <a:pt x="11583" y="27397"/>
                </a:cubicBezTo>
                <a:cubicBezTo>
                  <a:pt x="12227" y="27123"/>
                  <a:pt x="13152" y="26388"/>
                  <a:pt x="13178" y="26108"/>
                </a:cubicBezTo>
                <a:cubicBezTo>
                  <a:pt x="13197" y="25939"/>
                  <a:pt x="12683" y="24330"/>
                  <a:pt x="12103" y="22989"/>
                </a:cubicBezTo>
                <a:cubicBezTo>
                  <a:pt x="12155" y="22728"/>
                  <a:pt x="12202" y="22469"/>
                  <a:pt x="12233" y="22208"/>
                </a:cubicBezTo>
                <a:lnTo>
                  <a:pt x="12241" y="22208"/>
                </a:lnTo>
                <a:cubicBezTo>
                  <a:pt x="12578" y="22156"/>
                  <a:pt x="13699" y="22033"/>
                  <a:pt x="14285" y="21824"/>
                </a:cubicBezTo>
                <a:cubicBezTo>
                  <a:pt x="14428" y="21772"/>
                  <a:pt x="14538" y="21713"/>
                  <a:pt x="14597" y="21655"/>
                </a:cubicBezTo>
                <a:cubicBezTo>
                  <a:pt x="14910" y="21349"/>
                  <a:pt x="15469" y="21069"/>
                  <a:pt x="15502" y="20093"/>
                </a:cubicBezTo>
                <a:cubicBezTo>
                  <a:pt x="15502" y="19943"/>
                  <a:pt x="15514" y="19721"/>
                  <a:pt x="15528" y="19441"/>
                </a:cubicBezTo>
                <a:cubicBezTo>
                  <a:pt x="15592" y="17879"/>
                  <a:pt x="15736" y="14591"/>
                  <a:pt x="15502" y="13347"/>
                </a:cubicBezTo>
                <a:cubicBezTo>
                  <a:pt x="15222" y="11896"/>
                  <a:pt x="14538" y="11088"/>
                  <a:pt x="14167" y="10829"/>
                </a:cubicBezTo>
                <a:cubicBezTo>
                  <a:pt x="14050" y="10750"/>
                  <a:pt x="13837" y="10715"/>
                  <a:pt x="13567" y="10715"/>
                </a:cubicBezTo>
                <a:cubicBezTo>
                  <a:pt x="13102" y="10715"/>
                  <a:pt x="12470" y="10817"/>
                  <a:pt x="11869" y="10965"/>
                </a:cubicBezTo>
                <a:cubicBezTo>
                  <a:pt x="11850" y="10940"/>
                  <a:pt x="11830" y="10919"/>
                  <a:pt x="11811" y="10907"/>
                </a:cubicBezTo>
                <a:cubicBezTo>
                  <a:pt x="11935" y="10679"/>
                  <a:pt x="12260" y="9994"/>
                  <a:pt x="12344" y="9096"/>
                </a:cubicBezTo>
                <a:cubicBezTo>
                  <a:pt x="12428" y="8218"/>
                  <a:pt x="12110" y="6349"/>
                  <a:pt x="11524" y="5477"/>
                </a:cubicBezTo>
                <a:cubicBezTo>
                  <a:pt x="11667" y="5445"/>
                  <a:pt x="11803" y="5399"/>
                  <a:pt x="11928" y="5334"/>
                </a:cubicBezTo>
                <a:cubicBezTo>
                  <a:pt x="12481" y="5021"/>
                  <a:pt x="12449" y="4690"/>
                  <a:pt x="12272" y="4234"/>
                </a:cubicBezTo>
                <a:cubicBezTo>
                  <a:pt x="12097" y="3784"/>
                  <a:pt x="12097" y="3798"/>
                  <a:pt x="12305" y="3206"/>
                </a:cubicBezTo>
                <a:cubicBezTo>
                  <a:pt x="12488" y="2698"/>
                  <a:pt x="12631" y="2287"/>
                  <a:pt x="12428" y="1851"/>
                </a:cubicBezTo>
                <a:cubicBezTo>
                  <a:pt x="12397" y="1779"/>
                  <a:pt x="12358" y="1707"/>
                  <a:pt x="12305" y="1635"/>
                </a:cubicBezTo>
                <a:cubicBezTo>
                  <a:pt x="11941" y="1115"/>
                  <a:pt x="11647" y="1304"/>
                  <a:pt x="11303" y="868"/>
                </a:cubicBezTo>
                <a:cubicBezTo>
                  <a:pt x="10958" y="432"/>
                  <a:pt x="10703" y="159"/>
                  <a:pt x="9486" y="15"/>
                </a:cubicBezTo>
                <a:cubicBezTo>
                  <a:pt x="9396" y="5"/>
                  <a:pt x="9311" y="0"/>
                  <a:pt x="92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844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1846400" y="2448475"/>
            <a:ext cx="4742400" cy="16377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713225" y="2448475"/>
            <a:ext cx="970800" cy="11073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48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0" name="Google Shape;20;p3"/>
          <p:cNvSpPr txBox="1">
            <a:spLocks noGrp="1"/>
          </p:cNvSpPr>
          <p:nvPr>
            <p:ph type="subTitle" idx="1"/>
          </p:nvPr>
        </p:nvSpPr>
        <p:spPr>
          <a:xfrm>
            <a:off x="1846400" y="4086175"/>
            <a:ext cx="4742400" cy="417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 name="Google Shape;21;p3"/>
          <p:cNvSpPr>
            <a:spLocks noGrp="1"/>
          </p:cNvSpPr>
          <p:nvPr>
            <p:ph type="pic" idx="3"/>
          </p:nvPr>
        </p:nvSpPr>
        <p:spPr>
          <a:xfrm>
            <a:off x="-25" y="-1"/>
            <a:ext cx="9144000" cy="2502900"/>
          </a:xfrm>
          <a:prstGeom prst="rect">
            <a:avLst/>
          </a:prstGeom>
          <a:noFill/>
          <a:ln>
            <a:noFill/>
          </a:ln>
        </p:spPr>
      </p:sp>
      <p:sp>
        <p:nvSpPr>
          <p:cNvPr id="22" name="Google Shape;22;p3"/>
          <p:cNvSpPr/>
          <p:nvPr/>
        </p:nvSpPr>
        <p:spPr>
          <a:xfrm flipH="1">
            <a:off x="4847082" y="4584500"/>
            <a:ext cx="4296943" cy="601961"/>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836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 name="Google Shape;25;p4"/>
          <p:cNvSpPr txBox="1">
            <a:spLocks noGrp="1"/>
          </p:cNvSpPr>
          <p:nvPr>
            <p:ph type="body" idx="1"/>
          </p:nvPr>
        </p:nvSpPr>
        <p:spPr>
          <a:xfrm>
            <a:off x="720000" y="1128650"/>
            <a:ext cx="7704000" cy="433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sp>
        <p:nvSpPr>
          <p:cNvPr id="26" name="Google Shape;26;p4"/>
          <p:cNvSpPr/>
          <p:nvPr/>
        </p:nvSpPr>
        <p:spPr>
          <a:xfrm rot="10800000" flipH="1">
            <a:off x="1" y="4739276"/>
            <a:ext cx="6864966" cy="404224"/>
          </a:xfrm>
          <a:custGeom>
            <a:avLst/>
            <a:gdLst/>
            <a:ahLst/>
            <a:cxnLst/>
            <a:rect l="l" t="t" r="r" b="b"/>
            <a:pathLst>
              <a:path w="100376" h="5334" extrusionOk="0">
                <a:moveTo>
                  <a:pt x="0" y="1"/>
                </a:moveTo>
                <a:lnTo>
                  <a:pt x="0" y="3374"/>
                </a:lnTo>
                <a:lnTo>
                  <a:pt x="1810" y="4474"/>
                </a:lnTo>
                <a:lnTo>
                  <a:pt x="6028" y="4474"/>
                </a:lnTo>
                <a:lnTo>
                  <a:pt x="7566" y="3594"/>
                </a:lnTo>
                <a:lnTo>
                  <a:pt x="12245" y="3921"/>
                </a:lnTo>
                <a:lnTo>
                  <a:pt x="27323" y="2970"/>
                </a:lnTo>
                <a:lnTo>
                  <a:pt x="35702" y="3719"/>
                </a:lnTo>
                <a:lnTo>
                  <a:pt x="34127" y="5118"/>
                </a:lnTo>
                <a:lnTo>
                  <a:pt x="38586" y="5333"/>
                </a:lnTo>
                <a:lnTo>
                  <a:pt x="41354" y="4630"/>
                </a:lnTo>
                <a:lnTo>
                  <a:pt x="46516" y="4149"/>
                </a:lnTo>
                <a:lnTo>
                  <a:pt x="52231" y="4363"/>
                </a:lnTo>
                <a:lnTo>
                  <a:pt x="54602" y="3738"/>
                </a:lnTo>
                <a:lnTo>
                  <a:pt x="67251" y="2970"/>
                </a:lnTo>
                <a:lnTo>
                  <a:pt x="84913" y="3374"/>
                </a:lnTo>
                <a:lnTo>
                  <a:pt x="96956" y="2873"/>
                </a:lnTo>
                <a:lnTo>
                  <a:pt x="100375" y="1902"/>
                </a:lnTo>
                <a:lnTo>
                  <a:pt x="100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6324850" y="4052350"/>
            <a:ext cx="2819151" cy="1091155"/>
          </a:xfrm>
          <a:custGeom>
            <a:avLst/>
            <a:gdLst/>
            <a:ahLst/>
            <a:cxnLst/>
            <a:rect l="l" t="t" r="r" b="b"/>
            <a:pathLst>
              <a:path w="28867" h="11173" extrusionOk="0">
                <a:moveTo>
                  <a:pt x="22323" y="4265"/>
                </a:moveTo>
                <a:cubicBezTo>
                  <a:pt x="22323" y="4265"/>
                  <a:pt x="24589" y="4557"/>
                  <a:pt x="24640" y="4610"/>
                </a:cubicBezTo>
                <a:cubicBezTo>
                  <a:pt x="24114" y="4682"/>
                  <a:pt x="24114" y="5182"/>
                  <a:pt x="24114" y="5182"/>
                </a:cubicBezTo>
                <a:lnTo>
                  <a:pt x="24081" y="5307"/>
                </a:lnTo>
                <a:lnTo>
                  <a:pt x="24081" y="5743"/>
                </a:lnTo>
                <a:cubicBezTo>
                  <a:pt x="24081" y="5807"/>
                  <a:pt x="23957" y="6002"/>
                  <a:pt x="23957" y="6224"/>
                </a:cubicBezTo>
                <a:cubicBezTo>
                  <a:pt x="23957" y="6452"/>
                  <a:pt x="24081" y="6524"/>
                  <a:pt x="24081" y="6524"/>
                </a:cubicBezTo>
                <a:lnTo>
                  <a:pt x="24009" y="6816"/>
                </a:lnTo>
                <a:lnTo>
                  <a:pt x="23696" y="6660"/>
                </a:lnTo>
                <a:lnTo>
                  <a:pt x="23215" y="6158"/>
                </a:lnTo>
                <a:lnTo>
                  <a:pt x="22882" y="5638"/>
                </a:lnTo>
                <a:cubicBezTo>
                  <a:pt x="22882" y="5638"/>
                  <a:pt x="22740" y="5338"/>
                  <a:pt x="22675" y="5079"/>
                </a:cubicBezTo>
                <a:cubicBezTo>
                  <a:pt x="22603" y="4818"/>
                  <a:pt x="22323" y="4265"/>
                  <a:pt x="22323" y="4265"/>
                </a:cubicBezTo>
                <a:close/>
                <a:moveTo>
                  <a:pt x="27296" y="4297"/>
                </a:moveTo>
                <a:lnTo>
                  <a:pt x="27545" y="4662"/>
                </a:lnTo>
                <a:lnTo>
                  <a:pt x="27662" y="6035"/>
                </a:lnTo>
                <a:lnTo>
                  <a:pt x="27492" y="6191"/>
                </a:lnTo>
                <a:lnTo>
                  <a:pt x="27335" y="6296"/>
                </a:lnTo>
                <a:lnTo>
                  <a:pt x="27212" y="6380"/>
                </a:lnTo>
                <a:lnTo>
                  <a:pt x="26860" y="6608"/>
                </a:lnTo>
                <a:lnTo>
                  <a:pt x="26568" y="6765"/>
                </a:lnTo>
                <a:cubicBezTo>
                  <a:pt x="26568" y="6765"/>
                  <a:pt x="26235" y="6783"/>
                  <a:pt x="26184" y="6783"/>
                </a:cubicBezTo>
                <a:cubicBezTo>
                  <a:pt x="26132" y="6783"/>
                  <a:pt x="25839" y="6869"/>
                  <a:pt x="25839" y="6869"/>
                </a:cubicBezTo>
                <a:lnTo>
                  <a:pt x="25851" y="6627"/>
                </a:lnTo>
                <a:lnTo>
                  <a:pt x="25943" y="6347"/>
                </a:lnTo>
                <a:lnTo>
                  <a:pt x="26015" y="6088"/>
                </a:lnTo>
                <a:cubicBezTo>
                  <a:pt x="26015" y="6088"/>
                  <a:pt x="26046" y="5776"/>
                  <a:pt x="25943" y="5371"/>
                </a:cubicBezTo>
                <a:cubicBezTo>
                  <a:pt x="25839" y="4974"/>
                  <a:pt x="25631" y="4746"/>
                  <a:pt x="25631" y="4746"/>
                </a:cubicBezTo>
                <a:lnTo>
                  <a:pt x="25631" y="4746"/>
                </a:lnTo>
                <a:lnTo>
                  <a:pt x="27179" y="4994"/>
                </a:lnTo>
                <a:lnTo>
                  <a:pt x="27296" y="4297"/>
                </a:lnTo>
                <a:close/>
                <a:moveTo>
                  <a:pt x="21437" y="1"/>
                </a:moveTo>
                <a:lnTo>
                  <a:pt x="21196" y="1777"/>
                </a:lnTo>
                <a:cubicBezTo>
                  <a:pt x="21196" y="1777"/>
                  <a:pt x="21127" y="1745"/>
                  <a:pt x="21075" y="1745"/>
                </a:cubicBezTo>
                <a:cubicBezTo>
                  <a:pt x="21049" y="1745"/>
                  <a:pt x="21028" y="1753"/>
                  <a:pt x="21021" y="1777"/>
                </a:cubicBezTo>
                <a:lnTo>
                  <a:pt x="21001" y="1843"/>
                </a:lnTo>
                <a:lnTo>
                  <a:pt x="20884" y="2018"/>
                </a:lnTo>
                <a:lnTo>
                  <a:pt x="20845" y="2143"/>
                </a:lnTo>
                <a:lnTo>
                  <a:pt x="20832" y="2260"/>
                </a:lnTo>
                <a:lnTo>
                  <a:pt x="20884" y="2435"/>
                </a:lnTo>
                <a:lnTo>
                  <a:pt x="21021" y="2468"/>
                </a:lnTo>
                <a:lnTo>
                  <a:pt x="20812" y="3965"/>
                </a:lnTo>
                <a:lnTo>
                  <a:pt x="21314" y="4069"/>
                </a:lnTo>
                <a:cubicBezTo>
                  <a:pt x="21314" y="4069"/>
                  <a:pt x="21386" y="4682"/>
                  <a:pt x="21470" y="4902"/>
                </a:cubicBezTo>
                <a:cubicBezTo>
                  <a:pt x="21562" y="5130"/>
                  <a:pt x="21632" y="5287"/>
                  <a:pt x="21737" y="5515"/>
                </a:cubicBezTo>
                <a:lnTo>
                  <a:pt x="21842" y="5743"/>
                </a:lnTo>
                <a:lnTo>
                  <a:pt x="21978" y="6224"/>
                </a:lnTo>
                <a:lnTo>
                  <a:pt x="22082" y="6797"/>
                </a:lnTo>
                <a:lnTo>
                  <a:pt x="22187" y="7077"/>
                </a:lnTo>
                <a:lnTo>
                  <a:pt x="22251" y="7305"/>
                </a:lnTo>
                <a:cubicBezTo>
                  <a:pt x="20719" y="6781"/>
                  <a:pt x="19352" y="6392"/>
                  <a:pt x="18660" y="6392"/>
                </a:cubicBezTo>
                <a:cubicBezTo>
                  <a:pt x="18602" y="6392"/>
                  <a:pt x="18549" y="6395"/>
                  <a:pt x="18501" y="6401"/>
                </a:cubicBezTo>
                <a:cubicBezTo>
                  <a:pt x="16672" y="6608"/>
                  <a:pt x="16412" y="6660"/>
                  <a:pt x="16412" y="6660"/>
                </a:cubicBezTo>
                <a:cubicBezTo>
                  <a:pt x="16412" y="6660"/>
                  <a:pt x="15886" y="6099"/>
                  <a:pt x="14402" y="6099"/>
                </a:cubicBezTo>
                <a:cubicBezTo>
                  <a:pt x="14078" y="6099"/>
                  <a:pt x="13708" y="6126"/>
                  <a:pt x="13287" y="6191"/>
                </a:cubicBezTo>
                <a:cubicBezTo>
                  <a:pt x="12609" y="6296"/>
                  <a:pt x="11581" y="6361"/>
                  <a:pt x="10469" y="6393"/>
                </a:cubicBezTo>
                <a:cubicBezTo>
                  <a:pt x="6477" y="6518"/>
                  <a:pt x="2708" y="8243"/>
                  <a:pt x="0" y="11172"/>
                </a:cubicBezTo>
                <a:lnTo>
                  <a:pt x="2727" y="11119"/>
                </a:lnTo>
                <a:lnTo>
                  <a:pt x="28867" y="11119"/>
                </a:lnTo>
                <a:lnTo>
                  <a:pt x="28867" y="9869"/>
                </a:lnTo>
                <a:cubicBezTo>
                  <a:pt x="28534" y="9727"/>
                  <a:pt x="28026" y="9511"/>
                  <a:pt x="27401" y="9264"/>
                </a:cubicBezTo>
                <a:lnTo>
                  <a:pt x="27368" y="8802"/>
                </a:lnTo>
                <a:cubicBezTo>
                  <a:pt x="27368" y="8802"/>
                  <a:pt x="27870" y="8275"/>
                  <a:pt x="27890" y="8222"/>
                </a:cubicBezTo>
                <a:cubicBezTo>
                  <a:pt x="27909" y="8171"/>
                  <a:pt x="27993" y="7774"/>
                  <a:pt x="27993" y="7774"/>
                </a:cubicBezTo>
                <a:cubicBezTo>
                  <a:pt x="27993" y="7774"/>
                  <a:pt x="28534" y="6908"/>
                  <a:pt x="28618" y="6765"/>
                </a:cubicBezTo>
                <a:cubicBezTo>
                  <a:pt x="28702" y="6627"/>
                  <a:pt x="28762" y="6107"/>
                  <a:pt x="28813" y="5846"/>
                </a:cubicBezTo>
                <a:cubicBezTo>
                  <a:pt x="28867" y="5587"/>
                  <a:pt x="28013" y="4141"/>
                  <a:pt x="28013" y="4141"/>
                </a:cubicBezTo>
                <a:cubicBezTo>
                  <a:pt x="28013" y="4141"/>
                  <a:pt x="28078" y="3776"/>
                  <a:pt x="28046" y="3580"/>
                </a:cubicBezTo>
                <a:cubicBezTo>
                  <a:pt x="28013" y="3393"/>
                  <a:pt x="27713" y="3080"/>
                  <a:pt x="27713" y="3080"/>
                </a:cubicBezTo>
                <a:cubicBezTo>
                  <a:pt x="27713" y="3080"/>
                  <a:pt x="27870" y="2904"/>
                  <a:pt x="27804" y="2799"/>
                </a:cubicBezTo>
                <a:cubicBezTo>
                  <a:pt x="27734" y="2696"/>
                  <a:pt x="27609" y="2682"/>
                  <a:pt x="27609" y="2682"/>
                </a:cubicBezTo>
                <a:lnTo>
                  <a:pt x="27890" y="834"/>
                </a:lnTo>
                <a:lnTo>
                  <a:pt x="214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530250" y="4655025"/>
            <a:ext cx="1524901" cy="572716"/>
          </a:xfrm>
          <a:custGeom>
            <a:avLst/>
            <a:gdLst/>
            <a:ahLst/>
            <a:cxnLst/>
            <a:rect l="l" t="t" r="r" b="b"/>
            <a:pathLst>
              <a:path w="39518" h="14842" extrusionOk="0">
                <a:moveTo>
                  <a:pt x="18858" y="0"/>
                </a:moveTo>
                <a:cubicBezTo>
                  <a:pt x="18645" y="0"/>
                  <a:pt x="18452" y="70"/>
                  <a:pt x="18250" y="189"/>
                </a:cubicBezTo>
                <a:cubicBezTo>
                  <a:pt x="17637" y="547"/>
                  <a:pt x="17006" y="789"/>
                  <a:pt x="16400" y="1147"/>
                </a:cubicBezTo>
                <a:cubicBezTo>
                  <a:pt x="15808" y="1505"/>
                  <a:pt x="15222" y="1772"/>
                  <a:pt x="14740" y="2422"/>
                </a:cubicBezTo>
                <a:cubicBezTo>
                  <a:pt x="14551" y="2677"/>
                  <a:pt x="14369" y="2891"/>
                  <a:pt x="14109" y="2938"/>
                </a:cubicBezTo>
                <a:cubicBezTo>
                  <a:pt x="14065" y="2945"/>
                  <a:pt x="14020" y="2947"/>
                  <a:pt x="13976" y="2947"/>
                </a:cubicBezTo>
                <a:cubicBezTo>
                  <a:pt x="13772" y="2947"/>
                  <a:pt x="13570" y="2885"/>
                  <a:pt x="13367" y="2859"/>
                </a:cubicBezTo>
                <a:cubicBezTo>
                  <a:pt x="13340" y="2852"/>
                  <a:pt x="13320" y="2852"/>
                  <a:pt x="13295" y="2852"/>
                </a:cubicBezTo>
                <a:cubicBezTo>
                  <a:pt x="12292" y="3594"/>
                  <a:pt x="11219" y="4122"/>
                  <a:pt x="10111" y="4408"/>
                </a:cubicBezTo>
                <a:cubicBezTo>
                  <a:pt x="9792" y="4486"/>
                  <a:pt x="9461" y="4558"/>
                  <a:pt x="9200" y="4825"/>
                </a:cubicBezTo>
                <a:cubicBezTo>
                  <a:pt x="9031" y="4994"/>
                  <a:pt x="8900" y="5234"/>
                  <a:pt x="8719" y="5359"/>
                </a:cubicBezTo>
                <a:cubicBezTo>
                  <a:pt x="8595" y="5445"/>
                  <a:pt x="8463" y="5471"/>
                  <a:pt x="8327" y="5471"/>
                </a:cubicBezTo>
                <a:cubicBezTo>
                  <a:pt x="8115" y="5471"/>
                  <a:pt x="7895" y="5408"/>
                  <a:pt x="7683" y="5408"/>
                </a:cubicBezTo>
                <a:cubicBezTo>
                  <a:pt x="7557" y="5408"/>
                  <a:pt x="7435" y="5431"/>
                  <a:pt x="7319" y="5501"/>
                </a:cubicBezTo>
                <a:cubicBezTo>
                  <a:pt x="6947" y="5736"/>
                  <a:pt x="6791" y="6394"/>
                  <a:pt x="6466" y="6751"/>
                </a:cubicBezTo>
                <a:cubicBezTo>
                  <a:pt x="6094" y="7156"/>
                  <a:pt x="5594" y="7109"/>
                  <a:pt x="5131" y="7195"/>
                </a:cubicBezTo>
                <a:cubicBezTo>
                  <a:pt x="4585" y="7292"/>
                  <a:pt x="0" y="10814"/>
                  <a:pt x="528" y="11907"/>
                </a:cubicBezTo>
                <a:cubicBezTo>
                  <a:pt x="1250" y="13386"/>
                  <a:pt x="2475" y="14212"/>
                  <a:pt x="3699" y="14506"/>
                </a:cubicBezTo>
                <a:cubicBezTo>
                  <a:pt x="4201" y="14628"/>
                  <a:pt x="4710" y="14672"/>
                  <a:pt x="5220" y="14672"/>
                </a:cubicBezTo>
                <a:cubicBezTo>
                  <a:pt x="5952" y="14672"/>
                  <a:pt x="6688" y="14582"/>
                  <a:pt x="7416" y="14506"/>
                </a:cubicBezTo>
                <a:cubicBezTo>
                  <a:pt x="10636" y="14152"/>
                  <a:pt x="13861" y="14022"/>
                  <a:pt x="17088" y="14022"/>
                </a:cubicBezTo>
                <a:cubicBezTo>
                  <a:pt x="23191" y="14022"/>
                  <a:pt x="29301" y="14489"/>
                  <a:pt x="35404" y="14804"/>
                </a:cubicBezTo>
                <a:cubicBezTo>
                  <a:pt x="35775" y="14823"/>
                  <a:pt x="36151" y="14841"/>
                  <a:pt x="36527" y="14841"/>
                </a:cubicBezTo>
                <a:cubicBezTo>
                  <a:pt x="37558" y="14841"/>
                  <a:pt x="38588" y="14707"/>
                  <a:pt x="39518" y="14095"/>
                </a:cubicBezTo>
                <a:cubicBezTo>
                  <a:pt x="38997" y="12487"/>
                  <a:pt x="37994" y="11342"/>
                  <a:pt x="37024" y="10254"/>
                </a:cubicBezTo>
                <a:cubicBezTo>
                  <a:pt x="36380" y="9531"/>
                  <a:pt x="35729" y="8809"/>
                  <a:pt x="35085" y="8086"/>
                </a:cubicBezTo>
                <a:cubicBezTo>
                  <a:pt x="34830" y="7800"/>
                  <a:pt x="34569" y="7514"/>
                  <a:pt x="34271" y="7337"/>
                </a:cubicBezTo>
                <a:cubicBezTo>
                  <a:pt x="34265" y="7331"/>
                  <a:pt x="34257" y="7325"/>
                  <a:pt x="34244" y="7325"/>
                </a:cubicBezTo>
                <a:cubicBezTo>
                  <a:pt x="34238" y="7390"/>
                  <a:pt x="34212" y="7448"/>
                  <a:pt x="34160" y="7475"/>
                </a:cubicBezTo>
                <a:cubicBezTo>
                  <a:pt x="34060" y="7518"/>
                  <a:pt x="33961" y="7537"/>
                  <a:pt x="33863" y="7537"/>
                </a:cubicBezTo>
                <a:cubicBezTo>
                  <a:pt x="33459" y="7537"/>
                  <a:pt x="33077" y="7217"/>
                  <a:pt x="32721" y="6961"/>
                </a:cubicBezTo>
                <a:cubicBezTo>
                  <a:pt x="32390" y="6719"/>
                  <a:pt x="32024" y="6700"/>
                  <a:pt x="31666" y="6615"/>
                </a:cubicBezTo>
                <a:cubicBezTo>
                  <a:pt x="31360" y="6544"/>
                  <a:pt x="31107" y="6381"/>
                  <a:pt x="30846" y="6153"/>
                </a:cubicBezTo>
                <a:cubicBezTo>
                  <a:pt x="30708" y="6031"/>
                  <a:pt x="30579" y="5899"/>
                  <a:pt x="30419" y="5899"/>
                </a:cubicBezTo>
                <a:cubicBezTo>
                  <a:pt x="30391" y="5899"/>
                  <a:pt x="30362" y="5904"/>
                  <a:pt x="30332" y="5912"/>
                </a:cubicBezTo>
                <a:cubicBezTo>
                  <a:pt x="30215" y="5944"/>
                  <a:pt x="30139" y="5997"/>
                  <a:pt x="30019" y="5997"/>
                </a:cubicBezTo>
                <a:cubicBezTo>
                  <a:pt x="30012" y="5997"/>
                  <a:pt x="30006" y="5997"/>
                  <a:pt x="29999" y="5997"/>
                </a:cubicBezTo>
                <a:cubicBezTo>
                  <a:pt x="29798" y="5976"/>
                  <a:pt x="29629" y="5853"/>
                  <a:pt x="29473" y="5678"/>
                </a:cubicBezTo>
                <a:cubicBezTo>
                  <a:pt x="29251" y="5444"/>
                  <a:pt x="29049" y="5216"/>
                  <a:pt x="28802" y="5066"/>
                </a:cubicBezTo>
                <a:cubicBezTo>
                  <a:pt x="28679" y="4987"/>
                  <a:pt x="28548" y="4922"/>
                  <a:pt x="28418" y="4891"/>
                </a:cubicBezTo>
                <a:cubicBezTo>
                  <a:pt x="28379" y="4882"/>
                  <a:pt x="28339" y="4879"/>
                  <a:pt x="28301" y="4879"/>
                </a:cubicBezTo>
                <a:cubicBezTo>
                  <a:pt x="28211" y="4879"/>
                  <a:pt x="28123" y="4895"/>
                  <a:pt x="28035" y="4895"/>
                </a:cubicBezTo>
                <a:cubicBezTo>
                  <a:pt x="28011" y="4895"/>
                  <a:pt x="27986" y="4894"/>
                  <a:pt x="27962" y="4891"/>
                </a:cubicBezTo>
                <a:cubicBezTo>
                  <a:pt x="27709" y="4858"/>
                  <a:pt x="27507" y="4669"/>
                  <a:pt x="27265" y="4578"/>
                </a:cubicBezTo>
                <a:cubicBezTo>
                  <a:pt x="27210" y="4558"/>
                  <a:pt x="27156" y="4550"/>
                  <a:pt x="27102" y="4550"/>
                </a:cubicBezTo>
                <a:cubicBezTo>
                  <a:pt x="26932" y="4550"/>
                  <a:pt x="26769" y="4628"/>
                  <a:pt x="26601" y="4628"/>
                </a:cubicBezTo>
                <a:cubicBezTo>
                  <a:pt x="26567" y="4628"/>
                  <a:pt x="26532" y="4625"/>
                  <a:pt x="26498" y="4617"/>
                </a:cubicBezTo>
                <a:cubicBezTo>
                  <a:pt x="26303" y="4570"/>
                  <a:pt x="26165" y="4395"/>
                  <a:pt x="26029" y="4194"/>
                </a:cubicBezTo>
                <a:cubicBezTo>
                  <a:pt x="25846" y="3906"/>
                  <a:pt x="25717" y="3797"/>
                  <a:pt x="25449" y="3725"/>
                </a:cubicBezTo>
                <a:cubicBezTo>
                  <a:pt x="25209" y="3666"/>
                  <a:pt x="25007" y="3477"/>
                  <a:pt x="24792" y="3320"/>
                </a:cubicBezTo>
                <a:cubicBezTo>
                  <a:pt x="24564" y="3158"/>
                  <a:pt x="24317" y="2989"/>
                  <a:pt x="24115" y="2742"/>
                </a:cubicBezTo>
                <a:cubicBezTo>
                  <a:pt x="24031" y="2638"/>
                  <a:pt x="23978" y="2481"/>
                  <a:pt x="23875" y="2422"/>
                </a:cubicBezTo>
                <a:cubicBezTo>
                  <a:pt x="23789" y="2377"/>
                  <a:pt x="23671" y="2377"/>
                  <a:pt x="23581" y="2352"/>
                </a:cubicBezTo>
                <a:cubicBezTo>
                  <a:pt x="23301" y="2266"/>
                  <a:pt x="23015" y="2195"/>
                  <a:pt x="22734" y="2091"/>
                </a:cubicBezTo>
                <a:cubicBezTo>
                  <a:pt x="22421" y="1980"/>
                  <a:pt x="22123" y="1823"/>
                  <a:pt x="21811" y="1700"/>
                </a:cubicBezTo>
                <a:cubicBezTo>
                  <a:pt x="21576" y="1602"/>
                  <a:pt x="21328" y="1577"/>
                  <a:pt x="21093" y="1484"/>
                </a:cubicBezTo>
                <a:cubicBezTo>
                  <a:pt x="20879" y="1400"/>
                  <a:pt x="20717" y="1120"/>
                  <a:pt x="20554" y="913"/>
                </a:cubicBezTo>
                <a:cubicBezTo>
                  <a:pt x="20501" y="847"/>
                  <a:pt x="20450" y="775"/>
                  <a:pt x="20390" y="711"/>
                </a:cubicBezTo>
                <a:cubicBezTo>
                  <a:pt x="20137" y="619"/>
                  <a:pt x="19876" y="541"/>
                  <a:pt x="19636" y="391"/>
                </a:cubicBezTo>
                <a:cubicBezTo>
                  <a:pt x="19414" y="261"/>
                  <a:pt x="19232" y="27"/>
                  <a:pt x="18984" y="8"/>
                </a:cubicBezTo>
                <a:cubicBezTo>
                  <a:pt x="18941" y="3"/>
                  <a:pt x="18900" y="0"/>
                  <a:pt x="18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79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 name="Google Shape;42;p6"/>
          <p:cNvSpPr/>
          <p:nvPr/>
        </p:nvSpPr>
        <p:spPr>
          <a:xfrm rot="10800000" flipH="1">
            <a:off x="773451" y="4733776"/>
            <a:ext cx="6864966" cy="404224"/>
          </a:xfrm>
          <a:custGeom>
            <a:avLst/>
            <a:gdLst/>
            <a:ahLst/>
            <a:cxnLst/>
            <a:rect l="l" t="t" r="r" b="b"/>
            <a:pathLst>
              <a:path w="100376" h="5334" extrusionOk="0">
                <a:moveTo>
                  <a:pt x="0" y="1"/>
                </a:moveTo>
                <a:lnTo>
                  <a:pt x="0" y="3374"/>
                </a:lnTo>
                <a:lnTo>
                  <a:pt x="1810" y="4474"/>
                </a:lnTo>
                <a:lnTo>
                  <a:pt x="6028" y="4474"/>
                </a:lnTo>
                <a:lnTo>
                  <a:pt x="7566" y="3594"/>
                </a:lnTo>
                <a:lnTo>
                  <a:pt x="12245" y="3921"/>
                </a:lnTo>
                <a:lnTo>
                  <a:pt x="27323" y="2970"/>
                </a:lnTo>
                <a:lnTo>
                  <a:pt x="35702" y="3719"/>
                </a:lnTo>
                <a:lnTo>
                  <a:pt x="34127" y="5118"/>
                </a:lnTo>
                <a:lnTo>
                  <a:pt x="38586" y="5333"/>
                </a:lnTo>
                <a:lnTo>
                  <a:pt x="41354" y="4630"/>
                </a:lnTo>
                <a:lnTo>
                  <a:pt x="46516" y="4149"/>
                </a:lnTo>
                <a:lnTo>
                  <a:pt x="52231" y="4363"/>
                </a:lnTo>
                <a:lnTo>
                  <a:pt x="54602" y="3738"/>
                </a:lnTo>
                <a:lnTo>
                  <a:pt x="67251" y="2970"/>
                </a:lnTo>
                <a:lnTo>
                  <a:pt x="84913" y="3374"/>
                </a:lnTo>
                <a:lnTo>
                  <a:pt x="96956" y="2873"/>
                </a:lnTo>
                <a:lnTo>
                  <a:pt x="100375" y="1902"/>
                </a:lnTo>
                <a:lnTo>
                  <a:pt x="100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a:off x="-11325" y="4579099"/>
            <a:ext cx="2474895" cy="572709"/>
          </a:xfrm>
          <a:custGeom>
            <a:avLst/>
            <a:gdLst/>
            <a:ahLst/>
            <a:cxnLst/>
            <a:rect l="l" t="t" r="r" b="b"/>
            <a:pathLst>
              <a:path w="34011" h="11831" extrusionOk="0">
                <a:moveTo>
                  <a:pt x="1" y="1"/>
                </a:moveTo>
                <a:lnTo>
                  <a:pt x="1" y="11791"/>
                </a:lnTo>
                <a:lnTo>
                  <a:pt x="14622" y="11791"/>
                </a:lnTo>
                <a:lnTo>
                  <a:pt x="16211" y="11830"/>
                </a:lnTo>
                <a:cubicBezTo>
                  <a:pt x="16191" y="11818"/>
                  <a:pt x="16178" y="11804"/>
                  <a:pt x="16159" y="11791"/>
                </a:cubicBezTo>
                <a:lnTo>
                  <a:pt x="34010" y="11791"/>
                </a:lnTo>
                <a:lnTo>
                  <a:pt x="32812" y="10405"/>
                </a:lnTo>
                <a:cubicBezTo>
                  <a:pt x="32584" y="10144"/>
                  <a:pt x="32350" y="9871"/>
                  <a:pt x="32050" y="9708"/>
                </a:cubicBezTo>
                <a:cubicBezTo>
                  <a:pt x="31823" y="9577"/>
                  <a:pt x="31568" y="9519"/>
                  <a:pt x="31315" y="9474"/>
                </a:cubicBezTo>
                <a:cubicBezTo>
                  <a:pt x="30964" y="9408"/>
                  <a:pt x="30604" y="9376"/>
                  <a:pt x="30273" y="9246"/>
                </a:cubicBezTo>
                <a:cubicBezTo>
                  <a:pt x="28964" y="8732"/>
                  <a:pt x="28425" y="6863"/>
                  <a:pt x="27031" y="6680"/>
                </a:cubicBezTo>
                <a:cubicBezTo>
                  <a:pt x="26963" y="6672"/>
                  <a:pt x="26895" y="6668"/>
                  <a:pt x="26828" y="6668"/>
                </a:cubicBezTo>
                <a:cubicBezTo>
                  <a:pt x="25993" y="6668"/>
                  <a:pt x="25206" y="7269"/>
                  <a:pt x="24366" y="7269"/>
                </a:cubicBezTo>
                <a:cubicBezTo>
                  <a:pt x="24334" y="7269"/>
                  <a:pt x="24302" y="7268"/>
                  <a:pt x="24270" y="7266"/>
                </a:cubicBezTo>
                <a:cubicBezTo>
                  <a:pt x="23242" y="7208"/>
                  <a:pt x="22480" y="6238"/>
                  <a:pt x="21478" y="5998"/>
                </a:cubicBezTo>
                <a:cubicBezTo>
                  <a:pt x="21272" y="5946"/>
                  <a:pt x="21063" y="5928"/>
                  <a:pt x="20852" y="5928"/>
                </a:cubicBezTo>
                <a:cubicBezTo>
                  <a:pt x="20329" y="5928"/>
                  <a:pt x="19795" y="6040"/>
                  <a:pt x="19269" y="6040"/>
                </a:cubicBezTo>
                <a:cubicBezTo>
                  <a:pt x="19088" y="6040"/>
                  <a:pt x="18908" y="6027"/>
                  <a:pt x="18730" y="5991"/>
                </a:cubicBezTo>
                <a:cubicBezTo>
                  <a:pt x="17617" y="5769"/>
                  <a:pt x="16869" y="4754"/>
                  <a:pt x="15950" y="4084"/>
                </a:cubicBezTo>
                <a:cubicBezTo>
                  <a:pt x="15025" y="3403"/>
                  <a:pt x="14159" y="3336"/>
                  <a:pt x="13271" y="3336"/>
                </a:cubicBezTo>
                <a:cubicBezTo>
                  <a:pt x="13053" y="3336"/>
                  <a:pt x="12833" y="3340"/>
                  <a:pt x="12611" y="3340"/>
                </a:cubicBezTo>
                <a:cubicBezTo>
                  <a:pt x="12110" y="3340"/>
                  <a:pt x="11596" y="3319"/>
                  <a:pt x="11055" y="3185"/>
                </a:cubicBezTo>
                <a:cubicBezTo>
                  <a:pt x="10658" y="3087"/>
                  <a:pt x="10325" y="2840"/>
                  <a:pt x="10006" y="2585"/>
                </a:cubicBezTo>
                <a:cubicBezTo>
                  <a:pt x="9149" y="1908"/>
                  <a:pt x="8127" y="1139"/>
                  <a:pt x="7104" y="1139"/>
                </a:cubicBezTo>
                <a:cubicBezTo>
                  <a:pt x="6869" y="1139"/>
                  <a:pt x="6634" y="1180"/>
                  <a:pt x="6400" y="1271"/>
                </a:cubicBezTo>
                <a:cubicBezTo>
                  <a:pt x="6049" y="1401"/>
                  <a:pt x="5749" y="1641"/>
                  <a:pt x="5391" y="1734"/>
                </a:cubicBezTo>
                <a:cubicBezTo>
                  <a:pt x="5266" y="1767"/>
                  <a:pt x="5141" y="1782"/>
                  <a:pt x="5018" y="1782"/>
                </a:cubicBezTo>
                <a:cubicBezTo>
                  <a:pt x="4272" y="1782"/>
                  <a:pt x="3568" y="1230"/>
                  <a:pt x="2897" y="827"/>
                </a:cubicBezTo>
                <a:cubicBezTo>
                  <a:pt x="2025" y="307"/>
                  <a:pt x="1016"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a:off x="7225825" y="4579104"/>
            <a:ext cx="2048514" cy="741989"/>
          </a:xfrm>
          <a:custGeom>
            <a:avLst/>
            <a:gdLst/>
            <a:ahLst/>
            <a:cxnLst/>
            <a:rect l="l" t="t" r="r" b="b"/>
            <a:pathLst>
              <a:path w="39518" h="14842" extrusionOk="0">
                <a:moveTo>
                  <a:pt x="18858" y="0"/>
                </a:moveTo>
                <a:cubicBezTo>
                  <a:pt x="18645" y="0"/>
                  <a:pt x="18452" y="70"/>
                  <a:pt x="18250" y="189"/>
                </a:cubicBezTo>
                <a:cubicBezTo>
                  <a:pt x="17637" y="547"/>
                  <a:pt x="17006" y="789"/>
                  <a:pt x="16400" y="1147"/>
                </a:cubicBezTo>
                <a:cubicBezTo>
                  <a:pt x="15808" y="1505"/>
                  <a:pt x="15222" y="1772"/>
                  <a:pt x="14740" y="2422"/>
                </a:cubicBezTo>
                <a:cubicBezTo>
                  <a:pt x="14551" y="2677"/>
                  <a:pt x="14369" y="2891"/>
                  <a:pt x="14109" y="2938"/>
                </a:cubicBezTo>
                <a:cubicBezTo>
                  <a:pt x="14065" y="2945"/>
                  <a:pt x="14020" y="2947"/>
                  <a:pt x="13976" y="2947"/>
                </a:cubicBezTo>
                <a:cubicBezTo>
                  <a:pt x="13772" y="2947"/>
                  <a:pt x="13570" y="2885"/>
                  <a:pt x="13367" y="2859"/>
                </a:cubicBezTo>
                <a:cubicBezTo>
                  <a:pt x="13340" y="2852"/>
                  <a:pt x="13320" y="2852"/>
                  <a:pt x="13295" y="2852"/>
                </a:cubicBezTo>
                <a:cubicBezTo>
                  <a:pt x="12292" y="3594"/>
                  <a:pt x="11219" y="4122"/>
                  <a:pt x="10111" y="4408"/>
                </a:cubicBezTo>
                <a:cubicBezTo>
                  <a:pt x="9792" y="4486"/>
                  <a:pt x="9461" y="4558"/>
                  <a:pt x="9200" y="4825"/>
                </a:cubicBezTo>
                <a:cubicBezTo>
                  <a:pt x="9031" y="4994"/>
                  <a:pt x="8900" y="5234"/>
                  <a:pt x="8719" y="5359"/>
                </a:cubicBezTo>
                <a:cubicBezTo>
                  <a:pt x="8595" y="5445"/>
                  <a:pt x="8463" y="5471"/>
                  <a:pt x="8327" y="5471"/>
                </a:cubicBezTo>
                <a:cubicBezTo>
                  <a:pt x="8115" y="5471"/>
                  <a:pt x="7895" y="5408"/>
                  <a:pt x="7683" y="5408"/>
                </a:cubicBezTo>
                <a:cubicBezTo>
                  <a:pt x="7557" y="5408"/>
                  <a:pt x="7435" y="5431"/>
                  <a:pt x="7319" y="5501"/>
                </a:cubicBezTo>
                <a:cubicBezTo>
                  <a:pt x="6947" y="5736"/>
                  <a:pt x="6791" y="6394"/>
                  <a:pt x="6466" y="6751"/>
                </a:cubicBezTo>
                <a:cubicBezTo>
                  <a:pt x="6094" y="7156"/>
                  <a:pt x="5594" y="7109"/>
                  <a:pt x="5131" y="7195"/>
                </a:cubicBezTo>
                <a:cubicBezTo>
                  <a:pt x="4585" y="7292"/>
                  <a:pt x="0" y="10814"/>
                  <a:pt x="528" y="11907"/>
                </a:cubicBezTo>
                <a:cubicBezTo>
                  <a:pt x="1250" y="13386"/>
                  <a:pt x="2475" y="14212"/>
                  <a:pt x="3699" y="14506"/>
                </a:cubicBezTo>
                <a:cubicBezTo>
                  <a:pt x="4201" y="14628"/>
                  <a:pt x="4710" y="14672"/>
                  <a:pt x="5220" y="14672"/>
                </a:cubicBezTo>
                <a:cubicBezTo>
                  <a:pt x="5952" y="14672"/>
                  <a:pt x="6688" y="14582"/>
                  <a:pt x="7416" y="14506"/>
                </a:cubicBezTo>
                <a:cubicBezTo>
                  <a:pt x="10636" y="14152"/>
                  <a:pt x="13861" y="14022"/>
                  <a:pt x="17088" y="14022"/>
                </a:cubicBezTo>
                <a:cubicBezTo>
                  <a:pt x="23191" y="14022"/>
                  <a:pt x="29301" y="14489"/>
                  <a:pt x="35404" y="14804"/>
                </a:cubicBezTo>
                <a:cubicBezTo>
                  <a:pt x="35775" y="14823"/>
                  <a:pt x="36151" y="14841"/>
                  <a:pt x="36527" y="14841"/>
                </a:cubicBezTo>
                <a:cubicBezTo>
                  <a:pt x="37558" y="14841"/>
                  <a:pt x="38588" y="14707"/>
                  <a:pt x="39518" y="14095"/>
                </a:cubicBezTo>
                <a:cubicBezTo>
                  <a:pt x="38997" y="12487"/>
                  <a:pt x="37994" y="11342"/>
                  <a:pt x="37024" y="10254"/>
                </a:cubicBezTo>
                <a:cubicBezTo>
                  <a:pt x="36380" y="9531"/>
                  <a:pt x="35729" y="8809"/>
                  <a:pt x="35085" y="8086"/>
                </a:cubicBezTo>
                <a:cubicBezTo>
                  <a:pt x="34830" y="7800"/>
                  <a:pt x="34569" y="7514"/>
                  <a:pt x="34271" y="7337"/>
                </a:cubicBezTo>
                <a:cubicBezTo>
                  <a:pt x="34265" y="7331"/>
                  <a:pt x="34257" y="7325"/>
                  <a:pt x="34244" y="7325"/>
                </a:cubicBezTo>
                <a:cubicBezTo>
                  <a:pt x="34238" y="7390"/>
                  <a:pt x="34212" y="7448"/>
                  <a:pt x="34160" y="7475"/>
                </a:cubicBezTo>
                <a:cubicBezTo>
                  <a:pt x="34060" y="7518"/>
                  <a:pt x="33961" y="7537"/>
                  <a:pt x="33863" y="7537"/>
                </a:cubicBezTo>
                <a:cubicBezTo>
                  <a:pt x="33459" y="7537"/>
                  <a:pt x="33077" y="7217"/>
                  <a:pt x="32721" y="6961"/>
                </a:cubicBezTo>
                <a:cubicBezTo>
                  <a:pt x="32390" y="6719"/>
                  <a:pt x="32024" y="6700"/>
                  <a:pt x="31666" y="6615"/>
                </a:cubicBezTo>
                <a:cubicBezTo>
                  <a:pt x="31360" y="6544"/>
                  <a:pt x="31107" y="6381"/>
                  <a:pt x="30846" y="6153"/>
                </a:cubicBezTo>
                <a:cubicBezTo>
                  <a:pt x="30708" y="6031"/>
                  <a:pt x="30579" y="5899"/>
                  <a:pt x="30419" y="5899"/>
                </a:cubicBezTo>
                <a:cubicBezTo>
                  <a:pt x="30391" y="5899"/>
                  <a:pt x="30362" y="5904"/>
                  <a:pt x="30332" y="5912"/>
                </a:cubicBezTo>
                <a:cubicBezTo>
                  <a:pt x="30215" y="5944"/>
                  <a:pt x="30139" y="5997"/>
                  <a:pt x="30019" y="5997"/>
                </a:cubicBezTo>
                <a:cubicBezTo>
                  <a:pt x="30012" y="5997"/>
                  <a:pt x="30006" y="5997"/>
                  <a:pt x="29999" y="5997"/>
                </a:cubicBezTo>
                <a:cubicBezTo>
                  <a:pt x="29798" y="5976"/>
                  <a:pt x="29629" y="5853"/>
                  <a:pt x="29473" y="5678"/>
                </a:cubicBezTo>
                <a:cubicBezTo>
                  <a:pt x="29251" y="5444"/>
                  <a:pt x="29049" y="5216"/>
                  <a:pt x="28802" y="5066"/>
                </a:cubicBezTo>
                <a:cubicBezTo>
                  <a:pt x="28679" y="4987"/>
                  <a:pt x="28548" y="4922"/>
                  <a:pt x="28418" y="4891"/>
                </a:cubicBezTo>
                <a:cubicBezTo>
                  <a:pt x="28379" y="4882"/>
                  <a:pt x="28339" y="4879"/>
                  <a:pt x="28301" y="4879"/>
                </a:cubicBezTo>
                <a:cubicBezTo>
                  <a:pt x="28211" y="4879"/>
                  <a:pt x="28123" y="4895"/>
                  <a:pt x="28035" y="4895"/>
                </a:cubicBezTo>
                <a:cubicBezTo>
                  <a:pt x="28011" y="4895"/>
                  <a:pt x="27986" y="4894"/>
                  <a:pt x="27962" y="4891"/>
                </a:cubicBezTo>
                <a:cubicBezTo>
                  <a:pt x="27709" y="4858"/>
                  <a:pt x="27507" y="4669"/>
                  <a:pt x="27265" y="4578"/>
                </a:cubicBezTo>
                <a:cubicBezTo>
                  <a:pt x="27210" y="4558"/>
                  <a:pt x="27156" y="4550"/>
                  <a:pt x="27102" y="4550"/>
                </a:cubicBezTo>
                <a:cubicBezTo>
                  <a:pt x="26932" y="4550"/>
                  <a:pt x="26769" y="4628"/>
                  <a:pt x="26601" y="4628"/>
                </a:cubicBezTo>
                <a:cubicBezTo>
                  <a:pt x="26567" y="4628"/>
                  <a:pt x="26532" y="4625"/>
                  <a:pt x="26498" y="4617"/>
                </a:cubicBezTo>
                <a:cubicBezTo>
                  <a:pt x="26303" y="4570"/>
                  <a:pt x="26165" y="4395"/>
                  <a:pt x="26029" y="4194"/>
                </a:cubicBezTo>
                <a:cubicBezTo>
                  <a:pt x="25846" y="3906"/>
                  <a:pt x="25717" y="3797"/>
                  <a:pt x="25449" y="3725"/>
                </a:cubicBezTo>
                <a:cubicBezTo>
                  <a:pt x="25209" y="3666"/>
                  <a:pt x="25007" y="3477"/>
                  <a:pt x="24792" y="3320"/>
                </a:cubicBezTo>
                <a:cubicBezTo>
                  <a:pt x="24564" y="3158"/>
                  <a:pt x="24317" y="2989"/>
                  <a:pt x="24115" y="2742"/>
                </a:cubicBezTo>
                <a:cubicBezTo>
                  <a:pt x="24031" y="2638"/>
                  <a:pt x="23978" y="2481"/>
                  <a:pt x="23875" y="2422"/>
                </a:cubicBezTo>
                <a:cubicBezTo>
                  <a:pt x="23789" y="2377"/>
                  <a:pt x="23671" y="2377"/>
                  <a:pt x="23581" y="2352"/>
                </a:cubicBezTo>
                <a:cubicBezTo>
                  <a:pt x="23301" y="2266"/>
                  <a:pt x="23015" y="2195"/>
                  <a:pt x="22734" y="2091"/>
                </a:cubicBezTo>
                <a:cubicBezTo>
                  <a:pt x="22421" y="1980"/>
                  <a:pt x="22123" y="1823"/>
                  <a:pt x="21811" y="1700"/>
                </a:cubicBezTo>
                <a:cubicBezTo>
                  <a:pt x="21576" y="1602"/>
                  <a:pt x="21328" y="1577"/>
                  <a:pt x="21093" y="1484"/>
                </a:cubicBezTo>
                <a:cubicBezTo>
                  <a:pt x="20879" y="1400"/>
                  <a:pt x="20717" y="1120"/>
                  <a:pt x="20554" y="913"/>
                </a:cubicBezTo>
                <a:cubicBezTo>
                  <a:pt x="20501" y="847"/>
                  <a:pt x="20450" y="775"/>
                  <a:pt x="20390" y="711"/>
                </a:cubicBezTo>
                <a:cubicBezTo>
                  <a:pt x="20137" y="619"/>
                  <a:pt x="19876" y="541"/>
                  <a:pt x="19636" y="391"/>
                </a:cubicBezTo>
                <a:cubicBezTo>
                  <a:pt x="19414" y="261"/>
                  <a:pt x="19232" y="27"/>
                  <a:pt x="18984" y="8"/>
                </a:cubicBezTo>
                <a:cubicBezTo>
                  <a:pt x="18941" y="3"/>
                  <a:pt x="18900" y="0"/>
                  <a:pt x="18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0421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720000" y="445025"/>
            <a:ext cx="3970200" cy="1285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 name="Google Shape;47;p7"/>
          <p:cNvSpPr txBox="1">
            <a:spLocks noGrp="1"/>
          </p:cNvSpPr>
          <p:nvPr>
            <p:ph type="subTitle" idx="1"/>
          </p:nvPr>
        </p:nvSpPr>
        <p:spPr>
          <a:xfrm>
            <a:off x="713225" y="1816250"/>
            <a:ext cx="3690900" cy="2365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5"/>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8" name="Google Shape;48;p7"/>
          <p:cNvSpPr/>
          <p:nvPr/>
        </p:nvSpPr>
        <p:spPr>
          <a:xfrm>
            <a:off x="75" y="4412925"/>
            <a:ext cx="6214367" cy="719889"/>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7"/>
          <p:cNvSpPr/>
          <p:nvPr/>
        </p:nvSpPr>
        <p:spPr>
          <a:xfrm>
            <a:off x="5613500" y="4603999"/>
            <a:ext cx="3690789" cy="609187"/>
          </a:xfrm>
          <a:custGeom>
            <a:avLst/>
            <a:gdLst/>
            <a:ahLst/>
            <a:cxnLst/>
            <a:rect l="l" t="t" r="r" b="b"/>
            <a:pathLst>
              <a:path w="39517" h="12536" extrusionOk="0">
                <a:moveTo>
                  <a:pt x="18882" y="0"/>
                </a:moveTo>
                <a:cubicBezTo>
                  <a:pt x="18658" y="0"/>
                  <a:pt x="18458" y="59"/>
                  <a:pt x="18248" y="166"/>
                </a:cubicBezTo>
                <a:cubicBezTo>
                  <a:pt x="17642" y="466"/>
                  <a:pt x="17004" y="668"/>
                  <a:pt x="16398" y="974"/>
                </a:cubicBezTo>
                <a:cubicBezTo>
                  <a:pt x="15806" y="1273"/>
                  <a:pt x="15220" y="1501"/>
                  <a:pt x="14739" y="2048"/>
                </a:cubicBezTo>
                <a:cubicBezTo>
                  <a:pt x="14550" y="2263"/>
                  <a:pt x="14367" y="2444"/>
                  <a:pt x="14108" y="2484"/>
                </a:cubicBezTo>
                <a:cubicBezTo>
                  <a:pt x="14063" y="2489"/>
                  <a:pt x="14018" y="2492"/>
                  <a:pt x="13973" y="2492"/>
                </a:cubicBezTo>
                <a:cubicBezTo>
                  <a:pt x="13770" y="2492"/>
                  <a:pt x="13568" y="2440"/>
                  <a:pt x="13365" y="2419"/>
                </a:cubicBezTo>
                <a:cubicBezTo>
                  <a:pt x="13339" y="2412"/>
                  <a:pt x="13320" y="2412"/>
                  <a:pt x="13294" y="2412"/>
                </a:cubicBezTo>
                <a:cubicBezTo>
                  <a:pt x="12290" y="3037"/>
                  <a:pt x="11217" y="3480"/>
                  <a:pt x="10109" y="3727"/>
                </a:cubicBezTo>
                <a:cubicBezTo>
                  <a:pt x="9791" y="3793"/>
                  <a:pt x="9466" y="3851"/>
                  <a:pt x="9198" y="4079"/>
                </a:cubicBezTo>
                <a:cubicBezTo>
                  <a:pt x="9030" y="4223"/>
                  <a:pt x="8898" y="4424"/>
                  <a:pt x="8717" y="4529"/>
                </a:cubicBezTo>
                <a:cubicBezTo>
                  <a:pt x="8593" y="4600"/>
                  <a:pt x="8461" y="4621"/>
                  <a:pt x="8325" y="4621"/>
                </a:cubicBezTo>
                <a:cubicBezTo>
                  <a:pt x="8117" y="4621"/>
                  <a:pt x="7899" y="4571"/>
                  <a:pt x="7690" y="4571"/>
                </a:cubicBezTo>
                <a:cubicBezTo>
                  <a:pt x="7561" y="4571"/>
                  <a:pt x="7436" y="4590"/>
                  <a:pt x="7317" y="4652"/>
                </a:cubicBezTo>
                <a:cubicBezTo>
                  <a:pt x="6945" y="4848"/>
                  <a:pt x="6789" y="5401"/>
                  <a:pt x="6464" y="5701"/>
                </a:cubicBezTo>
                <a:cubicBezTo>
                  <a:pt x="6094" y="6044"/>
                  <a:pt x="5592" y="6005"/>
                  <a:pt x="5136" y="6077"/>
                </a:cubicBezTo>
                <a:cubicBezTo>
                  <a:pt x="4583" y="6155"/>
                  <a:pt x="0" y="9130"/>
                  <a:pt x="533" y="10055"/>
                </a:cubicBezTo>
                <a:cubicBezTo>
                  <a:pt x="1250" y="11305"/>
                  <a:pt x="2474" y="12002"/>
                  <a:pt x="3697" y="12255"/>
                </a:cubicBezTo>
                <a:cubicBezTo>
                  <a:pt x="4194" y="12356"/>
                  <a:pt x="4697" y="12392"/>
                  <a:pt x="5201" y="12392"/>
                </a:cubicBezTo>
                <a:cubicBezTo>
                  <a:pt x="5939" y="12392"/>
                  <a:pt x="6680" y="12315"/>
                  <a:pt x="7414" y="12249"/>
                </a:cubicBezTo>
                <a:cubicBezTo>
                  <a:pt x="10636" y="11951"/>
                  <a:pt x="13863" y="11841"/>
                  <a:pt x="17092" y="11841"/>
                </a:cubicBezTo>
                <a:cubicBezTo>
                  <a:pt x="23193" y="11841"/>
                  <a:pt x="29302" y="12235"/>
                  <a:pt x="35402" y="12503"/>
                </a:cubicBezTo>
                <a:cubicBezTo>
                  <a:pt x="35773" y="12521"/>
                  <a:pt x="36148" y="12536"/>
                  <a:pt x="36522" y="12536"/>
                </a:cubicBezTo>
                <a:cubicBezTo>
                  <a:pt x="37555" y="12536"/>
                  <a:pt x="38585" y="12420"/>
                  <a:pt x="39516" y="11903"/>
                </a:cubicBezTo>
                <a:cubicBezTo>
                  <a:pt x="38996" y="10544"/>
                  <a:pt x="37993" y="9580"/>
                  <a:pt x="37022" y="8661"/>
                </a:cubicBezTo>
                <a:cubicBezTo>
                  <a:pt x="36379" y="8051"/>
                  <a:pt x="35733" y="7444"/>
                  <a:pt x="35083" y="6833"/>
                </a:cubicBezTo>
                <a:cubicBezTo>
                  <a:pt x="34829" y="6591"/>
                  <a:pt x="34569" y="6344"/>
                  <a:pt x="34269" y="6194"/>
                </a:cubicBezTo>
                <a:cubicBezTo>
                  <a:pt x="34263" y="6194"/>
                  <a:pt x="34257" y="6188"/>
                  <a:pt x="34243" y="6188"/>
                </a:cubicBezTo>
                <a:cubicBezTo>
                  <a:pt x="34237" y="6240"/>
                  <a:pt x="34210" y="6293"/>
                  <a:pt x="34158" y="6312"/>
                </a:cubicBezTo>
                <a:cubicBezTo>
                  <a:pt x="34057" y="6349"/>
                  <a:pt x="33957" y="6365"/>
                  <a:pt x="33858" y="6365"/>
                </a:cubicBezTo>
                <a:cubicBezTo>
                  <a:pt x="33456" y="6365"/>
                  <a:pt x="33076" y="6095"/>
                  <a:pt x="32719" y="5876"/>
                </a:cubicBezTo>
                <a:cubicBezTo>
                  <a:pt x="32388" y="5674"/>
                  <a:pt x="32030" y="5662"/>
                  <a:pt x="31665" y="5590"/>
                </a:cubicBezTo>
                <a:cubicBezTo>
                  <a:pt x="31359" y="5524"/>
                  <a:pt x="31105" y="5394"/>
                  <a:pt x="30845" y="5199"/>
                </a:cubicBezTo>
                <a:cubicBezTo>
                  <a:pt x="30707" y="5100"/>
                  <a:pt x="30578" y="4986"/>
                  <a:pt x="30419" y="4986"/>
                </a:cubicBezTo>
                <a:cubicBezTo>
                  <a:pt x="30391" y="4986"/>
                  <a:pt x="30361" y="4989"/>
                  <a:pt x="30330" y="4998"/>
                </a:cubicBezTo>
                <a:cubicBezTo>
                  <a:pt x="30227" y="5020"/>
                  <a:pt x="30149" y="5064"/>
                  <a:pt x="30042" y="5064"/>
                </a:cubicBezTo>
                <a:cubicBezTo>
                  <a:pt x="30028" y="5064"/>
                  <a:pt x="30014" y="5063"/>
                  <a:pt x="29999" y="5062"/>
                </a:cubicBezTo>
                <a:cubicBezTo>
                  <a:pt x="29796" y="5049"/>
                  <a:pt x="29634" y="4944"/>
                  <a:pt x="29471" y="4794"/>
                </a:cubicBezTo>
                <a:cubicBezTo>
                  <a:pt x="29249" y="4599"/>
                  <a:pt x="29054" y="4404"/>
                  <a:pt x="28801" y="4280"/>
                </a:cubicBezTo>
                <a:cubicBezTo>
                  <a:pt x="28677" y="4216"/>
                  <a:pt x="28546" y="4157"/>
                  <a:pt x="28416" y="4138"/>
                </a:cubicBezTo>
                <a:cubicBezTo>
                  <a:pt x="28367" y="4128"/>
                  <a:pt x="28319" y="4125"/>
                  <a:pt x="28271" y="4125"/>
                </a:cubicBezTo>
                <a:cubicBezTo>
                  <a:pt x="28191" y="4125"/>
                  <a:pt x="28112" y="4134"/>
                  <a:pt x="28034" y="4134"/>
                </a:cubicBezTo>
                <a:cubicBezTo>
                  <a:pt x="28009" y="4134"/>
                  <a:pt x="27985" y="4133"/>
                  <a:pt x="27960" y="4130"/>
                </a:cubicBezTo>
                <a:cubicBezTo>
                  <a:pt x="27713" y="4105"/>
                  <a:pt x="27506" y="3949"/>
                  <a:pt x="27265" y="3871"/>
                </a:cubicBezTo>
                <a:cubicBezTo>
                  <a:pt x="27208" y="3853"/>
                  <a:pt x="27153" y="3846"/>
                  <a:pt x="27098" y="3846"/>
                </a:cubicBezTo>
                <a:cubicBezTo>
                  <a:pt x="26927" y="3846"/>
                  <a:pt x="26764" y="3912"/>
                  <a:pt x="26594" y="3912"/>
                </a:cubicBezTo>
                <a:cubicBezTo>
                  <a:pt x="26562" y="3912"/>
                  <a:pt x="26529" y="3910"/>
                  <a:pt x="26496" y="3904"/>
                </a:cubicBezTo>
                <a:cubicBezTo>
                  <a:pt x="26301" y="3865"/>
                  <a:pt x="26163" y="3715"/>
                  <a:pt x="26034" y="3544"/>
                </a:cubicBezTo>
                <a:cubicBezTo>
                  <a:pt x="25845" y="3298"/>
                  <a:pt x="25715" y="3207"/>
                  <a:pt x="25448" y="3148"/>
                </a:cubicBezTo>
                <a:cubicBezTo>
                  <a:pt x="25207" y="3096"/>
                  <a:pt x="25006" y="2940"/>
                  <a:pt x="24790" y="2810"/>
                </a:cubicBezTo>
                <a:cubicBezTo>
                  <a:pt x="24562" y="2666"/>
                  <a:pt x="24315" y="2523"/>
                  <a:pt x="24114" y="2321"/>
                </a:cubicBezTo>
                <a:cubicBezTo>
                  <a:pt x="24029" y="2230"/>
                  <a:pt x="23976" y="2093"/>
                  <a:pt x="23873" y="2048"/>
                </a:cubicBezTo>
                <a:cubicBezTo>
                  <a:pt x="23789" y="2015"/>
                  <a:pt x="23671" y="2009"/>
                  <a:pt x="23579" y="1990"/>
                </a:cubicBezTo>
                <a:cubicBezTo>
                  <a:pt x="23299" y="1918"/>
                  <a:pt x="23014" y="1859"/>
                  <a:pt x="22734" y="1768"/>
                </a:cubicBezTo>
                <a:cubicBezTo>
                  <a:pt x="22428" y="1677"/>
                  <a:pt x="22121" y="1546"/>
                  <a:pt x="21809" y="1435"/>
                </a:cubicBezTo>
                <a:cubicBezTo>
                  <a:pt x="21575" y="1357"/>
                  <a:pt x="21328" y="1332"/>
                  <a:pt x="21093" y="1254"/>
                </a:cubicBezTo>
                <a:cubicBezTo>
                  <a:pt x="20884" y="1188"/>
                  <a:pt x="20715" y="948"/>
                  <a:pt x="20553" y="771"/>
                </a:cubicBezTo>
                <a:cubicBezTo>
                  <a:pt x="20500" y="720"/>
                  <a:pt x="20448" y="662"/>
                  <a:pt x="20396" y="602"/>
                </a:cubicBezTo>
                <a:cubicBezTo>
                  <a:pt x="20136" y="530"/>
                  <a:pt x="19875" y="459"/>
                  <a:pt x="19634" y="335"/>
                </a:cubicBezTo>
                <a:cubicBezTo>
                  <a:pt x="19414" y="218"/>
                  <a:pt x="19231" y="29"/>
                  <a:pt x="18984" y="4"/>
                </a:cubicBezTo>
                <a:cubicBezTo>
                  <a:pt x="18950" y="1"/>
                  <a:pt x="18916" y="0"/>
                  <a:pt x="18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7"/>
          <p:cNvSpPr/>
          <p:nvPr/>
        </p:nvSpPr>
        <p:spPr>
          <a:xfrm>
            <a:off x="145625" y="3308900"/>
            <a:ext cx="435168" cy="1225241"/>
          </a:xfrm>
          <a:custGeom>
            <a:avLst/>
            <a:gdLst/>
            <a:ahLst/>
            <a:cxnLst/>
            <a:rect l="l" t="t" r="r" b="b"/>
            <a:pathLst>
              <a:path w="5457" h="15364" extrusionOk="0">
                <a:moveTo>
                  <a:pt x="2235" y="0"/>
                </a:moveTo>
                <a:lnTo>
                  <a:pt x="1" y="15292"/>
                </a:lnTo>
                <a:lnTo>
                  <a:pt x="652" y="15364"/>
                </a:lnTo>
                <a:cubicBezTo>
                  <a:pt x="757" y="15117"/>
                  <a:pt x="1785" y="7909"/>
                  <a:pt x="2416" y="3437"/>
                </a:cubicBezTo>
                <a:cubicBezTo>
                  <a:pt x="2632" y="3555"/>
                  <a:pt x="2983" y="3847"/>
                  <a:pt x="2983" y="4453"/>
                </a:cubicBezTo>
                <a:cubicBezTo>
                  <a:pt x="2983" y="5325"/>
                  <a:pt x="3055" y="5905"/>
                  <a:pt x="3491" y="6340"/>
                </a:cubicBezTo>
                <a:cubicBezTo>
                  <a:pt x="3491" y="6340"/>
                  <a:pt x="3705" y="5619"/>
                  <a:pt x="4149" y="5469"/>
                </a:cubicBezTo>
                <a:cubicBezTo>
                  <a:pt x="4585" y="5325"/>
                  <a:pt x="4871" y="5325"/>
                  <a:pt x="5164" y="4961"/>
                </a:cubicBezTo>
                <a:cubicBezTo>
                  <a:pt x="5457" y="4595"/>
                  <a:pt x="5164" y="4087"/>
                  <a:pt x="4871" y="3437"/>
                </a:cubicBezTo>
                <a:cubicBezTo>
                  <a:pt x="4585" y="2780"/>
                  <a:pt x="4799" y="2558"/>
                  <a:pt x="4657" y="1542"/>
                </a:cubicBezTo>
                <a:cubicBezTo>
                  <a:pt x="4585" y="1067"/>
                  <a:pt x="4552" y="488"/>
                  <a:pt x="45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a:spLocks noGrp="1"/>
          </p:cNvSpPr>
          <p:nvPr>
            <p:ph type="pic" idx="2"/>
          </p:nvPr>
        </p:nvSpPr>
        <p:spPr>
          <a:xfrm>
            <a:off x="5097913" y="793100"/>
            <a:ext cx="3261000" cy="3579300"/>
          </a:xfrm>
          <a:prstGeom prst="rect">
            <a:avLst/>
          </a:prstGeom>
          <a:noFill/>
          <a:ln>
            <a:noFill/>
          </a:ln>
        </p:spPr>
      </p:sp>
    </p:spTree>
    <p:extLst>
      <p:ext uri="{BB962C8B-B14F-4D97-AF65-F5344CB8AC3E}">
        <p14:creationId xmlns:p14="http://schemas.microsoft.com/office/powerpoint/2010/main" val="2110693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 name="Google Shape;42;p6"/>
          <p:cNvSpPr/>
          <p:nvPr/>
        </p:nvSpPr>
        <p:spPr>
          <a:xfrm rot="10800000" flipH="1">
            <a:off x="773451" y="4733776"/>
            <a:ext cx="6864966" cy="404224"/>
          </a:xfrm>
          <a:custGeom>
            <a:avLst/>
            <a:gdLst/>
            <a:ahLst/>
            <a:cxnLst/>
            <a:rect l="l" t="t" r="r" b="b"/>
            <a:pathLst>
              <a:path w="100376" h="5334" extrusionOk="0">
                <a:moveTo>
                  <a:pt x="0" y="1"/>
                </a:moveTo>
                <a:lnTo>
                  <a:pt x="0" y="3374"/>
                </a:lnTo>
                <a:lnTo>
                  <a:pt x="1810" y="4474"/>
                </a:lnTo>
                <a:lnTo>
                  <a:pt x="6028" y="4474"/>
                </a:lnTo>
                <a:lnTo>
                  <a:pt x="7566" y="3594"/>
                </a:lnTo>
                <a:lnTo>
                  <a:pt x="12245" y="3921"/>
                </a:lnTo>
                <a:lnTo>
                  <a:pt x="27323" y="2970"/>
                </a:lnTo>
                <a:lnTo>
                  <a:pt x="35702" y="3719"/>
                </a:lnTo>
                <a:lnTo>
                  <a:pt x="34127" y="5118"/>
                </a:lnTo>
                <a:lnTo>
                  <a:pt x="38586" y="5333"/>
                </a:lnTo>
                <a:lnTo>
                  <a:pt x="41354" y="4630"/>
                </a:lnTo>
                <a:lnTo>
                  <a:pt x="46516" y="4149"/>
                </a:lnTo>
                <a:lnTo>
                  <a:pt x="52231" y="4363"/>
                </a:lnTo>
                <a:lnTo>
                  <a:pt x="54602" y="3738"/>
                </a:lnTo>
                <a:lnTo>
                  <a:pt x="67251" y="2970"/>
                </a:lnTo>
                <a:lnTo>
                  <a:pt x="84913" y="3374"/>
                </a:lnTo>
                <a:lnTo>
                  <a:pt x="96956" y="2873"/>
                </a:lnTo>
                <a:lnTo>
                  <a:pt x="100375" y="1902"/>
                </a:lnTo>
                <a:lnTo>
                  <a:pt x="100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6"/>
          <p:cNvSpPr/>
          <p:nvPr/>
        </p:nvSpPr>
        <p:spPr>
          <a:xfrm>
            <a:off x="-11325" y="4579099"/>
            <a:ext cx="2474895" cy="572709"/>
          </a:xfrm>
          <a:custGeom>
            <a:avLst/>
            <a:gdLst/>
            <a:ahLst/>
            <a:cxnLst/>
            <a:rect l="l" t="t" r="r" b="b"/>
            <a:pathLst>
              <a:path w="34011" h="11831" extrusionOk="0">
                <a:moveTo>
                  <a:pt x="1" y="1"/>
                </a:moveTo>
                <a:lnTo>
                  <a:pt x="1" y="11791"/>
                </a:lnTo>
                <a:lnTo>
                  <a:pt x="14622" y="11791"/>
                </a:lnTo>
                <a:lnTo>
                  <a:pt x="16211" y="11830"/>
                </a:lnTo>
                <a:cubicBezTo>
                  <a:pt x="16191" y="11818"/>
                  <a:pt x="16178" y="11804"/>
                  <a:pt x="16159" y="11791"/>
                </a:cubicBezTo>
                <a:lnTo>
                  <a:pt x="34010" y="11791"/>
                </a:lnTo>
                <a:lnTo>
                  <a:pt x="32812" y="10405"/>
                </a:lnTo>
                <a:cubicBezTo>
                  <a:pt x="32584" y="10144"/>
                  <a:pt x="32350" y="9871"/>
                  <a:pt x="32050" y="9708"/>
                </a:cubicBezTo>
                <a:cubicBezTo>
                  <a:pt x="31823" y="9577"/>
                  <a:pt x="31568" y="9519"/>
                  <a:pt x="31315" y="9474"/>
                </a:cubicBezTo>
                <a:cubicBezTo>
                  <a:pt x="30964" y="9408"/>
                  <a:pt x="30604" y="9376"/>
                  <a:pt x="30273" y="9246"/>
                </a:cubicBezTo>
                <a:cubicBezTo>
                  <a:pt x="28964" y="8732"/>
                  <a:pt x="28425" y="6863"/>
                  <a:pt x="27031" y="6680"/>
                </a:cubicBezTo>
                <a:cubicBezTo>
                  <a:pt x="26963" y="6672"/>
                  <a:pt x="26895" y="6668"/>
                  <a:pt x="26828" y="6668"/>
                </a:cubicBezTo>
                <a:cubicBezTo>
                  <a:pt x="25993" y="6668"/>
                  <a:pt x="25206" y="7269"/>
                  <a:pt x="24366" y="7269"/>
                </a:cubicBezTo>
                <a:cubicBezTo>
                  <a:pt x="24334" y="7269"/>
                  <a:pt x="24302" y="7268"/>
                  <a:pt x="24270" y="7266"/>
                </a:cubicBezTo>
                <a:cubicBezTo>
                  <a:pt x="23242" y="7208"/>
                  <a:pt x="22480" y="6238"/>
                  <a:pt x="21478" y="5998"/>
                </a:cubicBezTo>
                <a:cubicBezTo>
                  <a:pt x="21272" y="5946"/>
                  <a:pt x="21063" y="5928"/>
                  <a:pt x="20852" y="5928"/>
                </a:cubicBezTo>
                <a:cubicBezTo>
                  <a:pt x="20329" y="5928"/>
                  <a:pt x="19795" y="6040"/>
                  <a:pt x="19269" y="6040"/>
                </a:cubicBezTo>
                <a:cubicBezTo>
                  <a:pt x="19088" y="6040"/>
                  <a:pt x="18908" y="6027"/>
                  <a:pt x="18730" y="5991"/>
                </a:cubicBezTo>
                <a:cubicBezTo>
                  <a:pt x="17617" y="5769"/>
                  <a:pt x="16869" y="4754"/>
                  <a:pt x="15950" y="4084"/>
                </a:cubicBezTo>
                <a:cubicBezTo>
                  <a:pt x="15025" y="3403"/>
                  <a:pt x="14159" y="3336"/>
                  <a:pt x="13271" y="3336"/>
                </a:cubicBezTo>
                <a:cubicBezTo>
                  <a:pt x="13053" y="3336"/>
                  <a:pt x="12833" y="3340"/>
                  <a:pt x="12611" y="3340"/>
                </a:cubicBezTo>
                <a:cubicBezTo>
                  <a:pt x="12110" y="3340"/>
                  <a:pt x="11596" y="3319"/>
                  <a:pt x="11055" y="3185"/>
                </a:cubicBezTo>
                <a:cubicBezTo>
                  <a:pt x="10658" y="3087"/>
                  <a:pt x="10325" y="2840"/>
                  <a:pt x="10006" y="2585"/>
                </a:cubicBezTo>
                <a:cubicBezTo>
                  <a:pt x="9149" y="1908"/>
                  <a:pt x="8127" y="1139"/>
                  <a:pt x="7104" y="1139"/>
                </a:cubicBezTo>
                <a:cubicBezTo>
                  <a:pt x="6869" y="1139"/>
                  <a:pt x="6634" y="1180"/>
                  <a:pt x="6400" y="1271"/>
                </a:cubicBezTo>
                <a:cubicBezTo>
                  <a:pt x="6049" y="1401"/>
                  <a:pt x="5749" y="1641"/>
                  <a:pt x="5391" y="1734"/>
                </a:cubicBezTo>
                <a:cubicBezTo>
                  <a:pt x="5266" y="1767"/>
                  <a:pt x="5141" y="1782"/>
                  <a:pt x="5018" y="1782"/>
                </a:cubicBezTo>
                <a:cubicBezTo>
                  <a:pt x="4272" y="1782"/>
                  <a:pt x="3568" y="1230"/>
                  <a:pt x="2897" y="827"/>
                </a:cubicBezTo>
                <a:cubicBezTo>
                  <a:pt x="2025" y="307"/>
                  <a:pt x="1016"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a:off x="7225825" y="4579104"/>
            <a:ext cx="2048514" cy="741989"/>
          </a:xfrm>
          <a:custGeom>
            <a:avLst/>
            <a:gdLst/>
            <a:ahLst/>
            <a:cxnLst/>
            <a:rect l="l" t="t" r="r" b="b"/>
            <a:pathLst>
              <a:path w="39518" h="14842" extrusionOk="0">
                <a:moveTo>
                  <a:pt x="18858" y="0"/>
                </a:moveTo>
                <a:cubicBezTo>
                  <a:pt x="18645" y="0"/>
                  <a:pt x="18452" y="70"/>
                  <a:pt x="18250" y="189"/>
                </a:cubicBezTo>
                <a:cubicBezTo>
                  <a:pt x="17637" y="547"/>
                  <a:pt x="17006" y="789"/>
                  <a:pt x="16400" y="1147"/>
                </a:cubicBezTo>
                <a:cubicBezTo>
                  <a:pt x="15808" y="1505"/>
                  <a:pt x="15222" y="1772"/>
                  <a:pt x="14740" y="2422"/>
                </a:cubicBezTo>
                <a:cubicBezTo>
                  <a:pt x="14551" y="2677"/>
                  <a:pt x="14369" y="2891"/>
                  <a:pt x="14109" y="2938"/>
                </a:cubicBezTo>
                <a:cubicBezTo>
                  <a:pt x="14065" y="2945"/>
                  <a:pt x="14020" y="2947"/>
                  <a:pt x="13976" y="2947"/>
                </a:cubicBezTo>
                <a:cubicBezTo>
                  <a:pt x="13772" y="2947"/>
                  <a:pt x="13570" y="2885"/>
                  <a:pt x="13367" y="2859"/>
                </a:cubicBezTo>
                <a:cubicBezTo>
                  <a:pt x="13340" y="2852"/>
                  <a:pt x="13320" y="2852"/>
                  <a:pt x="13295" y="2852"/>
                </a:cubicBezTo>
                <a:cubicBezTo>
                  <a:pt x="12292" y="3594"/>
                  <a:pt x="11219" y="4122"/>
                  <a:pt x="10111" y="4408"/>
                </a:cubicBezTo>
                <a:cubicBezTo>
                  <a:pt x="9792" y="4486"/>
                  <a:pt x="9461" y="4558"/>
                  <a:pt x="9200" y="4825"/>
                </a:cubicBezTo>
                <a:cubicBezTo>
                  <a:pt x="9031" y="4994"/>
                  <a:pt x="8900" y="5234"/>
                  <a:pt x="8719" y="5359"/>
                </a:cubicBezTo>
                <a:cubicBezTo>
                  <a:pt x="8595" y="5445"/>
                  <a:pt x="8463" y="5471"/>
                  <a:pt x="8327" y="5471"/>
                </a:cubicBezTo>
                <a:cubicBezTo>
                  <a:pt x="8115" y="5471"/>
                  <a:pt x="7895" y="5408"/>
                  <a:pt x="7683" y="5408"/>
                </a:cubicBezTo>
                <a:cubicBezTo>
                  <a:pt x="7557" y="5408"/>
                  <a:pt x="7435" y="5431"/>
                  <a:pt x="7319" y="5501"/>
                </a:cubicBezTo>
                <a:cubicBezTo>
                  <a:pt x="6947" y="5736"/>
                  <a:pt x="6791" y="6394"/>
                  <a:pt x="6466" y="6751"/>
                </a:cubicBezTo>
                <a:cubicBezTo>
                  <a:pt x="6094" y="7156"/>
                  <a:pt x="5594" y="7109"/>
                  <a:pt x="5131" y="7195"/>
                </a:cubicBezTo>
                <a:cubicBezTo>
                  <a:pt x="4585" y="7292"/>
                  <a:pt x="0" y="10814"/>
                  <a:pt x="528" y="11907"/>
                </a:cubicBezTo>
                <a:cubicBezTo>
                  <a:pt x="1250" y="13386"/>
                  <a:pt x="2475" y="14212"/>
                  <a:pt x="3699" y="14506"/>
                </a:cubicBezTo>
                <a:cubicBezTo>
                  <a:pt x="4201" y="14628"/>
                  <a:pt x="4710" y="14672"/>
                  <a:pt x="5220" y="14672"/>
                </a:cubicBezTo>
                <a:cubicBezTo>
                  <a:pt x="5952" y="14672"/>
                  <a:pt x="6688" y="14582"/>
                  <a:pt x="7416" y="14506"/>
                </a:cubicBezTo>
                <a:cubicBezTo>
                  <a:pt x="10636" y="14152"/>
                  <a:pt x="13861" y="14022"/>
                  <a:pt x="17088" y="14022"/>
                </a:cubicBezTo>
                <a:cubicBezTo>
                  <a:pt x="23191" y="14022"/>
                  <a:pt x="29301" y="14489"/>
                  <a:pt x="35404" y="14804"/>
                </a:cubicBezTo>
                <a:cubicBezTo>
                  <a:pt x="35775" y="14823"/>
                  <a:pt x="36151" y="14841"/>
                  <a:pt x="36527" y="14841"/>
                </a:cubicBezTo>
                <a:cubicBezTo>
                  <a:pt x="37558" y="14841"/>
                  <a:pt x="38588" y="14707"/>
                  <a:pt x="39518" y="14095"/>
                </a:cubicBezTo>
                <a:cubicBezTo>
                  <a:pt x="38997" y="12487"/>
                  <a:pt x="37994" y="11342"/>
                  <a:pt x="37024" y="10254"/>
                </a:cubicBezTo>
                <a:cubicBezTo>
                  <a:pt x="36380" y="9531"/>
                  <a:pt x="35729" y="8809"/>
                  <a:pt x="35085" y="8086"/>
                </a:cubicBezTo>
                <a:cubicBezTo>
                  <a:pt x="34830" y="7800"/>
                  <a:pt x="34569" y="7514"/>
                  <a:pt x="34271" y="7337"/>
                </a:cubicBezTo>
                <a:cubicBezTo>
                  <a:pt x="34265" y="7331"/>
                  <a:pt x="34257" y="7325"/>
                  <a:pt x="34244" y="7325"/>
                </a:cubicBezTo>
                <a:cubicBezTo>
                  <a:pt x="34238" y="7390"/>
                  <a:pt x="34212" y="7448"/>
                  <a:pt x="34160" y="7475"/>
                </a:cubicBezTo>
                <a:cubicBezTo>
                  <a:pt x="34060" y="7518"/>
                  <a:pt x="33961" y="7537"/>
                  <a:pt x="33863" y="7537"/>
                </a:cubicBezTo>
                <a:cubicBezTo>
                  <a:pt x="33459" y="7537"/>
                  <a:pt x="33077" y="7217"/>
                  <a:pt x="32721" y="6961"/>
                </a:cubicBezTo>
                <a:cubicBezTo>
                  <a:pt x="32390" y="6719"/>
                  <a:pt x="32024" y="6700"/>
                  <a:pt x="31666" y="6615"/>
                </a:cubicBezTo>
                <a:cubicBezTo>
                  <a:pt x="31360" y="6544"/>
                  <a:pt x="31107" y="6381"/>
                  <a:pt x="30846" y="6153"/>
                </a:cubicBezTo>
                <a:cubicBezTo>
                  <a:pt x="30708" y="6031"/>
                  <a:pt x="30579" y="5899"/>
                  <a:pt x="30419" y="5899"/>
                </a:cubicBezTo>
                <a:cubicBezTo>
                  <a:pt x="30391" y="5899"/>
                  <a:pt x="30362" y="5904"/>
                  <a:pt x="30332" y="5912"/>
                </a:cubicBezTo>
                <a:cubicBezTo>
                  <a:pt x="30215" y="5944"/>
                  <a:pt x="30139" y="5997"/>
                  <a:pt x="30019" y="5997"/>
                </a:cubicBezTo>
                <a:cubicBezTo>
                  <a:pt x="30012" y="5997"/>
                  <a:pt x="30006" y="5997"/>
                  <a:pt x="29999" y="5997"/>
                </a:cubicBezTo>
                <a:cubicBezTo>
                  <a:pt x="29798" y="5976"/>
                  <a:pt x="29629" y="5853"/>
                  <a:pt x="29473" y="5678"/>
                </a:cubicBezTo>
                <a:cubicBezTo>
                  <a:pt x="29251" y="5444"/>
                  <a:pt x="29049" y="5216"/>
                  <a:pt x="28802" y="5066"/>
                </a:cubicBezTo>
                <a:cubicBezTo>
                  <a:pt x="28679" y="4987"/>
                  <a:pt x="28548" y="4922"/>
                  <a:pt x="28418" y="4891"/>
                </a:cubicBezTo>
                <a:cubicBezTo>
                  <a:pt x="28379" y="4882"/>
                  <a:pt x="28339" y="4879"/>
                  <a:pt x="28301" y="4879"/>
                </a:cubicBezTo>
                <a:cubicBezTo>
                  <a:pt x="28211" y="4879"/>
                  <a:pt x="28123" y="4895"/>
                  <a:pt x="28035" y="4895"/>
                </a:cubicBezTo>
                <a:cubicBezTo>
                  <a:pt x="28011" y="4895"/>
                  <a:pt x="27986" y="4894"/>
                  <a:pt x="27962" y="4891"/>
                </a:cubicBezTo>
                <a:cubicBezTo>
                  <a:pt x="27709" y="4858"/>
                  <a:pt x="27507" y="4669"/>
                  <a:pt x="27265" y="4578"/>
                </a:cubicBezTo>
                <a:cubicBezTo>
                  <a:pt x="27210" y="4558"/>
                  <a:pt x="27156" y="4550"/>
                  <a:pt x="27102" y="4550"/>
                </a:cubicBezTo>
                <a:cubicBezTo>
                  <a:pt x="26932" y="4550"/>
                  <a:pt x="26769" y="4628"/>
                  <a:pt x="26601" y="4628"/>
                </a:cubicBezTo>
                <a:cubicBezTo>
                  <a:pt x="26567" y="4628"/>
                  <a:pt x="26532" y="4625"/>
                  <a:pt x="26498" y="4617"/>
                </a:cubicBezTo>
                <a:cubicBezTo>
                  <a:pt x="26303" y="4570"/>
                  <a:pt x="26165" y="4395"/>
                  <a:pt x="26029" y="4194"/>
                </a:cubicBezTo>
                <a:cubicBezTo>
                  <a:pt x="25846" y="3906"/>
                  <a:pt x="25717" y="3797"/>
                  <a:pt x="25449" y="3725"/>
                </a:cubicBezTo>
                <a:cubicBezTo>
                  <a:pt x="25209" y="3666"/>
                  <a:pt x="25007" y="3477"/>
                  <a:pt x="24792" y="3320"/>
                </a:cubicBezTo>
                <a:cubicBezTo>
                  <a:pt x="24564" y="3158"/>
                  <a:pt x="24317" y="2989"/>
                  <a:pt x="24115" y="2742"/>
                </a:cubicBezTo>
                <a:cubicBezTo>
                  <a:pt x="24031" y="2638"/>
                  <a:pt x="23978" y="2481"/>
                  <a:pt x="23875" y="2422"/>
                </a:cubicBezTo>
                <a:cubicBezTo>
                  <a:pt x="23789" y="2377"/>
                  <a:pt x="23671" y="2377"/>
                  <a:pt x="23581" y="2352"/>
                </a:cubicBezTo>
                <a:cubicBezTo>
                  <a:pt x="23301" y="2266"/>
                  <a:pt x="23015" y="2195"/>
                  <a:pt x="22734" y="2091"/>
                </a:cubicBezTo>
                <a:cubicBezTo>
                  <a:pt x="22421" y="1980"/>
                  <a:pt x="22123" y="1823"/>
                  <a:pt x="21811" y="1700"/>
                </a:cubicBezTo>
                <a:cubicBezTo>
                  <a:pt x="21576" y="1602"/>
                  <a:pt x="21328" y="1577"/>
                  <a:pt x="21093" y="1484"/>
                </a:cubicBezTo>
                <a:cubicBezTo>
                  <a:pt x="20879" y="1400"/>
                  <a:pt x="20717" y="1120"/>
                  <a:pt x="20554" y="913"/>
                </a:cubicBezTo>
                <a:cubicBezTo>
                  <a:pt x="20501" y="847"/>
                  <a:pt x="20450" y="775"/>
                  <a:pt x="20390" y="711"/>
                </a:cubicBezTo>
                <a:cubicBezTo>
                  <a:pt x="20137" y="619"/>
                  <a:pt x="19876" y="541"/>
                  <a:pt x="19636" y="391"/>
                </a:cubicBezTo>
                <a:cubicBezTo>
                  <a:pt x="19414" y="261"/>
                  <a:pt x="19232" y="27"/>
                  <a:pt x="18984" y="8"/>
                </a:cubicBezTo>
                <a:cubicBezTo>
                  <a:pt x="18941" y="3"/>
                  <a:pt x="18900" y="0"/>
                  <a:pt x="18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1086400" y="866325"/>
            <a:ext cx="5313900" cy="1549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0" name="Google Shape;60;p9"/>
          <p:cNvSpPr txBox="1">
            <a:spLocks noGrp="1"/>
          </p:cNvSpPr>
          <p:nvPr>
            <p:ph type="subTitle" idx="1"/>
          </p:nvPr>
        </p:nvSpPr>
        <p:spPr>
          <a:xfrm>
            <a:off x="4466613" y="2654250"/>
            <a:ext cx="3591000" cy="94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9"/>
          <p:cNvSpPr/>
          <p:nvPr/>
        </p:nvSpPr>
        <p:spPr>
          <a:xfrm rot="-465736">
            <a:off x="6927380" y="3993027"/>
            <a:ext cx="1692813" cy="881588"/>
          </a:xfrm>
          <a:custGeom>
            <a:avLst/>
            <a:gdLst/>
            <a:ahLst/>
            <a:cxnLst/>
            <a:rect l="l" t="t" r="r" b="b"/>
            <a:pathLst>
              <a:path w="19057" h="9036" extrusionOk="0">
                <a:moveTo>
                  <a:pt x="11464" y="3469"/>
                </a:moveTo>
                <a:lnTo>
                  <a:pt x="12936" y="3568"/>
                </a:lnTo>
                <a:cubicBezTo>
                  <a:pt x="12832" y="3926"/>
                  <a:pt x="12689" y="4427"/>
                  <a:pt x="12591" y="4758"/>
                </a:cubicBezTo>
                <a:cubicBezTo>
                  <a:pt x="12494" y="4694"/>
                  <a:pt x="12408" y="4623"/>
                  <a:pt x="12324" y="4551"/>
                </a:cubicBezTo>
                <a:cubicBezTo>
                  <a:pt x="11966" y="4232"/>
                  <a:pt x="11705" y="3868"/>
                  <a:pt x="11464" y="3469"/>
                </a:cubicBezTo>
                <a:close/>
                <a:moveTo>
                  <a:pt x="7416" y="3848"/>
                </a:moveTo>
                <a:lnTo>
                  <a:pt x="8438" y="3893"/>
                </a:lnTo>
                <a:lnTo>
                  <a:pt x="8438" y="4583"/>
                </a:lnTo>
                <a:lnTo>
                  <a:pt x="8111" y="5019"/>
                </a:lnTo>
                <a:lnTo>
                  <a:pt x="8099" y="5032"/>
                </a:lnTo>
                <a:cubicBezTo>
                  <a:pt x="7969" y="4883"/>
                  <a:pt x="7858" y="4727"/>
                  <a:pt x="7858" y="4727"/>
                </a:cubicBezTo>
                <a:lnTo>
                  <a:pt x="7604" y="4219"/>
                </a:lnTo>
                <a:lnTo>
                  <a:pt x="7416" y="3848"/>
                </a:lnTo>
                <a:close/>
                <a:moveTo>
                  <a:pt x="13418" y="3601"/>
                </a:moveTo>
                <a:lnTo>
                  <a:pt x="14205" y="3652"/>
                </a:lnTo>
                <a:cubicBezTo>
                  <a:pt x="14199" y="3679"/>
                  <a:pt x="14186" y="3712"/>
                  <a:pt x="14186" y="3737"/>
                </a:cubicBezTo>
                <a:cubicBezTo>
                  <a:pt x="14147" y="4063"/>
                  <a:pt x="14108" y="4355"/>
                  <a:pt x="14147" y="4668"/>
                </a:cubicBezTo>
                <a:cubicBezTo>
                  <a:pt x="14310" y="5071"/>
                  <a:pt x="14244" y="5274"/>
                  <a:pt x="13946" y="5280"/>
                </a:cubicBezTo>
                <a:cubicBezTo>
                  <a:pt x="13882" y="5303"/>
                  <a:pt x="13817" y="5315"/>
                  <a:pt x="13752" y="5315"/>
                </a:cubicBezTo>
                <a:cubicBezTo>
                  <a:pt x="13670" y="5315"/>
                  <a:pt x="13589" y="5297"/>
                  <a:pt x="13510" y="5260"/>
                </a:cubicBezTo>
                <a:cubicBezTo>
                  <a:pt x="13378" y="5221"/>
                  <a:pt x="13243" y="5157"/>
                  <a:pt x="13119" y="5097"/>
                </a:cubicBezTo>
                <a:cubicBezTo>
                  <a:pt x="13086" y="5079"/>
                  <a:pt x="13054" y="5058"/>
                  <a:pt x="13021" y="5040"/>
                </a:cubicBezTo>
                <a:lnTo>
                  <a:pt x="13204" y="4727"/>
                </a:lnTo>
                <a:lnTo>
                  <a:pt x="13346" y="4290"/>
                </a:lnTo>
                <a:lnTo>
                  <a:pt x="13418" y="3601"/>
                </a:lnTo>
                <a:close/>
                <a:moveTo>
                  <a:pt x="15632" y="3743"/>
                </a:moveTo>
                <a:lnTo>
                  <a:pt x="18353" y="3926"/>
                </a:lnTo>
                <a:cubicBezTo>
                  <a:pt x="18249" y="4121"/>
                  <a:pt x="18138" y="4310"/>
                  <a:pt x="18041" y="4505"/>
                </a:cubicBezTo>
                <a:cubicBezTo>
                  <a:pt x="17910" y="4773"/>
                  <a:pt x="17806" y="5079"/>
                  <a:pt x="17630" y="5319"/>
                </a:cubicBezTo>
                <a:cubicBezTo>
                  <a:pt x="17481" y="5530"/>
                  <a:pt x="17319" y="5598"/>
                  <a:pt x="17146" y="5598"/>
                </a:cubicBezTo>
                <a:cubicBezTo>
                  <a:pt x="16903" y="5598"/>
                  <a:pt x="16641" y="5462"/>
                  <a:pt x="16374" y="5397"/>
                </a:cubicBezTo>
                <a:cubicBezTo>
                  <a:pt x="16244" y="5365"/>
                  <a:pt x="16022" y="5377"/>
                  <a:pt x="15911" y="5319"/>
                </a:cubicBezTo>
                <a:cubicBezTo>
                  <a:pt x="15794" y="5188"/>
                  <a:pt x="15677" y="5058"/>
                  <a:pt x="15553" y="4923"/>
                </a:cubicBezTo>
                <a:cubicBezTo>
                  <a:pt x="15586" y="4883"/>
                  <a:pt x="15611" y="4837"/>
                  <a:pt x="15632" y="4791"/>
                </a:cubicBezTo>
                <a:cubicBezTo>
                  <a:pt x="15644" y="4524"/>
                  <a:pt x="15689" y="4108"/>
                  <a:pt x="15632" y="3743"/>
                </a:cubicBezTo>
                <a:close/>
                <a:moveTo>
                  <a:pt x="1452" y="3568"/>
                </a:moveTo>
                <a:lnTo>
                  <a:pt x="6576" y="3802"/>
                </a:lnTo>
                <a:lnTo>
                  <a:pt x="7630" y="5527"/>
                </a:lnTo>
                <a:lnTo>
                  <a:pt x="7201" y="6113"/>
                </a:lnTo>
                <a:lnTo>
                  <a:pt x="6471" y="6765"/>
                </a:lnTo>
                <a:lnTo>
                  <a:pt x="6074" y="6836"/>
                </a:lnTo>
                <a:cubicBezTo>
                  <a:pt x="6074" y="6836"/>
                  <a:pt x="5962" y="6854"/>
                  <a:pt x="5842" y="6854"/>
                </a:cubicBezTo>
                <a:cubicBezTo>
                  <a:pt x="5782" y="6854"/>
                  <a:pt x="5721" y="6850"/>
                  <a:pt x="5671" y="6836"/>
                </a:cubicBezTo>
                <a:cubicBezTo>
                  <a:pt x="5527" y="6804"/>
                  <a:pt x="5455" y="6074"/>
                  <a:pt x="5455" y="6074"/>
                </a:cubicBezTo>
                <a:lnTo>
                  <a:pt x="5638" y="5455"/>
                </a:lnTo>
                <a:lnTo>
                  <a:pt x="5749" y="4980"/>
                </a:lnTo>
                <a:lnTo>
                  <a:pt x="5599" y="4544"/>
                </a:lnTo>
                <a:lnTo>
                  <a:pt x="5163" y="4258"/>
                </a:lnTo>
                <a:lnTo>
                  <a:pt x="4766" y="4329"/>
                </a:lnTo>
                <a:lnTo>
                  <a:pt x="4433" y="4583"/>
                </a:lnTo>
                <a:lnTo>
                  <a:pt x="4258" y="4980"/>
                </a:lnTo>
                <a:lnTo>
                  <a:pt x="4219" y="5422"/>
                </a:lnTo>
                <a:lnTo>
                  <a:pt x="4401" y="5930"/>
                </a:lnTo>
                <a:cubicBezTo>
                  <a:pt x="4401" y="5930"/>
                  <a:pt x="4512" y="6438"/>
                  <a:pt x="4330" y="6510"/>
                </a:cubicBezTo>
                <a:cubicBezTo>
                  <a:pt x="4226" y="6549"/>
                  <a:pt x="3854" y="6693"/>
                  <a:pt x="3854" y="6693"/>
                </a:cubicBezTo>
                <a:lnTo>
                  <a:pt x="3562" y="6549"/>
                </a:lnTo>
                <a:lnTo>
                  <a:pt x="3204" y="6296"/>
                </a:lnTo>
                <a:lnTo>
                  <a:pt x="2474" y="5599"/>
                </a:lnTo>
                <a:lnTo>
                  <a:pt x="1888" y="4876"/>
                </a:lnTo>
                <a:cubicBezTo>
                  <a:pt x="1888" y="4876"/>
                  <a:pt x="1855" y="4473"/>
                  <a:pt x="1745" y="4329"/>
                </a:cubicBezTo>
                <a:cubicBezTo>
                  <a:pt x="1635" y="4187"/>
                  <a:pt x="1452" y="3568"/>
                  <a:pt x="1452" y="3568"/>
                </a:cubicBezTo>
                <a:close/>
                <a:moveTo>
                  <a:pt x="34" y="1"/>
                </a:moveTo>
                <a:lnTo>
                  <a:pt x="1" y="3457"/>
                </a:lnTo>
                <a:lnTo>
                  <a:pt x="690" y="3529"/>
                </a:lnTo>
                <a:cubicBezTo>
                  <a:pt x="690" y="3529"/>
                  <a:pt x="1016" y="4837"/>
                  <a:pt x="1237" y="5163"/>
                </a:cubicBezTo>
                <a:cubicBezTo>
                  <a:pt x="1452" y="5494"/>
                  <a:pt x="1999" y="6582"/>
                  <a:pt x="2474" y="6915"/>
                </a:cubicBezTo>
                <a:cubicBezTo>
                  <a:pt x="2943" y="7240"/>
                  <a:pt x="3346" y="7565"/>
                  <a:pt x="3346" y="7565"/>
                </a:cubicBezTo>
                <a:cubicBezTo>
                  <a:pt x="3346" y="7565"/>
                  <a:pt x="3640" y="8294"/>
                  <a:pt x="3673" y="8438"/>
                </a:cubicBezTo>
                <a:cubicBezTo>
                  <a:pt x="3712" y="8586"/>
                  <a:pt x="6185" y="8619"/>
                  <a:pt x="6185" y="8619"/>
                </a:cubicBezTo>
                <a:cubicBezTo>
                  <a:pt x="6185" y="8619"/>
                  <a:pt x="6185" y="8183"/>
                  <a:pt x="6471" y="7930"/>
                </a:cubicBezTo>
                <a:cubicBezTo>
                  <a:pt x="6765" y="7676"/>
                  <a:pt x="7312" y="7272"/>
                  <a:pt x="7312" y="7272"/>
                </a:cubicBezTo>
                <a:cubicBezTo>
                  <a:pt x="7312" y="7272"/>
                  <a:pt x="7636" y="7018"/>
                  <a:pt x="7780" y="6804"/>
                </a:cubicBezTo>
                <a:cubicBezTo>
                  <a:pt x="7904" y="6621"/>
                  <a:pt x="8072" y="6393"/>
                  <a:pt x="8132" y="6315"/>
                </a:cubicBezTo>
                <a:cubicBezTo>
                  <a:pt x="8249" y="6504"/>
                  <a:pt x="8366" y="6699"/>
                  <a:pt x="8399" y="6765"/>
                </a:cubicBezTo>
                <a:cubicBezTo>
                  <a:pt x="8477" y="6915"/>
                  <a:pt x="8510" y="7311"/>
                  <a:pt x="8510" y="7311"/>
                </a:cubicBezTo>
                <a:lnTo>
                  <a:pt x="8549" y="7715"/>
                </a:lnTo>
                <a:lnTo>
                  <a:pt x="8841" y="8111"/>
                </a:lnTo>
                <a:lnTo>
                  <a:pt x="8913" y="8438"/>
                </a:lnTo>
                <a:lnTo>
                  <a:pt x="11713" y="8508"/>
                </a:lnTo>
                <a:cubicBezTo>
                  <a:pt x="11713" y="8508"/>
                  <a:pt x="11927" y="7858"/>
                  <a:pt x="11927" y="7604"/>
                </a:cubicBezTo>
                <a:cubicBezTo>
                  <a:pt x="11927" y="7351"/>
                  <a:pt x="12330" y="6946"/>
                  <a:pt x="12330" y="6946"/>
                </a:cubicBezTo>
                <a:lnTo>
                  <a:pt x="12624" y="6257"/>
                </a:lnTo>
                <a:lnTo>
                  <a:pt x="12807" y="5905"/>
                </a:lnTo>
                <a:cubicBezTo>
                  <a:pt x="12864" y="5944"/>
                  <a:pt x="12930" y="5983"/>
                  <a:pt x="12988" y="6022"/>
                </a:cubicBezTo>
                <a:cubicBezTo>
                  <a:pt x="13880" y="6627"/>
                  <a:pt x="13268" y="7747"/>
                  <a:pt x="13444" y="8613"/>
                </a:cubicBezTo>
                <a:cubicBezTo>
                  <a:pt x="13514" y="8950"/>
                  <a:pt x="13792" y="9035"/>
                  <a:pt x="14104" y="9035"/>
                </a:cubicBezTo>
                <a:cubicBezTo>
                  <a:pt x="14371" y="9035"/>
                  <a:pt x="14662" y="8973"/>
                  <a:pt x="14869" y="8952"/>
                </a:cubicBezTo>
                <a:cubicBezTo>
                  <a:pt x="15325" y="8913"/>
                  <a:pt x="16283" y="8997"/>
                  <a:pt x="16497" y="8463"/>
                </a:cubicBezTo>
                <a:cubicBezTo>
                  <a:pt x="16647" y="8086"/>
                  <a:pt x="16503" y="7630"/>
                  <a:pt x="16725" y="7266"/>
                </a:cubicBezTo>
                <a:cubicBezTo>
                  <a:pt x="16933" y="6927"/>
                  <a:pt x="17467" y="6790"/>
                  <a:pt x="17760" y="6516"/>
                </a:cubicBezTo>
                <a:cubicBezTo>
                  <a:pt x="18306" y="6022"/>
                  <a:pt x="18666" y="5287"/>
                  <a:pt x="18874" y="4583"/>
                </a:cubicBezTo>
                <a:cubicBezTo>
                  <a:pt x="18919" y="4433"/>
                  <a:pt x="18985" y="4187"/>
                  <a:pt x="18978" y="3965"/>
                </a:cubicBezTo>
                <a:lnTo>
                  <a:pt x="18985" y="3965"/>
                </a:lnTo>
                <a:lnTo>
                  <a:pt x="19056" y="657"/>
                </a:lnTo>
                <a:lnTo>
                  <a:pt x="10768" y="657"/>
                </a:lnTo>
                <a:cubicBezTo>
                  <a:pt x="10768" y="801"/>
                  <a:pt x="10658" y="3418"/>
                  <a:pt x="10658" y="3418"/>
                </a:cubicBezTo>
                <a:lnTo>
                  <a:pt x="10722" y="3424"/>
                </a:lnTo>
                <a:cubicBezTo>
                  <a:pt x="10697" y="3952"/>
                  <a:pt x="11010" y="4505"/>
                  <a:pt x="11341" y="4896"/>
                </a:cubicBezTo>
                <a:cubicBezTo>
                  <a:pt x="11608" y="5221"/>
                  <a:pt x="11939" y="5422"/>
                  <a:pt x="12279" y="5612"/>
                </a:cubicBezTo>
                <a:cubicBezTo>
                  <a:pt x="12104" y="6029"/>
                  <a:pt x="11894" y="6477"/>
                  <a:pt x="11894" y="6477"/>
                </a:cubicBezTo>
                <a:lnTo>
                  <a:pt x="11419" y="7201"/>
                </a:lnTo>
                <a:lnTo>
                  <a:pt x="10983" y="7383"/>
                </a:lnTo>
                <a:lnTo>
                  <a:pt x="10768" y="7057"/>
                </a:lnTo>
                <a:lnTo>
                  <a:pt x="10983" y="6582"/>
                </a:lnTo>
                <a:lnTo>
                  <a:pt x="11127" y="6074"/>
                </a:lnTo>
                <a:lnTo>
                  <a:pt x="11094" y="5566"/>
                </a:lnTo>
                <a:lnTo>
                  <a:pt x="10840" y="5163"/>
                </a:lnTo>
                <a:lnTo>
                  <a:pt x="10515" y="5019"/>
                </a:lnTo>
                <a:lnTo>
                  <a:pt x="9896" y="5422"/>
                </a:lnTo>
                <a:cubicBezTo>
                  <a:pt x="9896" y="5422"/>
                  <a:pt x="9860" y="5398"/>
                  <a:pt x="9819" y="5398"/>
                </a:cubicBezTo>
                <a:cubicBezTo>
                  <a:pt x="9749" y="5398"/>
                  <a:pt x="9664" y="5470"/>
                  <a:pt x="9713" y="5860"/>
                </a:cubicBezTo>
                <a:lnTo>
                  <a:pt x="9785" y="6477"/>
                </a:lnTo>
                <a:cubicBezTo>
                  <a:pt x="9785" y="6477"/>
                  <a:pt x="9929" y="6654"/>
                  <a:pt x="9857" y="6804"/>
                </a:cubicBezTo>
                <a:lnTo>
                  <a:pt x="9785" y="6946"/>
                </a:lnTo>
                <a:lnTo>
                  <a:pt x="9238" y="6915"/>
                </a:lnTo>
                <a:lnTo>
                  <a:pt x="8913" y="6621"/>
                </a:lnTo>
                <a:cubicBezTo>
                  <a:pt x="8913" y="6621"/>
                  <a:pt x="9018" y="6438"/>
                  <a:pt x="8841" y="6218"/>
                </a:cubicBezTo>
                <a:cubicBezTo>
                  <a:pt x="8658" y="6002"/>
                  <a:pt x="9018" y="5749"/>
                  <a:pt x="8730" y="5599"/>
                </a:cubicBezTo>
                <a:lnTo>
                  <a:pt x="8985" y="5202"/>
                </a:lnTo>
                <a:lnTo>
                  <a:pt x="9199" y="4805"/>
                </a:lnTo>
                <a:lnTo>
                  <a:pt x="9277" y="4401"/>
                </a:lnTo>
                <a:lnTo>
                  <a:pt x="9454" y="3418"/>
                </a:lnTo>
                <a:lnTo>
                  <a:pt x="9454" y="2871"/>
                </a:lnTo>
                <a:lnTo>
                  <a:pt x="9382" y="2585"/>
                </a:lnTo>
                <a:lnTo>
                  <a:pt x="9057" y="2435"/>
                </a:lnTo>
                <a:lnTo>
                  <a:pt x="9057" y="437"/>
                </a:lnTo>
                <a:lnTo>
                  <a:pt x="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9"/>
          <p:cNvGrpSpPr/>
          <p:nvPr/>
        </p:nvGrpSpPr>
        <p:grpSpPr>
          <a:xfrm>
            <a:off x="397257" y="2905695"/>
            <a:ext cx="4133481" cy="2079206"/>
            <a:chOff x="397257" y="2905695"/>
            <a:chExt cx="4133481" cy="2079206"/>
          </a:xfrm>
        </p:grpSpPr>
        <p:sp>
          <p:nvSpPr>
            <p:cNvPr id="63" name="Google Shape;63;p9"/>
            <p:cNvSpPr/>
            <p:nvPr/>
          </p:nvSpPr>
          <p:spPr>
            <a:xfrm>
              <a:off x="397257" y="2905695"/>
              <a:ext cx="762536" cy="1094853"/>
            </a:xfrm>
            <a:custGeom>
              <a:avLst/>
              <a:gdLst/>
              <a:ahLst/>
              <a:cxnLst/>
              <a:rect l="l" t="t" r="r" b="b"/>
              <a:pathLst>
                <a:path w="2898" h="4161" extrusionOk="0">
                  <a:moveTo>
                    <a:pt x="690" y="0"/>
                  </a:moveTo>
                  <a:cubicBezTo>
                    <a:pt x="481" y="0"/>
                    <a:pt x="287" y="41"/>
                    <a:pt x="196" y="173"/>
                  </a:cubicBezTo>
                  <a:cubicBezTo>
                    <a:pt x="52" y="382"/>
                    <a:pt x="1" y="551"/>
                    <a:pt x="21" y="681"/>
                  </a:cubicBezTo>
                  <a:lnTo>
                    <a:pt x="21" y="734"/>
                  </a:lnTo>
                  <a:cubicBezTo>
                    <a:pt x="112" y="1312"/>
                    <a:pt x="307" y="1521"/>
                    <a:pt x="529" y="1546"/>
                  </a:cubicBezTo>
                  <a:cubicBezTo>
                    <a:pt x="755" y="1573"/>
                    <a:pt x="743" y="1677"/>
                    <a:pt x="743" y="1677"/>
                  </a:cubicBezTo>
                  <a:cubicBezTo>
                    <a:pt x="743" y="1677"/>
                    <a:pt x="704" y="1957"/>
                    <a:pt x="599" y="2080"/>
                  </a:cubicBezTo>
                  <a:cubicBezTo>
                    <a:pt x="490" y="2204"/>
                    <a:pt x="307" y="2445"/>
                    <a:pt x="280" y="2757"/>
                  </a:cubicBezTo>
                  <a:cubicBezTo>
                    <a:pt x="255" y="3077"/>
                    <a:pt x="255" y="3363"/>
                    <a:pt x="255" y="3565"/>
                  </a:cubicBezTo>
                  <a:cubicBezTo>
                    <a:pt x="255" y="3773"/>
                    <a:pt x="241" y="4112"/>
                    <a:pt x="241" y="4112"/>
                  </a:cubicBezTo>
                  <a:lnTo>
                    <a:pt x="848" y="4112"/>
                  </a:lnTo>
                  <a:cubicBezTo>
                    <a:pt x="848" y="4112"/>
                    <a:pt x="1466" y="4161"/>
                    <a:pt x="1931" y="4161"/>
                  </a:cubicBezTo>
                  <a:cubicBezTo>
                    <a:pt x="2164" y="4161"/>
                    <a:pt x="2357" y="4149"/>
                    <a:pt x="2416" y="4112"/>
                  </a:cubicBezTo>
                  <a:cubicBezTo>
                    <a:pt x="2585" y="4007"/>
                    <a:pt x="2819" y="3812"/>
                    <a:pt x="2859" y="3760"/>
                  </a:cubicBezTo>
                  <a:cubicBezTo>
                    <a:pt x="2898" y="3709"/>
                    <a:pt x="2873" y="3207"/>
                    <a:pt x="2638" y="2771"/>
                  </a:cubicBezTo>
                  <a:cubicBezTo>
                    <a:pt x="2404" y="2335"/>
                    <a:pt x="2377" y="2023"/>
                    <a:pt x="2162" y="1820"/>
                  </a:cubicBezTo>
                  <a:cubicBezTo>
                    <a:pt x="2027" y="1693"/>
                    <a:pt x="1736" y="1671"/>
                    <a:pt x="1548" y="1671"/>
                  </a:cubicBezTo>
                  <a:cubicBezTo>
                    <a:pt x="1446" y="1671"/>
                    <a:pt x="1374" y="1677"/>
                    <a:pt x="1374" y="1677"/>
                  </a:cubicBezTo>
                  <a:cubicBezTo>
                    <a:pt x="1374" y="1677"/>
                    <a:pt x="1082" y="1657"/>
                    <a:pt x="1121" y="1384"/>
                  </a:cubicBezTo>
                  <a:cubicBezTo>
                    <a:pt x="1166" y="1104"/>
                    <a:pt x="1569" y="1026"/>
                    <a:pt x="1446" y="695"/>
                  </a:cubicBezTo>
                  <a:cubicBezTo>
                    <a:pt x="1323" y="362"/>
                    <a:pt x="1355" y="70"/>
                    <a:pt x="1049" y="31"/>
                  </a:cubicBezTo>
                  <a:cubicBezTo>
                    <a:pt x="935" y="13"/>
                    <a:pt x="810" y="0"/>
                    <a:pt x="6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9"/>
            <p:cNvSpPr/>
            <p:nvPr/>
          </p:nvSpPr>
          <p:spPr>
            <a:xfrm>
              <a:off x="3525067" y="4317971"/>
              <a:ext cx="198396" cy="308595"/>
            </a:xfrm>
            <a:custGeom>
              <a:avLst/>
              <a:gdLst/>
              <a:ahLst/>
              <a:cxnLst/>
              <a:rect l="l" t="t" r="r" b="b"/>
              <a:pathLst>
                <a:path w="1082" h="1683" extrusionOk="0">
                  <a:moveTo>
                    <a:pt x="489" y="0"/>
                  </a:moveTo>
                  <a:cubicBezTo>
                    <a:pt x="445" y="0"/>
                    <a:pt x="402" y="14"/>
                    <a:pt x="366" y="46"/>
                  </a:cubicBezTo>
                  <a:cubicBezTo>
                    <a:pt x="294" y="106"/>
                    <a:pt x="261" y="157"/>
                    <a:pt x="255" y="210"/>
                  </a:cubicBezTo>
                  <a:lnTo>
                    <a:pt x="249" y="229"/>
                  </a:lnTo>
                  <a:cubicBezTo>
                    <a:pt x="229" y="445"/>
                    <a:pt x="280" y="541"/>
                    <a:pt x="358" y="574"/>
                  </a:cubicBezTo>
                  <a:cubicBezTo>
                    <a:pt x="436" y="601"/>
                    <a:pt x="418" y="640"/>
                    <a:pt x="418" y="640"/>
                  </a:cubicBezTo>
                  <a:cubicBezTo>
                    <a:pt x="418" y="640"/>
                    <a:pt x="379" y="737"/>
                    <a:pt x="327" y="770"/>
                  </a:cubicBezTo>
                  <a:cubicBezTo>
                    <a:pt x="280" y="809"/>
                    <a:pt x="189" y="874"/>
                    <a:pt x="150" y="984"/>
                  </a:cubicBezTo>
                  <a:cubicBezTo>
                    <a:pt x="111" y="1095"/>
                    <a:pt x="79" y="1199"/>
                    <a:pt x="60" y="1277"/>
                  </a:cubicBezTo>
                  <a:cubicBezTo>
                    <a:pt x="39" y="1349"/>
                    <a:pt x="0" y="1473"/>
                    <a:pt x="0" y="1473"/>
                  </a:cubicBezTo>
                  <a:lnTo>
                    <a:pt x="222" y="1530"/>
                  </a:lnTo>
                  <a:cubicBezTo>
                    <a:pt x="222" y="1530"/>
                    <a:pt x="663" y="1682"/>
                    <a:pt x="772" y="1682"/>
                  </a:cubicBezTo>
                  <a:cubicBezTo>
                    <a:pt x="779" y="1682"/>
                    <a:pt x="784" y="1682"/>
                    <a:pt x="788" y="1680"/>
                  </a:cubicBezTo>
                  <a:cubicBezTo>
                    <a:pt x="860" y="1662"/>
                    <a:pt x="964" y="1609"/>
                    <a:pt x="983" y="1596"/>
                  </a:cubicBezTo>
                  <a:cubicBezTo>
                    <a:pt x="1082" y="1524"/>
                    <a:pt x="1016" y="1062"/>
                    <a:pt x="991" y="965"/>
                  </a:cubicBezTo>
                  <a:cubicBezTo>
                    <a:pt x="958" y="854"/>
                    <a:pt x="886" y="743"/>
                    <a:pt x="775" y="704"/>
                  </a:cubicBezTo>
                  <a:cubicBezTo>
                    <a:pt x="847" y="691"/>
                    <a:pt x="919" y="685"/>
                    <a:pt x="983" y="671"/>
                  </a:cubicBezTo>
                  <a:cubicBezTo>
                    <a:pt x="1010" y="632"/>
                    <a:pt x="971" y="581"/>
                    <a:pt x="944" y="541"/>
                  </a:cubicBezTo>
                  <a:cubicBezTo>
                    <a:pt x="899" y="470"/>
                    <a:pt x="893" y="385"/>
                    <a:pt x="874" y="307"/>
                  </a:cubicBezTo>
                  <a:cubicBezTo>
                    <a:pt x="837" y="180"/>
                    <a:pt x="650" y="0"/>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a:off x="1481623" y="3490573"/>
              <a:ext cx="390777" cy="711247"/>
            </a:xfrm>
            <a:custGeom>
              <a:avLst/>
              <a:gdLst/>
              <a:ahLst/>
              <a:cxnLst/>
              <a:rect l="l" t="t" r="r" b="b"/>
              <a:pathLst>
                <a:path w="1407" h="2561" extrusionOk="0">
                  <a:moveTo>
                    <a:pt x="489" y="0"/>
                  </a:moveTo>
                  <a:cubicBezTo>
                    <a:pt x="387" y="0"/>
                    <a:pt x="290" y="32"/>
                    <a:pt x="208" y="130"/>
                  </a:cubicBezTo>
                  <a:cubicBezTo>
                    <a:pt x="112" y="248"/>
                    <a:pt x="79" y="340"/>
                    <a:pt x="85" y="418"/>
                  </a:cubicBezTo>
                  <a:lnTo>
                    <a:pt x="79" y="451"/>
                  </a:lnTo>
                  <a:cubicBezTo>
                    <a:pt x="91" y="587"/>
                    <a:pt x="118" y="769"/>
                    <a:pt x="216" y="873"/>
                  </a:cubicBezTo>
                  <a:cubicBezTo>
                    <a:pt x="301" y="959"/>
                    <a:pt x="496" y="998"/>
                    <a:pt x="358" y="1166"/>
                  </a:cubicBezTo>
                  <a:cubicBezTo>
                    <a:pt x="333" y="1199"/>
                    <a:pt x="294" y="1212"/>
                    <a:pt x="262" y="1238"/>
                  </a:cubicBezTo>
                  <a:cubicBezTo>
                    <a:pt x="91" y="1349"/>
                    <a:pt x="33" y="1563"/>
                    <a:pt x="27" y="1752"/>
                  </a:cubicBezTo>
                  <a:cubicBezTo>
                    <a:pt x="27" y="1960"/>
                    <a:pt x="1" y="2169"/>
                    <a:pt x="13" y="2377"/>
                  </a:cubicBezTo>
                  <a:cubicBezTo>
                    <a:pt x="13" y="2416"/>
                    <a:pt x="27" y="2468"/>
                    <a:pt x="66" y="2488"/>
                  </a:cubicBezTo>
                  <a:cubicBezTo>
                    <a:pt x="73" y="2490"/>
                    <a:pt x="79" y="2491"/>
                    <a:pt x="85" y="2491"/>
                  </a:cubicBezTo>
                  <a:cubicBezTo>
                    <a:pt x="98" y="2491"/>
                    <a:pt x="112" y="2488"/>
                    <a:pt x="124" y="2488"/>
                  </a:cubicBezTo>
                  <a:cubicBezTo>
                    <a:pt x="248" y="2488"/>
                    <a:pt x="365" y="2560"/>
                    <a:pt x="490" y="2560"/>
                  </a:cubicBezTo>
                  <a:cubicBezTo>
                    <a:pt x="541" y="2560"/>
                    <a:pt x="593" y="2552"/>
                    <a:pt x="638" y="2540"/>
                  </a:cubicBezTo>
                  <a:cubicBezTo>
                    <a:pt x="893" y="2488"/>
                    <a:pt x="1082" y="2507"/>
                    <a:pt x="1283" y="2312"/>
                  </a:cubicBezTo>
                  <a:cubicBezTo>
                    <a:pt x="1329" y="2273"/>
                    <a:pt x="1368" y="2221"/>
                    <a:pt x="1388" y="2162"/>
                  </a:cubicBezTo>
                  <a:cubicBezTo>
                    <a:pt x="1407" y="2091"/>
                    <a:pt x="1394" y="2005"/>
                    <a:pt x="1380" y="1927"/>
                  </a:cubicBezTo>
                  <a:cubicBezTo>
                    <a:pt x="1341" y="1726"/>
                    <a:pt x="1302" y="1524"/>
                    <a:pt x="1263" y="1323"/>
                  </a:cubicBezTo>
                  <a:cubicBezTo>
                    <a:pt x="1251" y="1284"/>
                    <a:pt x="1244" y="1238"/>
                    <a:pt x="1212" y="1212"/>
                  </a:cubicBezTo>
                  <a:cubicBezTo>
                    <a:pt x="1179" y="1185"/>
                    <a:pt x="1140" y="1185"/>
                    <a:pt x="1107" y="1173"/>
                  </a:cubicBezTo>
                  <a:cubicBezTo>
                    <a:pt x="1010" y="1154"/>
                    <a:pt x="912" y="1101"/>
                    <a:pt x="827" y="1055"/>
                  </a:cubicBezTo>
                  <a:cubicBezTo>
                    <a:pt x="880" y="1037"/>
                    <a:pt x="926" y="977"/>
                    <a:pt x="1023" y="932"/>
                  </a:cubicBezTo>
                  <a:cubicBezTo>
                    <a:pt x="1179" y="866"/>
                    <a:pt x="958" y="821"/>
                    <a:pt x="1062" y="802"/>
                  </a:cubicBezTo>
                  <a:cubicBezTo>
                    <a:pt x="1166" y="782"/>
                    <a:pt x="1232" y="749"/>
                    <a:pt x="1199" y="659"/>
                  </a:cubicBezTo>
                  <a:cubicBezTo>
                    <a:pt x="1160" y="568"/>
                    <a:pt x="1127" y="463"/>
                    <a:pt x="1107" y="307"/>
                  </a:cubicBezTo>
                  <a:cubicBezTo>
                    <a:pt x="1088" y="151"/>
                    <a:pt x="944" y="99"/>
                    <a:pt x="749" y="46"/>
                  </a:cubicBezTo>
                  <a:cubicBezTo>
                    <a:pt x="663" y="23"/>
                    <a:pt x="574" y="0"/>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9"/>
            <p:cNvSpPr/>
            <p:nvPr/>
          </p:nvSpPr>
          <p:spPr>
            <a:xfrm>
              <a:off x="3015785" y="4182206"/>
              <a:ext cx="248275" cy="451399"/>
            </a:xfrm>
            <a:custGeom>
              <a:avLst/>
              <a:gdLst/>
              <a:ahLst/>
              <a:cxnLst/>
              <a:rect l="l" t="t" r="r" b="b"/>
              <a:pathLst>
                <a:path w="599" h="1089" extrusionOk="0">
                  <a:moveTo>
                    <a:pt x="212" y="0"/>
                  </a:moveTo>
                  <a:cubicBezTo>
                    <a:pt x="169" y="0"/>
                    <a:pt x="127" y="14"/>
                    <a:pt x="91" y="53"/>
                  </a:cubicBezTo>
                  <a:cubicBezTo>
                    <a:pt x="52" y="106"/>
                    <a:pt x="39" y="145"/>
                    <a:pt x="39" y="177"/>
                  </a:cubicBezTo>
                  <a:lnTo>
                    <a:pt x="39" y="191"/>
                  </a:lnTo>
                  <a:cubicBezTo>
                    <a:pt x="46" y="248"/>
                    <a:pt x="52" y="327"/>
                    <a:pt x="99" y="372"/>
                  </a:cubicBezTo>
                  <a:cubicBezTo>
                    <a:pt x="130" y="405"/>
                    <a:pt x="216" y="425"/>
                    <a:pt x="156" y="497"/>
                  </a:cubicBezTo>
                  <a:cubicBezTo>
                    <a:pt x="144" y="509"/>
                    <a:pt x="130" y="516"/>
                    <a:pt x="117" y="522"/>
                  </a:cubicBezTo>
                  <a:cubicBezTo>
                    <a:pt x="46" y="575"/>
                    <a:pt x="21" y="659"/>
                    <a:pt x="13" y="744"/>
                  </a:cubicBezTo>
                  <a:cubicBezTo>
                    <a:pt x="13" y="828"/>
                    <a:pt x="0" y="919"/>
                    <a:pt x="6" y="1011"/>
                  </a:cubicBezTo>
                  <a:cubicBezTo>
                    <a:pt x="13" y="1023"/>
                    <a:pt x="13" y="1050"/>
                    <a:pt x="33" y="1056"/>
                  </a:cubicBezTo>
                  <a:lnTo>
                    <a:pt x="60" y="1056"/>
                  </a:lnTo>
                  <a:cubicBezTo>
                    <a:pt x="111" y="1056"/>
                    <a:pt x="156" y="1083"/>
                    <a:pt x="208" y="1089"/>
                  </a:cubicBezTo>
                  <a:cubicBezTo>
                    <a:pt x="235" y="1089"/>
                    <a:pt x="255" y="1083"/>
                    <a:pt x="274" y="1075"/>
                  </a:cubicBezTo>
                  <a:cubicBezTo>
                    <a:pt x="378" y="1056"/>
                    <a:pt x="463" y="1062"/>
                    <a:pt x="547" y="984"/>
                  </a:cubicBezTo>
                  <a:cubicBezTo>
                    <a:pt x="567" y="966"/>
                    <a:pt x="580" y="945"/>
                    <a:pt x="592" y="919"/>
                  </a:cubicBezTo>
                  <a:cubicBezTo>
                    <a:pt x="599" y="887"/>
                    <a:pt x="592" y="848"/>
                    <a:pt x="586" y="816"/>
                  </a:cubicBezTo>
                  <a:cubicBezTo>
                    <a:pt x="574" y="731"/>
                    <a:pt x="553" y="645"/>
                    <a:pt x="541" y="561"/>
                  </a:cubicBezTo>
                  <a:cubicBezTo>
                    <a:pt x="535" y="542"/>
                    <a:pt x="528" y="528"/>
                    <a:pt x="514" y="516"/>
                  </a:cubicBezTo>
                  <a:cubicBezTo>
                    <a:pt x="502" y="503"/>
                    <a:pt x="489" y="503"/>
                    <a:pt x="469" y="497"/>
                  </a:cubicBezTo>
                  <a:cubicBezTo>
                    <a:pt x="430" y="489"/>
                    <a:pt x="391" y="464"/>
                    <a:pt x="352" y="450"/>
                  </a:cubicBezTo>
                  <a:cubicBezTo>
                    <a:pt x="378" y="437"/>
                    <a:pt x="397" y="411"/>
                    <a:pt x="436" y="398"/>
                  </a:cubicBezTo>
                  <a:cubicBezTo>
                    <a:pt x="502" y="366"/>
                    <a:pt x="411" y="347"/>
                    <a:pt x="456" y="341"/>
                  </a:cubicBezTo>
                  <a:cubicBezTo>
                    <a:pt x="496" y="333"/>
                    <a:pt x="528" y="320"/>
                    <a:pt x="508" y="281"/>
                  </a:cubicBezTo>
                  <a:cubicBezTo>
                    <a:pt x="496" y="242"/>
                    <a:pt x="481" y="197"/>
                    <a:pt x="475" y="131"/>
                  </a:cubicBezTo>
                  <a:cubicBezTo>
                    <a:pt x="463" y="67"/>
                    <a:pt x="403" y="41"/>
                    <a:pt x="319" y="20"/>
                  </a:cubicBezTo>
                  <a:cubicBezTo>
                    <a:pt x="284" y="9"/>
                    <a:pt x="247" y="0"/>
                    <a:pt x="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9"/>
            <p:cNvSpPr/>
            <p:nvPr/>
          </p:nvSpPr>
          <p:spPr>
            <a:xfrm>
              <a:off x="4332338" y="4626404"/>
              <a:ext cx="198401" cy="358497"/>
            </a:xfrm>
            <a:custGeom>
              <a:avLst/>
              <a:gdLst/>
              <a:ahLst/>
              <a:cxnLst/>
              <a:rect l="l" t="t" r="r" b="b"/>
              <a:pathLst>
                <a:path w="601" h="1086" extrusionOk="0">
                  <a:moveTo>
                    <a:pt x="213" y="0"/>
                  </a:moveTo>
                  <a:cubicBezTo>
                    <a:pt x="169" y="0"/>
                    <a:pt x="127" y="14"/>
                    <a:pt x="92" y="53"/>
                  </a:cubicBezTo>
                  <a:cubicBezTo>
                    <a:pt x="53" y="106"/>
                    <a:pt x="39" y="145"/>
                    <a:pt x="39" y="177"/>
                  </a:cubicBezTo>
                  <a:lnTo>
                    <a:pt x="39" y="191"/>
                  </a:lnTo>
                  <a:cubicBezTo>
                    <a:pt x="39" y="248"/>
                    <a:pt x="53" y="327"/>
                    <a:pt x="98" y="372"/>
                  </a:cubicBezTo>
                  <a:cubicBezTo>
                    <a:pt x="131" y="405"/>
                    <a:pt x="216" y="419"/>
                    <a:pt x="156" y="497"/>
                  </a:cubicBezTo>
                  <a:cubicBezTo>
                    <a:pt x="144" y="509"/>
                    <a:pt x="131" y="516"/>
                    <a:pt x="111" y="522"/>
                  </a:cubicBezTo>
                  <a:cubicBezTo>
                    <a:pt x="39" y="575"/>
                    <a:pt x="14" y="659"/>
                    <a:pt x="14" y="744"/>
                  </a:cubicBezTo>
                  <a:cubicBezTo>
                    <a:pt x="14" y="828"/>
                    <a:pt x="0" y="919"/>
                    <a:pt x="8" y="1005"/>
                  </a:cubicBezTo>
                  <a:cubicBezTo>
                    <a:pt x="8" y="1023"/>
                    <a:pt x="14" y="1044"/>
                    <a:pt x="33" y="1056"/>
                  </a:cubicBezTo>
                  <a:lnTo>
                    <a:pt x="53" y="1056"/>
                  </a:lnTo>
                  <a:cubicBezTo>
                    <a:pt x="111" y="1056"/>
                    <a:pt x="156" y="1083"/>
                    <a:pt x="209" y="1083"/>
                  </a:cubicBezTo>
                  <a:cubicBezTo>
                    <a:pt x="217" y="1085"/>
                    <a:pt x="223" y="1085"/>
                    <a:pt x="230" y="1085"/>
                  </a:cubicBezTo>
                  <a:cubicBezTo>
                    <a:pt x="246" y="1085"/>
                    <a:pt x="260" y="1081"/>
                    <a:pt x="273" y="1075"/>
                  </a:cubicBezTo>
                  <a:cubicBezTo>
                    <a:pt x="378" y="1056"/>
                    <a:pt x="463" y="1063"/>
                    <a:pt x="547" y="978"/>
                  </a:cubicBezTo>
                  <a:cubicBezTo>
                    <a:pt x="567" y="966"/>
                    <a:pt x="580" y="939"/>
                    <a:pt x="586" y="919"/>
                  </a:cubicBezTo>
                  <a:cubicBezTo>
                    <a:pt x="600" y="888"/>
                    <a:pt x="594" y="848"/>
                    <a:pt x="586" y="816"/>
                  </a:cubicBezTo>
                  <a:cubicBezTo>
                    <a:pt x="573" y="731"/>
                    <a:pt x="555" y="645"/>
                    <a:pt x="534" y="561"/>
                  </a:cubicBezTo>
                  <a:cubicBezTo>
                    <a:pt x="534" y="542"/>
                    <a:pt x="528" y="522"/>
                    <a:pt x="516" y="516"/>
                  </a:cubicBezTo>
                  <a:cubicBezTo>
                    <a:pt x="502" y="503"/>
                    <a:pt x="489" y="503"/>
                    <a:pt x="469" y="497"/>
                  </a:cubicBezTo>
                  <a:cubicBezTo>
                    <a:pt x="430" y="489"/>
                    <a:pt x="391" y="464"/>
                    <a:pt x="352" y="450"/>
                  </a:cubicBezTo>
                  <a:cubicBezTo>
                    <a:pt x="378" y="438"/>
                    <a:pt x="398" y="411"/>
                    <a:pt x="438" y="398"/>
                  </a:cubicBezTo>
                  <a:cubicBezTo>
                    <a:pt x="502" y="366"/>
                    <a:pt x="411" y="347"/>
                    <a:pt x="450" y="341"/>
                  </a:cubicBezTo>
                  <a:cubicBezTo>
                    <a:pt x="495" y="333"/>
                    <a:pt x="528" y="320"/>
                    <a:pt x="508" y="281"/>
                  </a:cubicBezTo>
                  <a:cubicBezTo>
                    <a:pt x="495" y="242"/>
                    <a:pt x="483" y="197"/>
                    <a:pt x="477" y="131"/>
                  </a:cubicBezTo>
                  <a:cubicBezTo>
                    <a:pt x="463" y="67"/>
                    <a:pt x="405" y="41"/>
                    <a:pt x="320" y="20"/>
                  </a:cubicBezTo>
                  <a:cubicBezTo>
                    <a:pt x="285" y="9"/>
                    <a:pt x="249"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9"/>
            <p:cNvSpPr/>
            <p:nvPr/>
          </p:nvSpPr>
          <p:spPr>
            <a:xfrm>
              <a:off x="2378575" y="4270392"/>
              <a:ext cx="457483" cy="403759"/>
            </a:xfrm>
            <a:custGeom>
              <a:avLst/>
              <a:gdLst/>
              <a:ahLst/>
              <a:cxnLst/>
              <a:rect l="l" t="t" r="r" b="b"/>
              <a:pathLst>
                <a:path w="2495" h="2202" extrusionOk="0">
                  <a:moveTo>
                    <a:pt x="763" y="807"/>
                  </a:moveTo>
                  <a:cubicBezTo>
                    <a:pt x="763" y="807"/>
                    <a:pt x="757" y="820"/>
                    <a:pt x="757" y="832"/>
                  </a:cubicBezTo>
                  <a:cubicBezTo>
                    <a:pt x="751" y="820"/>
                    <a:pt x="743" y="814"/>
                    <a:pt x="730" y="807"/>
                  </a:cubicBezTo>
                  <a:close/>
                  <a:moveTo>
                    <a:pt x="926" y="871"/>
                  </a:moveTo>
                  <a:lnTo>
                    <a:pt x="958" y="904"/>
                  </a:lnTo>
                  <a:cubicBezTo>
                    <a:pt x="958" y="904"/>
                    <a:pt x="958" y="910"/>
                    <a:pt x="952" y="910"/>
                  </a:cubicBezTo>
                  <a:cubicBezTo>
                    <a:pt x="919" y="937"/>
                    <a:pt x="868" y="976"/>
                    <a:pt x="815" y="1034"/>
                  </a:cubicBezTo>
                  <a:cubicBezTo>
                    <a:pt x="757" y="1087"/>
                    <a:pt x="685" y="1126"/>
                    <a:pt x="601" y="1126"/>
                  </a:cubicBezTo>
                  <a:cubicBezTo>
                    <a:pt x="601" y="1126"/>
                    <a:pt x="724" y="1015"/>
                    <a:pt x="763" y="931"/>
                  </a:cubicBezTo>
                  <a:lnTo>
                    <a:pt x="769" y="931"/>
                  </a:lnTo>
                  <a:cubicBezTo>
                    <a:pt x="777" y="946"/>
                    <a:pt x="791" y="952"/>
                    <a:pt x="807" y="952"/>
                  </a:cubicBezTo>
                  <a:cubicBezTo>
                    <a:pt x="847" y="952"/>
                    <a:pt x="902" y="914"/>
                    <a:pt x="926" y="871"/>
                  </a:cubicBezTo>
                  <a:close/>
                  <a:moveTo>
                    <a:pt x="1117" y="1"/>
                  </a:moveTo>
                  <a:cubicBezTo>
                    <a:pt x="1071" y="1"/>
                    <a:pt x="1029" y="11"/>
                    <a:pt x="998" y="39"/>
                  </a:cubicBezTo>
                  <a:cubicBezTo>
                    <a:pt x="913" y="110"/>
                    <a:pt x="874" y="175"/>
                    <a:pt x="860" y="234"/>
                  </a:cubicBezTo>
                  <a:lnTo>
                    <a:pt x="860" y="260"/>
                  </a:lnTo>
                  <a:cubicBezTo>
                    <a:pt x="841" y="429"/>
                    <a:pt x="860" y="540"/>
                    <a:pt x="907" y="604"/>
                  </a:cubicBezTo>
                  <a:cubicBezTo>
                    <a:pt x="874" y="631"/>
                    <a:pt x="841" y="657"/>
                    <a:pt x="821" y="682"/>
                  </a:cubicBezTo>
                  <a:cubicBezTo>
                    <a:pt x="813" y="678"/>
                    <a:pt x="805" y="675"/>
                    <a:pt x="798" y="675"/>
                  </a:cubicBezTo>
                  <a:cubicBezTo>
                    <a:pt x="768" y="675"/>
                    <a:pt x="747" y="718"/>
                    <a:pt x="704" y="787"/>
                  </a:cubicBezTo>
                  <a:cubicBezTo>
                    <a:pt x="690" y="783"/>
                    <a:pt x="676" y="780"/>
                    <a:pt x="661" y="780"/>
                  </a:cubicBezTo>
                  <a:cubicBezTo>
                    <a:pt x="632" y="780"/>
                    <a:pt x="599" y="790"/>
                    <a:pt x="562" y="820"/>
                  </a:cubicBezTo>
                  <a:cubicBezTo>
                    <a:pt x="451" y="910"/>
                    <a:pt x="1" y="1256"/>
                    <a:pt x="327" y="1517"/>
                  </a:cubicBezTo>
                  <a:cubicBezTo>
                    <a:pt x="406" y="1580"/>
                    <a:pt x="486" y="1605"/>
                    <a:pt x="559" y="1605"/>
                  </a:cubicBezTo>
                  <a:cubicBezTo>
                    <a:pt x="575" y="1605"/>
                    <a:pt x="591" y="1603"/>
                    <a:pt x="607" y="1601"/>
                  </a:cubicBezTo>
                  <a:lnTo>
                    <a:pt x="607" y="1601"/>
                  </a:lnTo>
                  <a:cubicBezTo>
                    <a:pt x="587" y="1679"/>
                    <a:pt x="562" y="1751"/>
                    <a:pt x="562" y="1751"/>
                  </a:cubicBezTo>
                  <a:lnTo>
                    <a:pt x="829" y="1823"/>
                  </a:lnTo>
                  <a:cubicBezTo>
                    <a:pt x="829" y="1823"/>
                    <a:pt x="1352" y="2007"/>
                    <a:pt x="1485" y="2007"/>
                  </a:cubicBezTo>
                  <a:cubicBezTo>
                    <a:pt x="1493" y="2007"/>
                    <a:pt x="1500" y="2006"/>
                    <a:pt x="1505" y="2004"/>
                  </a:cubicBezTo>
                  <a:cubicBezTo>
                    <a:pt x="1571" y="1985"/>
                    <a:pt x="1655" y="1946"/>
                    <a:pt x="1707" y="1920"/>
                  </a:cubicBezTo>
                  <a:cubicBezTo>
                    <a:pt x="1713" y="1946"/>
                    <a:pt x="1727" y="1971"/>
                    <a:pt x="1733" y="2004"/>
                  </a:cubicBezTo>
                  <a:cubicBezTo>
                    <a:pt x="1766" y="2160"/>
                    <a:pt x="1785" y="2181"/>
                    <a:pt x="1929" y="2199"/>
                  </a:cubicBezTo>
                  <a:cubicBezTo>
                    <a:pt x="1938" y="2201"/>
                    <a:pt x="1947" y="2201"/>
                    <a:pt x="1956" y="2201"/>
                  </a:cubicBezTo>
                  <a:cubicBezTo>
                    <a:pt x="2073" y="2201"/>
                    <a:pt x="2090" y="2073"/>
                    <a:pt x="2079" y="1940"/>
                  </a:cubicBezTo>
                  <a:cubicBezTo>
                    <a:pt x="2071" y="1809"/>
                    <a:pt x="2065" y="1731"/>
                    <a:pt x="2026" y="1549"/>
                  </a:cubicBezTo>
                  <a:cubicBezTo>
                    <a:pt x="2137" y="1523"/>
                    <a:pt x="2235" y="1451"/>
                    <a:pt x="2326" y="1406"/>
                  </a:cubicBezTo>
                  <a:cubicBezTo>
                    <a:pt x="2494" y="1315"/>
                    <a:pt x="2462" y="1009"/>
                    <a:pt x="2383" y="676"/>
                  </a:cubicBezTo>
                  <a:cubicBezTo>
                    <a:pt x="2327" y="467"/>
                    <a:pt x="2041" y="437"/>
                    <a:pt x="1773" y="437"/>
                  </a:cubicBezTo>
                  <a:cubicBezTo>
                    <a:pt x="1667" y="437"/>
                    <a:pt x="1564" y="442"/>
                    <a:pt x="1479" y="442"/>
                  </a:cubicBezTo>
                  <a:cubicBezTo>
                    <a:pt x="1479" y="429"/>
                    <a:pt x="1485" y="423"/>
                    <a:pt x="1479" y="409"/>
                  </a:cubicBezTo>
                  <a:cubicBezTo>
                    <a:pt x="1466" y="246"/>
                    <a:pt x="1518" y="123"/>
                    <a:pt x="1388" y="71"/>
                  </a:cubicBezTo>
                  <a:cubicBezTo>
                    <a:pt x="1304" y="37"/>
                    <a:pt x="1203" y="1"/>
                    <a:pt x="1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9"/>
            <p:cNvSpPr/>
            <p:nvPr/>
          </p:nvSpPr>
          <p:spPr>
            <a:xfrm>
              <a:off x="3850174" y="4484461"/>
              <a:ext cx="390776" cy="346084"/>
            </a:xfrm>
            <a:custGeom>
              <a:avLst/>
              <a:gdLst/>
              <a:ahLst/>
              <a:cxnLst/>
              <a:rect l="l" t="t" r="r" b="b"/>
              <a:pathLst>
                <a:path w="1557" h="1379" extrusionOk="0">
                  <a:moveTo>
                    <a:pt x="475" y="505"/>
                  </a:moveTo>
                  <a:cubicBezTo>
                    <a:pt x="475" y="505"/>
                    <a:pt x="475" y="511"/>
                    <a:pt x="469" y="524"/>
                  </a:cubicBezTo>
                  <a:cubicBezTo>
                    <a:pt x="463" y="518"/>
                    <a:pt x="463" y="511"/>
                    <a:pt x="455" y="505"/>
                  </a:cubicBezTo>
                  <a:close/>
                  <a:moveTo>
                    <a:pt x="572" y="544"/>
                  </a:moveTo>
                  <a:cubicBezTo>
                    <a:pt x="586" y="551"/>
                    <a:pt x="592" y="557"/>
                    <a:pt x="599" y="563"/>
                  </a:cubicBezTo>
                  <a:lnTo>
                    <a:pt x="592" y="569"/>
                  </a:lnTo>
                  <a:cubicBezTo>
                    <a:pt x="572" y="583"/>
                    <a:pt x="541" y="608"/>
                    <a:pt x="508" y="647"/>
                  </a:cubicBezTo>
                  <a:cubicBezTo>
                    <a:pt x="469" y="680"/>
                    <a:pt x="424" y="707"/>
                    <a:pt x="371" y="707"/>
                  </a:cubicBezTo>
                  <a:cubicBezTo>
                    <a:pt x="371" y="707"/>
                    <a:pt x="449" y="635"/>
                    <a:pt x="475" y="583"/>
                  </a:cubicBezTo>
                  <a:cubicBezTo>
                    <a:pt x="481" y="592"/>
                    <a:pt x="489" y="596"/>
                    <a:pt x="499" y="596"/>
                  </a:cubicBezTo>
                  <a:cubicBezTo>
                    <a:pt x="525" y="596"/>
                    <a:pt x="559" y="572"/>
                    <a:pt x="572" y="544"/>
                  </a:cubicBezTo>
                  <a:close/>
                  <a:moveTo>
                    <a:pt x="694" y="0"/>
                  </a:moveTo>
                  <a:cubicBezTo>
                    <a:pt x="667" y="0"/>
                    <a:pt x="643" y="7"/>
                    <a:pt x="625" y="22"/>
                  </a:cubicBezTo>
                  <a:cubicBezTo>
                    <a:pt x="566" y="68"/>
                    <a:pt x="541" y="107"/>
                    <a:pt x="533" y="146"/>
                  </a:cubicBezTo>
                  <a:lnTo>
                    <a:pt x="533" y="160"/>
                  </a:lnTo>
                  <a:cubicBezTo>
                    <a:pt x="521" y="271"/>
                    <a:pt x="533" y="335"/>
                    <a:pt x="560" y="374"/>
                  </a:cubicBezTo>
                  <a:cubicBezTo>
                    <a:pt x="541" y="394"/>
                    <a:pt x="527" y="413"/>
                    <a:pt x="508" y="427"/>
                  </a:cubicBezTo>
                  <a:cubicBezTo>
                    <a:pt x="503" y="425"/>
                    <a:pt x="499" y="423"/>
                    <a:pt x="495" y="423"/>
                  </a:cubicBezTo>
                  <a:cubicBezTo>
                    <a:pt x="476" y="423"/>
                    <a:pt x="463" y="449"/>
                    <a:pt x="436" y="491"/>
                  </a:cubicBezTo>
                  <a:cubicBezTo>
                    <a:pt x="428" y="489"/>
                    <a:pt x="420" y="488"/>
                    <a:pt x="412" y="488"/>
                  </a:cubicBezTo>
                  <a:cubicBezTo>
                    <a:pt x="394" y="488"/>
                    <a:pt x="375" y="495"/>
                    <a:pt x="352" y="518"/>
                  </a:cubicBezTo>
                  <a:cubicBezTo>
                    <a:pt x="280" y="569"/>
                    <a:pt x="0" y="785"/>
                    <a:pt x="202" y="947"/>
                  </a:cubicBezTo>
                  <a:cubicBezTo>
                    <a:pt x="250" y="990"/>
                    <a:pt x="299" y="1007"/>
                    <a:pt x="347" y="1007"/>
                  </a:cubicBezTo>
                  <a:cubicBezTo>
                    <a:pt x="357" y="1007"/>
                    <a:pt x="367" y="1007"/>
                    <a:pt x="377" y="1005"/>
                  </a:cubicBezTo>
                  <a:lnTo>
                    <a:pt x="377" y="1005"/>
                  </a:lnTo>
                  <a:lnTo>
                    <a:pt x="352" y="1097"/>
                  </a:lnTo>
                  <a:lnTo>
                    <a:pt x="514" y="1136"/>
                  </a:lnTo>
                  <a:cubicBezTo>
                    <a:pt x="514" y="1136"/>
                    <a:pt x="851" y="1254"/>
                    <a:pt x="928" y="1254"/>
                  </a:cubicBezTo>
                  <a:cubicBezTo>
                    <a:pt x="932" y="1254"/>
                    <a:pt x="935" y="1254"/>
                    <a:pt x="938" y="1254"/>
                  </a:cubicBezTo>
                  <a:cubicBezTo>
                    <a:pt x="977" y="1240"/>
                    <a:pt x="1035" y="1215"/>
                    <a:pt x="1061" y="1201"/>
                  </a:cubicBezTo>
                  <a:cubicBezTo>
                    <a:pt x="1067" y="1221"/>
                    <a:pt x="1074" y="1233"/>
                    <a:pt x="1080" y="1254"/>
                  </a:cubicBezTo>
                  <a:cubicBezTo>
                    <a:pt x="1100" y="1351"/>
                    <a:pt x="1113" y="1365"/>
                    <a:pt x="1205" y="1377"/>
                  </a:cubicBezTo>
                  <a:cubicBezTo>
                    <a:pt x="1210" y="1378"/>
                    <a:pt x="1216" y="1378"/>
                    <a:pt x="1221" y="1378"/>
                  </a:cubicBezTo>
                  <a:cubicBezTo>
                    <a:pt x="1291" y="1378"/>
                    <a:pt x="1301" y="1299"/>
                    <a:pt x="1296" y="1215"/>
                  </a:cubicBezTo>
                  <a:cubicBezTo>
                    <a:pt x="1289" y="1130"/>
                    <a:pt x="1289" y="1083"/>
                    <a:pt x="1263" y="974"/>
                  </a:cubicBezTo>
                  <a:cubicBezTo>
                    <a:pt x="1335" y="954"/>
                    <a:pt x="1392" y="908"/>
                    <a:pt x="1452" y="882"/>
                  </a:cubicBezTo>
                  <a:cubicBezTo>
                    <a:pt x="1556" y="824"/>
                    <a:pt x="1536" y="635"/>
                    <a:pt x="1485" y="419"/>
                  </a:cubicBezTo>
                  <a:cubicBezTo>
                    <a:pt x="1453" y="293"/>
                    <a:pt x="1281" y="274"/>
                    <a:pt x="1118" y="274"/>
                  </a:cubicBezTo>
                  <a:cubicBezTo>
                    <a:pt x="1047" y="274"/>
                    <a:pt x="979" y="277"/>
                    <a:pt x="924" y="277"/>
                  </a:cubicBezTo>
                  <a:lnTo>
                    <a:pt x="924" y="257"/>
                  </a:lnTo>
                  <a:cubicBezTo>
                    <a:pt x="911" y="160"/>
                    <a:pt x="944" y="82"/>
                    <a:pt x="866" y="49"/>
                  </a:cubicBezTo>
                  <a:cubicBezTo>
                    <a:pt x="811" y="23"/>
                    <a:pt x="747" y="0"/>
                    <a:pt x="6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9"/>
          <p:cNvSpPr/>
          <p:nvPr/>
        </p:nvSpPr>
        <p:spPr>
          <a:xfrm>
            <a:off x="0" y="3466075"/>
            <a:ext cx="4813669" cy="1677433"/>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
          <p:cNvSpPr/>
          <p:nvPr/>
        </p:nvSpPr>
        <p:spPr>
          <a:xfrm>
            <a:off x="0" y="4048650"/>
            <a:ext cx="3159483" cy="1094847"/>
          </a:xfrm>
          <a:custGeom>
            <a:avLst/>
            <a:gdLst/>
            <a:ahLst/>
            <a:cxnLst/>
            <a:rect l="l" t="t" r="r" b="b"/>
            <a:pathLst>
              <a:path w="16211" h="9324" extrusionOk="0">
                <a:moveTo>
                  <a:pt x="1629" y="0"/>
                </a:moveTo>
                <a:lnTo>
                  <a:pt x="1" y="294"/>
                </a:lnTo>
                <a:lnTo>
                  <a:pt x="1" y="9284"/>
                </a:lnTo>
                <a:lnTo>
                  <a:pt x="14622" y="9284"/>
                </a:lnTo>
                <a:lnTo>
                  <a:pt x="16211" y="9323"/>
                </a:lnTo>
                <a:cubicBezTo>
                  <a:pt x="16191" y="9311"/>
                  <a:pt x="16178" y="9297"/>
                  <a:pt x="16159" y="9284"/>
                </a:cubicBezTo>
                <a:cubicBezTo>
                  <a:pt x="15691" y="8900"/>
                  <a:pt x="15300" y="8620"/>
                  <a:pt x="15136" y="8620"/>
                </a:cubicBezTo>
                <a:cubicBezTo>
                  <a:pt x="14577" y="8620"/>
                  <a:pt x="11581" y="6394"/>
                  <a:pt x="11581" y="6394"/>
                </a:cubicBezTo>
                <a:lnTo>
                  <a:pt x="6621" y="4519"/>
                </a:lnTo>
                <a:lnTo>
                  <a:pt x="16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p:nvPr/>
        </p:nvSpPr>
        <p:spPr>
          <a:xfrm flipH="1">
            <a:off x="5412993" y="4681201"/>
            <a:ext cx="3731007" cy="462296"/>
          </a:xfrm>
          <a:custGeom>
            <a:avLst/>
            <a:gdLst/>
            <a:ahLst/>
            <a:cxnLst/>
            <a:rect l="l" t="t" r="r" b="b"/>
            <a:pathLst>
              <a:path w="34011" h="11831" extrusionOk="0">
                <a:moveTo>
                  <a:pt x="1" y="1"/>
                </a:moveTo>
                <a:lnTo>
                  <a:pt x="1" y="11791"/>
                </a:lnTo>
                <a:lnTo>
                  <a:pt x="14622" y="11791"/>
                </a:lnTo>
                <a:lnTo>
                  <a:pt x="16211" y="11830"/>
                </a:lnTo>
                <a:cubicBezTo>
                  <a:pt x="16191" y="11818"/>
                  <a:pt x="16178" y="11804"/>
                  <a:pt x="16159" y="11791"/>
                </a:cubicBezTo>
                <a:lnTo>
                  <a:pt x="34010" y="11791"/>
                </a:lnTo>
                <a:lnTo>
                  <a:pt x="32812" y="10405"/>
                </a:lnTo>
                <a:cubicBezTo>
                  <a:pt x="32584" y="10144"/>
                  <a:pt x="32350" y="9871"/>
                  <a:pt x="32050" y="9708"/>
                </a:cubicBezTo>
                <a:cubicBezTo>
                  <a:pt x="31823" y="9577"/>
                  <a:pt x="31568" y="9519"/>
                  <a:pt x="31315" y="9474"/>
                </a:cubicBezTo>
                <a:cubicBezTo>
                  <a:pt x="30964" y="9408"/>
                  <a:pt x="30604" y="9376"/>
                  <a:pt x="30273" y="9246"/>
                </a:cubicBezTo>
                <a:cubicBezTo>
                  <a:pt x="28964" y="8732"/>
                  <a:pt x="28425" y="6863"/>
                  <a:pt x="27031" y="6680"/>
                </a:cubicBezTo>
                <a:cubicBezTo>
                  <a:pt x="26963" y="6672"/>
                  <a:pt x="26895" y="6668"/>
                  <a:pt x="26828" y="6668"/>
                </a:cubicBezTo>
                <a:cubicBezTo>
                  <a:pt x="25993" y="6668"/>
                  <a:pt x="25206" y="7269"/>
                  <a:pt x="24366" y="7269"/>
                </a:cubicBezTo>
                <a:cubicBezTo>
                  <a:pt x="24334" y="7269"/>
                  <a:pt x="24302" y="7268"/>
                  <a:pt x="24270" y="7266"/>
                </a:cubicBezTo>
                <a:cubicBezTo>
                  <a:pt x="23242" y="7208"/>
                  <a:pt x="22480" y="6238"/>
                  <a:pt x="21478" y="5998"/>
                </a:cubicBezTo>
                <a:cubicBezTo>
                  <a:pt x="21272" y="5946"/>
                  <a:pt x="21063" y="5928"/>
                  <a:pt x="20852" y="5928"/>
                </a:cubicBezTo>
                <a:cubicBezTo>
                  <a:pt x="20329" y="5928"/>
                  <a:pt x="19795" y="6040"/>
                  <a:pt x="19269" y="6040"/>
                </a:cubicBezTo>
                <a:cubicBezTo>
                  <a:pt x="19088" y="6040"/>
                  <a:pt x="18908" y="6027"/>
                  <a:pt x="18730" y="5991"/>
                </a:cubicBezTo>
                <a:cubicBezTo>
                  <a:pt x="17617" y="5769"/>
                  <a:pt x="16869" y="4754"/>
                  <a:pt x="15950" y="4084"/>
                </a:cubicBezTo>
                <a:cubicBezTo>
                  <a:pt x="15025" y="3403"/>
                  <a:pt x="14159" y="3336"/>
                  <a:pt x="13271" y="3336"/>
                </a:cubicBezTo>
                <a:cubicBezTo>
                  <a:pt x="13053" y="3336"/>
                  <a:pt x="12833" y="3340"/>
                  <a:pt x="12611" y="3340"/>
                </a:cubicBezTo>
                <a:cubicBezTo>
                  <a:pt x="12110" y="3340"/>
                  <a:pt x="11596" y="3319"/>
                  <a:pt x="11055" y="3185"/>
                </a:cubicBezTo>
                <a:cubicBezTo>
                  <a:pt x="10658" y="3087"/>
                  <a:pt x="10325" y="2840"/>
                  <a:pt x="10006" y="2585"/>
                </a:cubicBezTo>
                <a:cubicBezTo>
                  <a:pt x="9149" y="1908"/>
                  <a:pt x="8127" y="1139"/>
                  <a:pt x="7104" y="1139"/>
                </a:cubicBezTo>
                <a:cubicBezTo>
                  <a:pt x="6869" y="1139"/>
                  <a:pt x="6634" y="1180"/>
                  <a:pt x="6400" y="1271"/>
                </a:cubicBezTo>
                <a:cubicBezTo>
                  <a:pt x="6049" y="1401"/>
                  <a:pt x="5749" y="1641"/>
                  <a:pt x="5391" y="1734"/>
                </a:cubicBezTo>
                <a:cubicBezTo>
                  <a:pt x="5266" y="1767"/>
                  <a:pt x="5141" y="1782"/>
                  <a:pt x="5018" y="1782"/>
                </a:cubicBezTo>
                <a:cubicBezTo>
                  <a:pt x="4272" y="1782"/>
                  <a:pt x="3568" y="1230"/>
                  <a:pt x="2897" y="827"/>
                </a:cubicBezTo>
                <a:cubicBezTo>
                  <a:pt x="2025" y="307"/>
                  <a:pt x="1016" y="3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352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3"/>
        <p:cNvGrpSpPr/>
        <p:nvPr/>
      </p:nvGrpSpPr>
      <p:grpSpPr>
        <a:xfrm>
          <a:off x="0" y="0"/>
          <a:ext cx="0" cy="0"/>
          <a:chOff x="0" y="0"/>
          <a:chExt cx="0" cy="0"/>
        </a:xfrm>
      </p:grpSpPr>
    </p:spTree>
    <p:extLst>
      <p:ext uri="{BB962C8B-B14F-4D97-AF65-F5344CB8AC3E}">
        <p14:creationId xmlns:p14="http://schemas.microsoft.com/office/powerpoint/2010/main" val="228775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 name="Google Shape;86;p13"/>
          <p:cNvSpPr txBox="1">
            <a:spLocks noGrp="1"/>
          </p:cNvSpPr>
          <p:nvPr>
            <p:ph type="subTitle" idx="1"/>
          </p:nvPr>
        </p:nvSpPr>
        <p:spPr>
          <a:xfrm>
            <a:off x="2413025" y="203707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3"/>
          <p:cNvSpPr txBox="1">
            <a:spLocks noGrp="1"/>
          </p:cNvSpPr>
          <p:nvPr>
            <p:ph type="title" idx="2" hasCustomPrompt="1"/>
          </p:nvPr>
        </p:nvSpPr>
        <p:spPr>
          <a:xfrm>
            <a:off x="1338250" y="1245600"/>
            <a:ext cx="906300" cy="827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8" name="Google Shape;88;p13"/>
          <p:cNvSpPr txBox="1">
            <a:spLocks noGrp="1"/>
          </p:cNvSpPr>
          <p:nvPr>
            <p:ph type="subTitle" idx="3"/>
          </p:nvPr>
        </p:nvSpPr>
        <p:spPr>
          <a:xfrm>
            <a:off x="2413025" y="1205400"/>
            <a:ext cx="2305500" cy="9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400" b="0">
                <a:solidFill>
                  <a:schemeClr val="dk2"/>
                </a:solidFill>
                <a:latin typeface="Red Hat Display SemiBold"/>
                <a:ea typeface="Red Hat Display SemiBold"/>
                <a:cs typeface="Red Hat Display SemiBold"/>
                <a:sym typeface="Red Hat Display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9" name="Google Shape;89;p13"/>
          <p:cNvSpPr txBox="1">
            <a:spLocks noGrp="1"/>
          </p:cNvSpPr>
          <p:nvPr>
            <p:ph type="subTitle" idx="4"/>
          </p:nvPr>
        </p:nvSpPr>
        <p:spPr>
          <a:xfrm>
            <a:off x="2413025" y="383752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13"/>
          <p:cNvSpPr txBox="1">
            <a:spLocks noGrp="1"/>
          </p:cNvSpPr>
          <p:nvPr>
            <p:ph type="title" idx="5" hasCustomPrompt="1"/>
          </p:nvPr>
        </p:nvSpPr>
        <p:spPr>
          <a:xfrm>
            <a:off x="1338250" y="3046050"/>
            <a:ext cx="906300" cy="827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 name="Google Shape;91;p13"/>
          <p:cNvSpPr txBox="1">
            <a:spLocks noGrp="1"/>
          </p:cNvSpPr>
          <p:nvPr>
            <p:ph type="subTitle" idx="6"/>
          </p:nvPr>
        </p:nvSpPr>
        <p:spPr>
          <a:xfrm>
            <a:off x="2413025" y="3005850"/>
            <a:ext cx="2305500" cy="9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400" b="0">
                <a:solidFill>
                  <a:schemeClr val="dk2"/>
                </a:solidFill>
                <a:latin typeface="Red Hat Display SemiBold"/>
                <a:ea typeface="Red Hat Display SemiBold"/>
                <a:cs typeface="Red Hat Display SemiBold"/>
                <a:sym typeface="Red Hat Display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2" name="Google Shape;92;p13"/>
          <p:cNvSpPr txBox="1">
            <a:spLocks noGrp="1"/>
          </p:cNvSpPr>
          <p:nvPr>
            <p:ph type="subTitle" idx="7"/>
          </p:nvPr>
        </p:nvSpPr>
        <p:spPr>
          <a:xfrm>
            <a:off x="6118500" y="203707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3"/>
          <p:cNvSpPr txBox="1">
            <a:spLocks noGrp="1"/>
          </p:cNvSpPr>
          <p:nvPr>
            <p:ph type="title" idx="8" hasCustomPrompt="1"/>
          </p:nvPr>
        </p:nvSpPr>
        <p:spPr>
          <a:xfrm>
            <a:off x="5043725" y="1245600"/>
            <a:ext cx="906300" cy="827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 name="Google Shape;94;p13"/>
          <p:cNvSpPr txBox="1">
            <a:spLocks noGrp="1"/>
          </p:cNvSpPr>
          <p:nvPr>
            <p:ph type="subTitle" idx="9"/>
          </p:nvPr>
        </p:nvSpPr>
        <p:spPr>
          <a:xfrm>
            <a:off x="6118500" y="1205400"/>
            <a:ext cx="2305500" cy="9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400" b="0">
                <a:solidFill>
                  <a:schemeClr val="dk2"/>
                </a:solidFill>
                <a:latin typeface="Red Hat Display SemiBold"/>
                <a:ea typeface="Red Hat Display SemiBold"/>
                <a:cs typeface="Red Hat Display SemiBold"/>
                <a:sym typeface="Red Hat Display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5" name="Google Shape;95;p13"/>
          <p:cNvSpPr txBox="1">
            <a:spLocks noGrp="1"/>
          </p:cNvSpPr>
          <p:nvPr>
            <p:ph type="subTitle" idx="13"/>
          </p:nvPr>
        </p:nvSpPr>
        <p:spPr>
          <a:xfrm>
            <a:off x="6118500" y="383752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3"/>
          <p:cNvSpPr txBox="1">
            <a:spLocks noGrp="1"/>
          </p:cNvSpPr>
          <p:nvPr>
            <p:ph type="title" idx="14" hasCustomPrompt="1"/>
          </p:nvPr>
        </p:nvSpPr>
        <p:spPr>
          <a:xfrm>
            <a:off x="5043725" y="3046050"/>
            <a:ext cx="906300" cy="827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7" name="Google Shape;97;p13"/>
          <p:cNvSpPr txBox="1">
            <a:spLocks noGrp="1"/>
          </p:cNvSpPr>
          <p:nvPr>
            <p:ph type="subTitle" idx="15"/>
          </p:nvPr>
        </p:nvSpPr>
        <p:spPr>
          <a:xfrm>
            <a:off x="6118500" y="3005850"/>
            <a:ext cx="2305500" cy="9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400" b="0">
                <a:solidFill>
                  <a:schemeClr val="dk2"/>
                </a:solidFill>
                <a:latin typeface="Red Hat Display SemiBold"/>
                <a:ea typeface="Red Hat Display SemiBold"/>
                <a:cs typeface="Red Hat Display SemiBold"/>
                <a:sym typeface="Red Hat Display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8" name="Google Shape;98;p13"/>
          <p:cNvSpPr/>
          <p:nvPr/>
        </p:nvSpPr>
        <p:spPr>
          <a:xfrm rot="10800000">
            <a:off x="2279034" y="4669574"/>
            <a:ext cx="6864966" cy="473926"/>
          </a:xfrm>
          <a:custGeom>
            <a:avLst/>
            <a:gdLst/>
            <a:ahLst/>
            <a:cxnLst/>
            <a:rect l="l" t="t" r="r" b="b"/>
            <a:pathLst>
              <a:path w="100376" h="5334" extrusionOk="0">
                <a:moveTo>
                  <a:pt x="0" y="1"/>
                </a:moveTo>
                <a:lnTo>
                  <a:pt x="0" y="3374"/>
                </a:lnTo>
                <a:lnTo>
                  <a:pt x="1810" y="4474"/>
                </a:lnTo>
                <a:lnTo>
                  <a:pt x="6028" y="4474"/>
                </a:lnTo>
                <a:lnTo>
                  <a:pt x="7566" y="3594"/>
                </a:lnTo>
                <a:lnTo>
                  <a:pt x="12245" y="3921"/>
                </a:lnTo>
                <a:lnTo>
                  <a:pt x="27323" y="2970"/>
                </a:lnTo>
                <a:lnTo>
                  <a:pt x="35702" y="3719"/>
                </a:lnTo>
                <a:lnTo>
                  <a:pt x="34127" y="5118"/>
                </a:lnTo>
                <a:lnTo>
                  <a:pt x="38586" y="5333"/>
                </a:lnTo>
                <a:lnTo>
                  <a:pt x="41354" y="4630"/>
                </a:lnTo>
                <a:lnTo>
                  <a:pt x="46516" y="4149"/>
                </a:lnTo>
                <a:lnTo>
                  <a:pt x="52231" y="4363"/>
                </a:lnTo>
                <a:lnTo>
                  <a:pt x="54602" y="3738"/>
                </a:lnTo>
                <a:lnTo>
                  <a:pt x="67251" y="2970"/>
                </a:lnTo>
                <a:lnTo>
                  <a:pt x="84913" y="3374"/>
                </a:lnTo>
                <a:lnTo>
                  <a:pt x="96956" y="2873"/>
                </a:lnTo>
                <a:lnTo>
                  <a:pt x="100375" y="1902"/>
                </a:lnTo>
                <a:lnTo>
                  <a:pt x="100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3"/>
          <p:cNvSpPr/>
          <p:nvPr/>
        </p:nvSpPr>
        <p:spPr>
          <a:xfrm>
            <a:off x="0" y="4350375"/>
            <a:ext cx="2973667" cy="827401"/>
          </a:xfrm>
          <a:custGeom>
            <a:avLst/>
            <a:gdLst/>
            <a:ahLst/>
            <a:cxnLst/>
            <a:rect l="l" t="t" r="r" b="b"/>
            <a:pathLst>
              <a:path w="34011" h="11831" extrusionOk="0">
                <a:moveTo>
                  <a:pt x="1" y="1"/>
                </a:moveTo>
                <a:lnTo>
                  <a:pt x="1" y="11791"/>
                </a:lnTo>
                <a:lnTo>
                  <a:pt x="14622" y="11791"/>
                </a:lnTo>
                <a:lnTo>
                  <a:pt x="16211" y="11830"/>
                </a:lnTo>
                <a:cubicBezTo>
                  <a:pt x="16191" y="11818"/>
                  <a:pt x="16178" y="11804"/>
                  <a:pt x="16159" y="11791"/>
                </a:cubicBezTo>
                <a:lnTo>
                  <a:pt x="34010" y="11791"/>
                </a:lnTo>
                <a:lnTo>
                  <a:pt x="32812" y="10405"/>
                </a:lnTo>
                <a:cubicBezTo>
                  <a:pt x="32584" y="10144"/>
                  <a:pt x="32350" y="9871"/>
                  <a:pt x="32050" y="9708"/>
                </a:cubicBezTo>
                <a:cubicBezTo>
                  <a:pt x="31823" y="9577"/>
                  <a:pt x="31568" y="9519"/>
                  <a:pt x="31315" y="9474"/>
                </a:cubicBezTo>
                <a:cubicBezTo>
                  <a:pt x="30964" y="9408"/>
                  <a:pt x="30604" y="9376"/>
                  <a:pt x="30273" y="9246"/>
                </a:cubicBezTo>
                <a:cubicBezTo>
                  <a:pt x="28964" y="8732"/>
                  <a:pt x="28425" y="6863"/>
                  <a:pt x="27031" y="6680"/>
                </a:cubicBezTo>
                <a:cubicBezTo>
                  <a:pt x="26963" y="6672"/>
                  <a:pt x="26895" y="6668"/>
                  <a:pt x="26828" y="6668"/>
                </a:cubicBezTo>
                <a:cubicBezTo>
                  <a:pt x="25993" y="6668"/>
                  <a:pt x="25206" y="7269"/>
                  <a:pt x="24366" y="7269"/>
                </a:cubicBezTo>
                <a:cubicBezTo>
                  <a:pt x="24334" y="7269"/>
                  <a:pt x="24302" y="7268"/>
                  <a:pt x="24270" y="7266"/>
                </a:cubicBezTo>
                <a:cubicBezTo>
                  <a:pt x="23242" y="7208"/>
                  <a:pt x="22480" y="6238"/>
                  <a:pt x="21478" y="5998"/>
                </a:cubicBezTo>
                <a:cubicBezTo>
                  <a:pt x="21272" y="5946"/>
                  <a:pt x="21063" y="5928"/>
                  <a:pt x="20852" y="5928"/>
                </a:cubicBezTo>
                <a:cubicBezTo>
                  <a:pt x="20329" y="5928"/>
                  <a:pt x="19795" y="6040"/>
                  <a:pt x="19269" y="6040"/>
                </a:cubicBezTo>
                <a:cubicBezTo>
                  <a:pt x="19088" y="6040"/>
                  <a:pt x="18908" y="6027"/>
                  <a:pt x="18730" y="5991"/>
                </a:cubicBezTo>
                <a:cubicBezTo>
                  <a:pt x="17617" y="5769"/>
                  <a:pt x="16869" y="4754"/>
                  <a:pt x="15950" y="4084"/>
                </a:cubicBezTo>
                <a:cubicBezTo>
                  <a:pt x="15025" y="3403"/>
                  <a:pt x="14159" y="3336"/>
                  <a:pt x="13271" y="3336"/>
                </a:cubicBezTo>
                <a:cubicBezTo>
                  <a:pt x="13053" y="3336"/>
                  <a:pt x="12833" y="3340"/>
                  <a:pt x="12611" y="3340"/>
                </a:cubicBezTo>
                <a:cubicBezTo>
                  <a:pt x="12110" y="3340"/>
                  <a:pt x="11596" y="3319"/>
                  <a:pt x="11055" y="3185"/>
                </a:cubicBezTo>
                <a:cubicBezTo>
                  <a:pt x="10658" y="3087"/>
                  <a:pt x="10325" y="2840"/>
                  <a:pt x="10006" y="2585"/>
                </a:cubicBezTo>
                <a:cubicBezTo>
                  <a:pt x="9149" y="1908"/>
                  <a:pt x="8127" y="1139"/>
                  <a:pt x="7104" y="1139"/>
                </a:cubicBezTo>
                <a:cubicBezTo>
                  <a:pt x="6869" y="1139"/>
                  <a:pt x="6634" y="1180"/>
                  <a:pt x="6400" y="1271"/>
                </a:cubicBezTo>
                <a:cubicBezTo>
                  <a:pt x="6049" y="1401"/>
                  <a:pt x="5749" y="1641"/>
                  <a:pt x="5391" y="1734"/>
                </a:cubicBezTo>
                <a:cubicBezTo>
                  <a:pt x="5266" y="1767"/>
                  <a:pt x="5141" y="1782"/>
                  <a:pt x="5018" y="1782"/>
                </a:cubicBezTo>
                <a:cubicBezTo>
                  <a:pt x="4272" y="1782"/>
                  <a:pt x="3568" y="1230"/>
                  <a:pt x="2897" y="827"/>
                </a:cubicBezTo>
                <a:cubicBezTo>
                  <a:pt x="2025" y="307"/>
                  <a:pt x="1016" y="3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95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19"/>
          <p:cNvSpPr/>
          <p:nvPr/>
        </p:nvSpPr>
        <p:spPr>
          <a:xfrm>
            <a:off x="0" y="4361454"/>
            <a:ext cx="4813669" cy="830731"/>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9"/>
          <p:cNvSpPr/>
          <p:nvPr/>
        </p:nvSpPr>
        <p:spPr>
          <a:xfrm>
            <a:off x="-11325" y="4719972"/>
            <a:ext cx="2407554" cy="431832"/>
          </a:xfrm>
          <a:custGeom>
            <a:avLst/>
            <a:gdLst/>
            <a:ahLst/>
            <a:cxnLst/>
            <a:rect l="l" t="t" r="r" b="b"/>
            <a:pathLst>
              <a:path w="34011" h="11831" extrusionOk="0">
                <a:moveTo>
                  <a:pt x="1" y="1"/>
                </a:moveTo>
                <a:lnTo>
                  <a:pt x="1" y="11791"/>
                </a:lnTo>
                <a:lnTo>
                  <a:pt x="14622" y="11791"/>
                </a:lnTo>
                <a:lnTo>
                  <a:pt x="16211" y="11830"/>
                </a:lnTo>
                <a:cubicBezTo>
                  <a:pt x="16191" y="11818"/>
                  <a:pt x="16178" y="11804"/>
                  <a:pt x="16159" y="11791"/>
                </a:cubicBezTo>
                <a:lnTo>
                  <a:pt x="34010" y="11791"/>
                </a:lnTo>
                <a:lnTo>
                  <a:pt x="32812" y="10405"/>
                </a:lnTo>
                <a:cubicBezTo>
                  <a:pt x="32584" y="10144"/>
                  <a:pt x="32350" y="9871"/>
                  <a:pt x="32050" y="9708"/>
                </a:cubicBezTo>
                <a:cubicBezTo>
                  <a:pt x="31823" y="9577"/>
                  <a:pt x="31568" y="9519"/>
                  <a:pt x="31315" y="9474"/>
                </a:cubicBezTo>
                <a:cubicBezTo>
                  <a:pt x="30964" y="9408"/>
                  <a:pt x="30604" y="9376"/>
                  <a:pt x="30273" y="9246"/>
                </a:cubicBezTo>
                <a:cubicBezTo>
                  <a:pt x="28964" y="8732"/>
                  <a:pt x="28425" y="6863"/>
                  <a:pt x="27031" y="6680"/>
                </a:cubicBezTo>
                <a:cubicBezTo>
                  <a:pt x="26963" y="6672"/>
                  <a:pt x="26895" y="6668"/>
                  <a:pt x="26828" y="6668"/>
                </a:cubicBezTo>
                <a:cubicBezTo>
                  <a:pt x="25993" y="6668"/>
                  <a:pt x="25206" y="7269"/>
                  <a:pt x="24366" y="7269"/>
                </a:cubicBezTo>
                <a:cubicBezTo>
                  <a:pt x="24334" y="7269"/>
                  <a:pt x="24302" y="7268"/>
                  <a:pt x="24270" y="7266"/>
                </a:cubicBezTo>
                <a:cubicBezTo>
                  <a:pt x="23242" y="7208"/>
                  <a:pt x="22480" y="6238"/>
                  <a:pt x="21478" y="5998"/>
                </a:cubicBezTo>
                <a:cubicBezTo>
                  <a:pt x="21272" y="5946"/>
                  <a:pt x="21063" y="5928"/>
                  <a:pt x="20852" y="5928"/>
                </a:cubicBezTo>
                <a:cubicBezTo>
                  <a:pt x="20329" y="5928"/>
                  <a:pt x="19795" y="6040"/>
                  <a:pt x="19269" y="6040"/>
                </a:cubicBezTo>
                <a:cubicBezTo>
                  <a:pt x="19088" y="6040"/>
                  <a:pt x="18908" y="6027"/>
                  <a:pt x="18730" y="5991"/>
                </a:cubicBezTo>
                <a:cubicBezTo>
                  <a:pt x="17617" y="5769"/>
                  <a:pt x="16869" y="4754"/>
                  <a:pt x="15950" y="4084"/>
                </a:cubicBezTo>
                <a:cubicBezTo>
                  <a:pt x="15025" y="3403"/>
                  <a:pt x="14159" y="3336"/>
                  <a:pt x="13271" y="3336"/>
                </a:cubicBezTo>
                <a:cubicBezTo>
                  <a:pt x="13053" y="3336"/>
                  <a:pt x="12833" y="3340"/>
                  <a:pt x="12611" y="3340"/>
                </a:cubicBezTo>
                <a:cubicBezTo>
                  <a:pt x="12110" y="3340"/>
                  <a:pt x="11596" y="3319"/>
                  <a:pt x="11055" y="3185"/>
                </a:cubicBezTo>
                <a:cubicBezTo>
                  <a:pt x="10658" y="3087"/>
                  <a:pt x="10325" y="2840"/>
                  <a:pt x="10006" y="2585"/>
                </a:cubicBezTo>
                <a:cubicBezTo>
                  <a:pt x="9149" y="1908"/>
                  <a:pt x="8127" y="1139"/>
                  <a:pt x="7104" y="1139"/>
                </a:cubicBezTo>
                <a:cubicBezTo>
                  <a:pt x="6869" y="1139"/>
                  <a:pt x="6634" y="1180"/>
                  <a:pt x="6400" y="1271"/>
                </a:cubicBezTo>
                <a:cubicBezTo>
                  <a:pt x="6049" y="1401"/>
                  <a:pt x="5749" y="1641"/>
                  <a:pt x="5391" y="1734"/>
                </a:cubicBezTo>
                <a:cubicBezTo>
                  <a:pt x="5266" y="1767"/>
                  <a:pt x="5141" y="1782"/>
                  <a:pt x="5018" y="1782"/>
                </a:cubicBezTo>
                <a:cubicBezTo>
                  <a:pt x="4272" y="1782"/>
                  <a:pt x="3568" y="1230"/>
                  <a:pt x="2897" y="827"/>
                </a:cubicBezTo>
                <a:cubicBezTo>
                  <a:pt x="2025" y="307"/>
                  <a:pt x="1016"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007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 name="Google Shape;137;p22"/>
          <p:cNvSpPr/>
          <p:nvPr/>
        </p:nvSpPr>
        <p:spPr>
          <a:xfrm rot="10800000" flipH="1">
            <a:off x="1" y="4765876"/>
            <a:ext cx="6864966" cy="404224"/>
          </a:xfrm>
          <a:custGeom>
            <a:avLst/>
            <a:gdLst/>
            <a:ahLst/>
            <a:cxnLst/>
            <a:rect l="l" t="t" r="r" b="b"/>
            <a:pathLst>
              <a:path w="100376" h="5334" extrusionOk="0">
                <a:moveTo>
                  <a:pt x="0" y="1"/>
                </a:moveTo>
                <a:lnTo>
                  <a:pt x="0" y="3374"/>
                </a:lnTo>
                <a:lnTo>
                  <a:pt x="1810" y="4474"/>
                </a:lnTo>
                <a:lnTo>
                  <a:pt x="6028" y="4474"/>
                </a:lnTo>
                <a:lnTo>
                  <a:pt x="7566" y="3594"/>
                </a:lnTo>
                <a:lnTo>
                  <a:pt x="12245" y="3921"/>
                </a:lnTo>
                <a:lnTo>
                  <a:pt x="27323" y="2970"/>
                </a:lnTo>
                <a:lnTo>
                  <a:pt x="35702" y="3719"/>
                </a:lnTo>
                <a:lnTo>
                  <a:pt x="34127" y="5118"/>
                </a:lnTo>
                <a:lnTo>
                  <a:pt x="38586" y="5333"/>
                </a:lnTo>
                <a:lnTo>
                  <a:pt x="41354" y="4630"/>
                </a:lnTo>
                <a:lnTo>
                  <a:pt x="46516" y="4149"/>
                </a:lnTo>
                <a:lnTo>
                  <a:pt x="52231" y="4363"/>
                </a:lnTo>
                <a:lnTo>
                  <a:pt x="54602" y="3738"/>
                </a:lnTo>
                <a:lnTo>
                  <a:pt x="67251" y="2970"/>
                </a:lnTo>
                <a:lnTo>
                  <a:pt x="84913" y="3374"/>
                </a:lnTo>
                <a:lnTo>
                  <a:pt x="96956" y="2873"/>
                </a:lnTo>
                <a:lnTo>
                  <a:pt x="100375" y="1902"/>
                </a:lnTo>
                <a:lnTo>
                  <a:pt x="1003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2"/>
          <p:cNvSpPr/>
          <p:nvPr/>
        </p:nvSpPr>
        <p:spPr>
          <a:xfrm flipH="1">
            <a:off x="4880107" y="4597399"/>
            <a:ext cx="4296943" cy="572717"/>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981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57"/>
        <p:cNvGrpSpPr/>
        <p:nvPr/>
      </p:nvGrpSpPr>
      <p:grpSpPr>
        <a:xfrm>
          <a:off x="0" y="0"/>
          <a:ext cx="0" cy="0"/>
          <a:chOff x="0" y="0"/>
          <a:chExt cx="0" cy="0"/>
        </a:xfrm>
      </p:grpSpPr>
      <p:sp>
        <p:nvSpPr>
          <p:cNvPr id="158" name="Google Shape;158;p27"/>
          <p:cNvSpPr txBox="1">
            <a:spLocks noGrp="1"/>
          </p:cNvSpPr>
          <p:nvPr>
            <p:ph type="title"/>
          </p:nvPr>
        </p:nvSpPr>
        <p:spPr>
          <a:xfrm>
            <a:off x="1251150" y="1458900"/>
            <a:ext cx="2702100" cy="1227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9" name="Google Shape;159;p27"/>
          <p:cNvSpPr txBox="1">
            <a:spLocks noGrp="1"/>
          </p:cNvSpPr>
          <p:nvPr>
            <p:ph type="subTitle" idx="1"/>
          </p:nvPr>
        </p:nvSpPr>
        <p:spPr>
          <a:xfrm>
            <a:off x="1251150" y="2610600"/>
            <a:ext cx="2702100" cy="1151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27"/>
          <p:cNvSpPr/>
          <p:nvPr/>
        </p:nvSpPr>
        <p:spPr>
          <a:xfrm>
            <a:off x="-11325" y="4354275"/>
            <a:ext cx="6098730" cy="797521"/>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7"/>
          <p:cNvSpPr/>
          <p:nvPr/>
        </p:nvSpPr>
        <p:spPr>
          <a:xfrm flipH="1">
            <a:off x="4330331" y="4434329"/>
            <a:ext cx="4813669" cy="766320"/>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032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89"/>
        <p:cNvGrpSpPr/>
        <p:nvPr/>
      </p:nvGrpSpPr>
      <p:grpSpPr>
        <a:xfrm>
          <a:off x="0" y="0"/>
          <a:ext cx="0" cy="0"/>
          <a:chOff x="0" y="0"/>
          <a:chExt cx="0" cy="0"/>
        </a:xfrm>
      </p:grpSpPr>
      <p:sp>
        <p:nvSpPr>
          <p:cNvPr id="190" name="Google Shape;190;p33"/>
          <p:cNvSpPr txBox="1">
            <a:spLocks noGrp="1"/>
          </p:cNvSpPr>
          <p:nvPr>
            <p:ph type="title"/>
          </p:nvPr>
        </p:nvSpPr>
        <p:spPr>
          <a:xfrm>
            <a:off x="720000" y="445025"/>
            <a:ext cx="5947500" cy="1297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1" name="Google Shape;191;p33"/>
          <p:cNvSpPr txBox="1">
            <a:spLocks noGrp="1"/>
          </p:cNvSpPr>
          <p:nvPr>
            <p:ph type="subTitle" idx="1"/>
          </p:nvPr>
        </p:nvSpPr>
        <p:spPr>
          <a:xfrm>
            <a:off x="1626000" y="2757650"/>
            <a:ext cx="2709600" cy="1172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33"/>
          <p:cNvSpPr txBox="1">
            <a:spLocks noGrp="1"/>
          </p:cNvSpPr>
          <p:nvPr>
            <p:ph type="subTitle" idx="2"/>
          </p:nvPr>
        </p:nvSpPr>
        <p:spPr>
          <a:xfrm>
            <a:off x="1626000" y="2261075"/>
            <a:ext cx="27096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400" b="0">
                <a:solidFill>
                  <a:schemeClr val="dk2"/>
                </a:solidFill>
                <a:latin typeface="Red Hat Display SemiBold"/>
                <a:ea typeface="Red Hat Display SemiBold"/>
                <a:cs typeface="Red Hat Display SemiBold"/>
                <a:sym typeface="Red Hat Display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3" name="Google Shape;193;p33"/>
          <p:cNvSpPr txBox="1">
            <a:spLocks noGrp="1"/>
          </p:cNvSpPr>
          <p:nvPr>
            <p:ph type="subTitle" idx="3"/>
          </p:nvPr>
        </p:nvSpPr>
        <p:spPr>
          <a:xfrm>
            <a:off x="5424400" y="2757650"/>
            <a:ext cx="2709600" cy="1172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33"/>
          <p:cNvSpPr txBox="1">
            <a:spLocks noGrp="1"/>
          </p:cNvSpPr>
          <p:nvPr>
            <p:ph type="subTitle" idx="4"/>
          </p:nvPr>
        </p:nvSpPr>
        <p:spPr>
          <a:xfrm>
            <a:off x="5424400" y="2261075"/>
            <a:ext cx="27096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400" b="0">
                <a:solidFill>
                  <a:schemeClr val="dk2"/>
                </a:solidFill>
                <a:latin typeface="Red Hat Display SemiBold"/>
                <a:ea typeface="Red Hat Display SemiBold"/>
                <a:cs typeface="Red Hat Display SemiBold"/>
                <a:sym typeface="Red Hat Display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5" name="Google Shape;195;p33"/>
          <p:cNvSpPr/>
          <p:nvPr/>
        </p:nvSpPr>
        <p:spPr>
          <a:xfrm>
            <a:off x="2298800" y="4659553"/>
            <a:ext cx="6845141" cy="499492"/>
          </a:xfrm>
          <a:custGeom>
            <a:avLst/>
            <a:gdLst/>
            <a:ahLst/>
            <a:cxnLst/>
            <a:rect l="l" t="t" r="r" b="b"/>
            <a:pathLst>
              <a:path w="100376" h="7793" extrusionOk="0">
                <a:moveTo>
                  <a:pt x="61789" y="1"/>
                </a:moveTo>
                <a:lnTo>
                  <a:pt x="59022" y="1022"/>
                </a:lnTo>
                <a:lnTo>
                  <a:pt x="53859" y="1726"/>
                </a:lnTo>
                <a:lnTo>
                  <a:pt x="48142" y="1419"/>
                </a:lnTo>
                <a:lnTo>
                  <a:pt x="45774" y="2324"/>
                </a:lnTo>
                <a:lnTo>
                  <a:pt x="33124" y="3451"/>
                </a:lnTo>
                <a:lnTo>
                  <a:pt x="15462" y="2858"/>
                </a:lnTo>
                <a:lnTo>
                  <a:pt x="3417" y="3594"/>
                </a:lnTo>
                <a:lnTo>
                  <a:pt x="0" y="5013"/>
                </a:lnTo>
                <a:lnTo>
                  <a:pt x="0" y="7793"/>
                </a:lnTo>
                <a:lnTo>
                  <a:pt x="100375" y="7793"/>
                </a:lnTo>
                <a:lnTo>
                  <a:pt x="100375" y="2865"/>
                </a:lnTo>
                <a:lnTo>
                  <a:pt x="98564" y="1257"/>
                </a:lnTo>
                <a:lnTo>
                  <a:pt x="94352" y="1257"/>
                </a:lnTo>
                <a:lnTo>
                  <a:pt x="92810" y="2540"/>
                </a:lnTo>
                <a:lnTo>
                  <a:pt x="88129" y="2057"/>
                </a:lnTo>
                <a:lnTo>
                  <a:pt x="73057" y="3451"/>
                </a:lnTo>
                <a:lnTo>
                  <a:pt x="64673" y="2351"/>
                </a:lnTo>
                <a:lnTo>
                  <a:pt x="66248" y="313"/>
                </a:lnTo>
                <a:lnTo>
                  <a:pt x="617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p:nvPr/>
        </p:nvSpPr>
        <p:spPr>
          <a:xfrm>
            <a:off x="0" y="4448876"/>
            <a:ext cx="4065590" cy="710185"/>
          </a:xfrm>
          <a:custGeom>
            <a:avLst/>
            <a:gdLst/>
            <a:ahLst/>
            <a:cxnLst/>
            <a:rect l="l" t="t" r="r" b="b"/>
            <a:pathLst>
              <a:path w="34011" h="11831" extrusionOk="0">
                <a:moveTo>
                  <a:pt x="1" y="1"/>
                </a:moveTo>
                <a:lnTo>
                  <a:pt x="1" y="11791"/>
                </a:lnTo>
                <a:lnTo>
                  <a:pt x="14622" y="11791"/>
                </a:lnTo>
                <a:lnTo>
                  <a:pt x="16211" y="11830"/>
                </a:lnTo>
                <a:cubicBezTo>
                  <a:pt x="16191" y="11818"/>
                  <a:pt x="16178" y="11804"/>
                  <a:pt x="16159" y="11791"/>
                </a:cubicBezTo>
                <a:lnTo>
                  <a:pt x="34010" y="11791"/>
                </a:lnTo>
                <a:lnTo>
                  <a:pt x="32812" y="10405"/>
                </a:lnTo>
                <a:cubicBezTo>
                  <a:pt x="32584" y="10144"/>
                  <a:pt x="32350" y="9871"/>
                  <a:pt x="32050" y="9708"/>
                </a:cubicBezTo>
                <a:cubicBezTo>
                  <a:pt x="31823" y="9577"/>
                  <a:pt x="31568" y="9519"/>
                  <a:pt x="31315" y="9474"/>
                </a:cubicBezTo>
                <a:cubicBezTo>
                  <a:pt x="30964" y="9408"/>
                  <a:pt x="30604" y="9376"/>
                  <a:pt x="30273" y="9246"/>
                </a:cubicBezTo>
                <a:cubicBezTo>
                  <a:pt x="28964" y="8732"/>
                  <a:pt x="28425" y="6863"/>
                  <a:pt x="27031" y="6680"/>
                </a:cubicBezTo>
                <a:cubicBezTo>
                  <a:pt x="26963" y="6672"/>
                  <a:pt x="26895" y="6668"/>
                  <a:pt x="26828" y="6668"/>
                </a:cubicBezTo>
                <a:cubicBezTo>
                  <a:pt x="25993" y="6668"/>
                  <a:pt x="25206" y="7269"/>
                  <a:pt x="24366" y="7269"/>
                </a:cubicBezTo>
                <a:cubicBezTo>
                  <a:pt x="24334" y="7269"/>
                  <a:pt x="24302" y="7268"/>
                  <a:pt x="24270" y="7266"/>
                </a:cubicBezTo>
                <a:cubicBezTo>
                  <a:pt x="23242" y="7208"/>
                  <a:pt x="22480" y="6238"/>
                  <a:pt x="21478" y="5998"/>
                </a:cubicBezTo>
                <a:cubicBezTo>
                  <a:pt x="21272" y="5946"/>
                  <a:pt x="21063" y="5928"/>
                  <a:pt x="20852" y="5928"/>
                </a:cubicBezTo>
                <a:cubicBezTo>
                  <a:pt x="20329" y="5928"/>
                  <a:pt x="19795" y="6040"/>
                  <a:pt x="19269" y="6040"/>
                </a:cubicBezTo>
                <a:cubicBezTo>
                  <a:pt x="19088" y="6040"/>
                  <a:pt x="18908" y="6027"/>
                  <a:pt x="18730" y="5991"/>
                </a:cubicBezTo>
                <a:cubicBezTo>
                  <a:pt x="17617" y="5769"/>
                  <a:pt x="16869" y="4754"/>
                  <a:pt x="15950" y="4084"/>
                </a:cubicBezTo>
                <a:cubicBezTo>
                  <a:pt x="15025" y="3403"/>
                  <a:pt x="14159" y="3336"/>
                  <a:pt x="13271" y="3336"/>
                </a:cubicBezTo>
                <a:cubicBezTo>
                  <a:pt x="13053" y="3336"/>
                  <a:pt x="12833" y="3340"/>
                  <a:pt x="12611" y="3340"/>
                </a:cubicBezTo>
                <a:cubicBezTo>
                  <a:pt x="12110" y="3340"/>
                  <a:pt x="11596" y="3319"/>
                  <a:pt x="11055" y="3185"/>
                </a:cubicBezTo>
                <a:cubicBezTo>
                  <a:pt x="10658" y="3087"/>
                  <a:pt x="10325" y="2840"/>
                  <a:pt x="10006" y="2585"/>
                </a:cubicBezTo>
                <a:cubicBezTo>
                  <a:pt x="9149" y="1908"/>
                  <a:pt x="8127" y="1139"/>
                  <a:pt x="7104" y="1139"/>
                </a:cubicBezTo>
                <a:cubicBezTo>
                  <a:pt x="6869" y="1139"/>
                  <a:pt x="6634" y="1180"/>
                  <a:pt x="6400" y="1271"/>
                </a:cubicBezTo>
                <a:cubicBezTo>
                  <a:pt x="6049" y="1401"/>
                  <a:pt x="5749" y="1641"/>
                  <a:pt x="5391" y="1734"/>
                </a:cubicBezTo>
                <a:cubicBezTo>
                  <a:pt x="5266" y="1767"/>
                  <a:pt x="5141" y="1782"/>
                  <a:pt x="5018" y="1782"/>
                </a:cubicBezTo>
                <a:cubicBezTo>
                  <a:pt x="4272" y="1782"/>
                  <a:pt x="3568" y="1230"/>
                  <a:pt x="2897" y="827"/>
                </a:cubicBezTo>
                <a:cubicBezTo>
                  <a:pt x="2025" y="307"/>
                  <a:pt x="1016" y="3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69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03"/>
        <p:cNvGrpSpPr/>
        <p:nvPr/>
      </p:nvGrpSpPr>
      <p:grpSpPr>
        <a:xfrm>
          <a:off x="0" y="0"/>
          <a:ext cx="0" cy="0"/>
          <a:chOff x="0" y="0"/>
          <a:chExt cx="0" cy="0"/>
        </a:xfrm>
      </p:grpSpPr>
      <p:sp>
        <p:nvSpPr>
          <p:cNvPr id="204" name="Google Shape;204;p3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5" name="Google Shape;205;p35"/>
          <p:cNvSpPr txBox="1">
            <a:spLocks noGrp="1"/>
          </p:cNvSpPr>
          <p:nvPr>
            <p:ph type="subTitle" idx="1"/>
          </p:nvPr>
        </p:nvSpPr>
        <p:spPr>
          <a:xfrm>
            <a:off x="720000" y="2457600"/>
            <a:ext cx="22257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 name="Google Shape;206;p35"/>
          <p:cNvSpPr txBox="1">
            <a:spLocks noGrp="1"/>
          </p:cNvSpPr>
          <p:nvPr>
            <p:ph type="subTitle" idx="2"/>
          </p:nvPr>
        </p:nvSpPr>
        <p:spPr>
          <a:xfrm>
            <a:off x="720000" y="1961025"/>
            <a:ext cx="22257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400" b="0">
                <a:solidFill>
                  <a:schemeClr val="dk2"/>
                </a:solidFill>
                <a:latin typeface="Red Hat Display SemiBold"/>
                <a:ea typeface="Red Hat Display SemiBold"/>
                <a:cs typeface="Red Hat Display SemiBold"/>
                <a:sym typeface="Red Hat Display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7" name="Google Shape;207;p35"/>
          <p:cNvSpPr txBox="1">
            <a:spLocks noGrp="1"/>
          </p:cNvSpPr>
          <p:nvPr>
            <p:ph type="subTitle" idx="3"/>
          </p:nvPr>
        </p:nvSpPr>
        <p:spPr>
          <a:xfrm>
            <a:off x="3276496" y="3030300"/>
            <a:ext cx="22257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35"/>
          <p:cNvSpPr txBox="1">
            <a:spLocks noGrp="1"/>
          </p:cNvSpPr>
          <p:nvPr>
            <p:ph type="subTitle" idx="4"/>
          </p:nvPr>
        </p:nvSpPr>
        <p:spPr>
          <a:xfrm>
            <a:off x="3276494" y="2533725"/>
            <a:ext cx="22257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400" b="0">
                <a:solidFill>
                  <a:schemeClr val="dk2"/>
                </a:solidFill>
                <a:latin typeface="Red Hat Display SemiBold"/>
                <a:ea typeface="Red Hat Display SemiBold"/>
                <a:cs typeface="Red Hat Display SemiBold"/>
                <a:sym typeface="Red Hat Display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09" name="Google Shape;209;p35"/>
          <p:cNvSpPr txBox="1">
            <a:spLocks noGrp="1"/>
          </p:cNvSpPr>
          <p:nvPr>
            <p:ph type="subTitle" idx="5"/>
          </p:nvPr>
        </p:nvSpPr>
        <p:spPr>
          <a:xfrm>
            <a:off x="5832998" y="3526875"/>
            <a:ext cx="22257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35"/>
          <p:cNvSpPr txBox="1">
            <a:spLocks noGrp="1"/>
          </p:cNvSpPr>
          <p:nvPr>
            <p:ph type="subTitle" idx="6"/>
          </p:nvPr>
        </p:nvSpPr>
        <p:spPr>
          <a:xfrm>
            <a:off x="5832994" y="3030300"/>
            <a:ext cx="22257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400" b="0">
                <a:solidFill>
                  <a:schemeClr val="dk2"/>
                </a:solidFill>
                <a:latin typeface="Red Hat Display SemiBold"/>
                <a:ea typeface="Red Hat Display SemiBold"/>
                <a:cs typeface="Red Hat Display SemiBold"/>
                <a:sym typeface="Red Hat Display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1" name="Google Shape;211;p35"/>
          <p:cNvSpPr/>
          <p:nvPr/>
        </p:nvSpPr>
        <p:spPr>
          <a:xfrm rot="10800000" flipH="1">
            <a:off x="2560975" y="4843369"/>
            <a:ext cx="6667225" cy="300131"/>
          </a:xfrm>
          <a:custGeom>
            <a:avLst/>
            <a:gdLst/>
            <a:ahLst/>
            <a:cxnLst/>
            <a:rect l="l" t="t" r="r" b="b"/>
            <a:pathLst>
              <a:path w="100376" h="5334" extrusionOk="0">
                <a:moveTo>
                  <a:pt x="0" y="1"/>
                </a:moveTo>
                <a:lnTo>
                  <a:pt x="0" y="3374"/>
                </a:lnTo>
                <a:lnTo>
                  <a:pt x="1810" y="4474"/>
                </a:lnTo>
                <a:lnTo>
                  <a:pt x="6028" y="4474"/>
                </a:lnTo>
                <a:lnTo>
                  <a:pt x="7566" y="3594"/>
                </a:lnTo>
                <a:lnTo>
                  <a:pt x="12245" y="3921"/>
                </a:lnTo>
                <a:lnTo>
                  <a:pt x="27323" y="2970"/>
                </a:lnTo>
                <a:lnTo>
                  <a:pt x="35702" y="3719"/>
                </a:lnTo>
                <a:lnTo>
                  <a:pt x="34127" y="5118"/>
                </a:lnTo>
                <a:lnTo>
                  <a:pt x="38586" y="5333"/>
                </a:lnTo>
                <a:lnTo>
                  <a:pt x="41354" y="4630"/>
                </a:lnTo>
                <a:lnTo>
                  <a:pt x="46516" y="4149"/>
                </a:lnTo>
                <a:lnTo>
                  <a:pt x="52231" y="4363"/>
                </a:lnTo>
                <a:lnTo>
                  <a:pt x="54602" y="3738"/>
                </a:lnTo>
                <a:lnTo>
                  <a:pt x="67251" y="2970"/>
                </a:lnTo>
                <a:lnTo>
                  <a:pt x="84913" y="3374"/>
                </a:lnTo>
                <a:lnTo>
                  <a:pt x="96956" y="2873"/>
                </a:lnTo>
                <a:lnTo>
                  <a:pt x="100375" y="1902"/>
                </a:lnTo>
                <a:lnTo>
                  <a:pt x="100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5"/>
          <p:cNvSpPr/>
          <p:nvPr/>
        </p:nvSpPr>
        <p:spPr>
          <a:xfrm>
            <a:off x="0" y="4169425"/>
            <a:ext cx="4813669" cy="985042"/>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5"/>
          <p:cNvSpPr/>
          <p:nvPr/>
        </p:nvSpPr>
        <p:spPr>
          <a:xfrm>
            <a:off x="-566175" y="4646050"/>
            <a:ext cx="1524901" cy="572716"/>
          </a:xfrm>
          <a:custGeom>
            <a:avLst/>
            <a:gdLst/>
            <a:ahLst/>
            <a:cxnLst/>
            <a:rect l="l" t="t" r="r" b="b"/>
            <a:pathLst>
              <a:path w="39518" h="14842" extrusionOk="0">
                <a:moveTo>
                  <a:pt x="18858" y="0"/>
                </a:moveTo>
                <a:cubicBezTo>
                  <a:pt x="18645" y="0"/>
                  <a:pt x="18452" y="70"/>
                  <a:pt x="18250" y="189"/>
                </a:cubicBezTo>
                <a:cubicBezTo>
                  <a:pt x="17637" y="547"/>
                  <a:pt x="17006" y="789"/>
                  <a:pt x="16400" y="1147"/>
                </a:cubicBezTo>
                <a:cubicBezTo>
                  <a:pt x="15808" y="1505"/>
                  <a:pt x="15222" y="1772"/>
                  <a:pt x="14740" y="2422"/>
                </a:cubicBezTo>
                <a:cubicBezTo>
                  <a:pt x="14551" y="2677"/>
                  <a:pt x="14369" y="2891"/>
                  <a:pt x="14109" y="2938"/>
                </a:cubicBezTo>
                <a:cubicBezTo>
                  <a:pt x="14065" y="2945"/>
                  <a:pt x="14020" y="2947"/>
                  <a:pt x="13976" y="2947"/>
                </a:cubicBezTo>
                <a:cubicBezTo>
                  <a:pt x="13772" y="2947"/>
                  <a:pt x="13570" y="2885"/>
                  <a:pt x="13367" y="2859"/>
                </a:cubicBezTo>
                <a:cubicBezTo>
                  <a:pt x="13340" y="2852"/>
                  <a:pt x="13320" y="2852"/>
                  <a:pt x="13295" y="2852"/>
                </a:cubicBezTo>
                <a:cubicBezTo>
                  <a:pt x="12292" y="3594"/>
                  <a:pt x="11219" y="4122"/>
                  <a:pt x="10111" y="4408"/>
                </a:cubicBezTo>
                <a:cubicBezTo>
                  <a:pt x="9792" y="4486"/>
                  <a:pt x="9461" y="4558"/>
                  <a:pt x="9200" y="4825"/>
                </a:cubicBezTo>
                <a:cubicBezTo>
                  <a:pt x="9031" y="4994"/>
                  <a:pt x="8900" y="5234"/>
                  <a:pt x="8719" y="5359"/>
                </a:cubicBezTo>
                <a:cubicBezTo>
                  <a:pt x="8595" y="5445"/>
                  <a:pt x="8463" y="5471"/>
                  <a:pt x="8327" y="5471"/>
                </a:cubicBezTo>
                <a:cubicBezTo>
                  <a:pt x="8115" y="5471"/>
                  <a:pt x="7895" y="5408"/>
                  <a:pt x="7683" y="5408"/>
                </a:cubicBezTo>
                <a:cubicBezTo>
                  <a:pt x="7557" y="5408"/>
                  <a:pt x="7435" y="5431"/>
                  <a:pt x="7319" y="5501"/>
                </a:cubicBezTo>
                <a:cubicBezTo>
                  <a:pt x="6947" y="5736"/>
                  <a:pt x="6791" y="6394"/>
                  <a:pt x="6466" y="6751"/>
                </a:cubicBezTo>
                <a:cubicBezTo>
                  <a:pt x="6094" y="7156"/>
                  <a:pt x="5594" y="7109"/>
                  <a:pt x="5131" y="7195"/>
                </a:cubicBezTo>
                <a:cubicBezTo>
                  <a:pt x="4585" y="7292"/>
                  <a:pt x="0" y="10814"/>
                  <a:pt x="528" y="11907"/>
                </a:cubicBezTo>
                <a:cubicBezTo>
                  <a:pt x="1250" y="13386"/>
                  <a:pt x="2475" y="14212"/>
                  <a:pt x="3699" y="14506"/>
                </a:cubicBezTo>
                <a:cubicBezTo>
                  <a:pt x="4201" y="14628"/>
                  <a:pt x="4710" y="14672"/>
                  <a:pt x="5220" y="14672"/>
                </a:cubicBezTo>
                <a:cubicBezTo>
                  <a:pt x="5952" y="14672"/>
                  <a:pt x="6688" y="14582"/>
                  <a:pt x="7416" y="14506"/>
                </a:cubicBezTo>
                <a:cubicBezTo>
                  <a:pt x="10636" y="14152"/>
                  <a:pt x="13861" y="14022"/>
                  <a:pt x="17088" y="14022"/>
                </a:cubicBezTo>
                <a:cubicBezTo>
                  <a:pt x="23191" y="14022"/>
                  <a:pt x="29301" y="14489"/>
                  <a:pt x="35404" y="14804"/>
                </a:cubicBezTo>
                <a:cubicBezTo>
                  <a:pt x="35775" y="14823"/>
                  <a:pt x="36151" y="14841"/>
                  <a:pt x="36527" y="14841"/>
                </a:cubicBezTo>
                <a:cubicBezTo>
                  <a:pt x="37558" y="14841"/>
                  <a:pt x="38588" y="14707"/>
                  <a:pt x="39518" y="14095"/>
                </a:cubicBezTo>
                <a:cubicBezTo>
                  <a:pt x="38997" y="12487"/>
                  <a:pt x="37994" y="11342"/>
                  <a:pt x="37024" y="10254"/>
                </a:cubicBezTo>
                <a:cubicBezTo>
                  <a:pt x="36380" y="9531"/>
                  <a:pt x="35729" y="8809"/>
                  <a:pt x="35085" y="8086"/>
                </a:cubicBezTo>
                <a:cubicBezTo>
                  <a:pt x="34830" y="7800"/>
                  <a:pt x="34569" y="7514"/>
                  <a:pt x="34271" y="7337"/>
                </a:cubicBezTo>
                <a:cubicBezTo>
                  <a:pt x="34265" y="7331"/>
                  <a:pt x="34257" y="7325"/>
                  <a:pt x="34244" y="7325"/>
                </a:cubicBezTo>
                <a:cubicBezTo>
                  <a:pt x="34238" y="7390"/>
                  <a:pt x="34212" y="7448"/>
                  <a:pt x="34160" y="7475"/>
                </a:cubicBezTo>
                <a:cubicBezTo>
                  <a:pt x="34060" y="7518"/>
                  <a:pt x="33961" y="7537"/>
                  <a:pt x="33863" y="7537"/>
                </a:cubicBezTo>
                <a:cubicBezTo>
                  <a:pt x="33459" y="7537"/>
                  <a:pt x="33077" y="7217"/>
                  <a:pt x="32721" y="6961"/>
                </a:cubicBezTo>
                <a:cubicBezTo>
                  <a:pt x="32390" y="6719"/>
                  <a:pt x="32024" y="6700"/>
                  <a:pt x="31666" y="6615"/>
                </a:cubicBezTo>
                <a:cubicBezTo>
                  <a:pt x="31360" y="6544"/>
                  <a:pt x="31107" y="6381"/>
                  <a:pt x="30846" y="6153"/>
                </a:cubicBezTo>
                <a:cubicBezTo>
                  <a:pt x="30708" y="6031"/>
                  <a:pt x="30579" y="5899"/>
                  <a:pt x="30419" y="5899"/>
                </a:cubicBezTo>
                <a:cubicBezTo>
                  <a:pt x="30391" y="5899"/>
                  <a:pt x="30362" y="5904"/>
                  <a:pt x="30332" y="5912"/>
                </a:cubicBezTo>
                <a:cubicBezTo>
                  <a:pt x="30215" y="5944"/>
                  <a:pt x="30139" y="5997"/>
                  <a:pt x="30019" y="5997"/>
                </a:cubicBezTo>
                <a:cubicBezTo>
                  <a:pt x="30012" y="5997"/>
                  <a:pt x="30006" y="5997"/>
                  <a:pt x="29999" y="5997"/>
                </a:cubicBezTo>
                <a:cubicBezTo>
                  <a:pt x="29798" y="5976"/>
                  <a:pt x="29629" y="5853"/>
                  <a:pt x="29473" y="5678"/>
                </a:cubicBezTo>
                <a:cubicBezTo>
                  <a:pt x="29251" y="5444"/>
                  <a:pt x="29049" y="5216"/>
                  <a:pt x="28802" y="5066"/>
                </a:cubicBezTo>
                <a:cubicBezTo>
                  <a:pt x="28679" y="4987"/>
                  <a:pt x="28548" y="4922"/>
                  <a:pt x="28418" y="4891"/>
                </a:cubicBezTo>
                <a:cubicBezTo>
                  <a:pt x="28379" y="4882"/>
                  <a:pt x="28339" y="4879"/>
                  <a:pt x="28301" y="4879"/>
                </a:cubicBezTo>
                <a:cubicBezTo>
                  <a:pt x="28211" y="4879"/>
                  <a:pt x="28123" y="4895"/>
                  <a:pt x="28035" y="4895"/>
                </a:cubicBezTo>
                <a:cubicBezTo>
                  <a:pt x="28011" y="4895"/>
                  <a:pt x="27986" y="4894"/>
                  <a:pt x="27962" y="4891"/>
                </a:cubicBezTo>
                <a:cubicBezTo>
                  <a:pt x="27709" y="4858"/>
                  <a:pt x="27507" y="4669"/>
                  <a:pt x="27265" y="4578"/>
                </a:cubicBezTo>
                <a:cubicBezTo>
                  <a:pt x="27210" y="4558"/>
                  <a:pt x="27156" y="4550"/>
                  <a:pt x="27102" y="4550"/>
                </a:cubicBezTo>
                <a:cubicBezTo>
                  <a:pt x="26932" y="4550"/>
                  <a:pt x="26769" y="4628"/>
                  <a:pt x="26601" y="4628"/>
                </a:cubicBezTo>
                <a:cubicBezTo>
                  <a:pt x="26567" y="4628"/>
                  <a:pt x="26532" y="4625"/>
                  <a:pt x="26498" y="4617"/>
                </a:cubicBezTo>
                <a:cubicBezTo>
                  <a:pt x="26303" y="4570"/>
                  <a:pt x="26165" y="4395"/>
                  <a:pt x="26029" y="4194"/>
                </a:cubicBezTo>
                <a:cubicBezTo>
                  <a:pt x="25846" y="3906"/>
                  <a:pt x="25717" y="3797"/>
                  <a:pt x="25449" y="3725"/>
                </a:cubicBezTo>
                <a:cubicBezTo>
                  <a:pt x="25209" y="3666"/>
                  <a:pt x="25007" y="3477"/>
                  <a:pt x="24792" y="3320"/>
                </a:cubicBezTo>
                <a:cubicBezTo>
                  <a:pt x="24564" y="3158"/>
                  <a:pt x="24317" y="2989"/>
                  <a:pt x="24115" y="2742"/>
                </a:cubicBezTo>
                <a:cubicBezTo>
                  <a:pt x="24031" y="2638"/>
                  <a:pt x="23978" y="2481"/>
                  <a:pt x="23875" y="2422"/>
                </a:cubicBezTo>
                <a:cubicBezTo>
                  <a:pt x="23789" y="2377"/>
                  <a:pt x="23671" y="2377"/>
                  <a:pt x="23581" y="2352"/>
                </a:cubicBezTo>
                <a:cubicBezTo>
                  <a:pt x="23301" y="2266"/>
                  <a:pt x="23015" y="2195"/>
                  <a:pt x="22734" y="2091"/>
                </a:cubicBezTo>
                <a:cubicBezTo>
                  <a:pt x="22421" y="1980"/>
                  <a:pt x="22123" y="1823"/>
                  <a:pt x="21811" y="1700"/>
                </a:cubicBezTo>
                <a:cubicBezTo>
                  <a:pt x="21576" y="1602"/>
                  <a:pt x="21328" y="1577"/>
                  <a:pt x="21093" y="1484"/>
                </a:cubicBezTo>
                <a:cubicBezTo>
                  <a:pt x="20879" y="1400"/>
                  <a:pt x="20717" y="1120"/>
                  <a:pt x="20554" y="913"/>
                </a:cubicBezTo>
                <a:cubicBezTo>
                  <a:pt x="20501" y="847"/>
                  <a:pt x="20450" y="775"/>
                  <a:pt x="20390" y="711"/>
                </a:cubicBezTo>
                <a:cubicBezTo>
                  <a:pt x="20137" y="619"/>
                  <a:pt x="19876" y="541"/>
                  <a:pt x="19636" y="391"/>
                </a:cubicBezTo>
                <a:cubicBezTo>
                  <a:pt x="19414" y="261"/>
                  <a:pt x="19232" y="27"/>
                  <a:pt x="18984" y="8"/>
                </a:cubicBezTo>
                <a:cubicBezTo>
                  <a:pt x="18941" y="3"/>
                  <a:pt x="18900" y="0"/>
                  <a:pt x="18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131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27"/>
        <p:cNvGrpSpPr/>
        <p:nvPr/>
      </p:nvGrpSpPr>
      <p:grpSpPr>
        <a:xfrm>
          <a:off x="0" y="0"/>
          <a:ext cx="0" cy="0"/>
          <a:chOff x="0" y="0"/>
          <a:chExt cx="0" cy="0"/>
        </a:xfrm>
      </p:grpSpPr>
      <p:sp>
        <p:nvSpPr>
          <p:cNvPr id="228" name="Google Shape;228;p37"/>
          <p:cNvSpPr/>
          <p:nvPr/>
        </p:nvSpPr>
        <p:spPr>
          <a:xfrm rot="10800000" flipH="1">
            <a:off x="0" y="4733768"/>
            <a:ext cx="6864966" cy="490981"/>
          </a:xfrm>
          <a:custGeom>
            <a:avLst/>
            <a:gdLst/>
            <a:ahLst/>
            <a:cxnLst/>
            <a:rect l="l" t="t" r="r" b="b"/>
            <a:pathLst>
              <a:path w="100376" h="5334" extrusionOk="0">
                <a:moveTo>
                  <a:pt x="0" y="1"/>
                </a:moveTo>
                <a:lnTo>
                  <a:pt x="0" y="3374"/>
                </a:lnTo>
                <a:lnTo>
                  <a:pt x="1810" y="4474"/>
                </a:lnTo>
                <a:lnTo>
                  <a:pt x="6028" y="4474"/>
                </a:lnTo>
                <a:lnTo>
                  <a:pt x="7566" y="3594"/>
                </a:lnTo>
                <a:lnTo>
                  <a:pt x="12245" y="3921"/>
                </a:lnTo>
                <a:lnTo>
                  <a:pt x="27323" y="2970"/>
                </a:lnTo>
                <a:lnTo>
                  <a:pt x="35702" y="3719"/>
                </a:lnTo>
                <a:lnTo>
                  <a:pt x="34127" y="5118"/>
                </a:lnTo>
                <a:lnTo>
                  <a:pt x="38586" y="5333"/>
                </a:lnTo>
                <a:lnTo>
                  <a:pt x="41354" y="4630"/>
                </a:lnTo>
                <a:lnTo>
                  <a:pt x="46516" y="4149"/>
                </a:lnTo>
                <a:lnTo>
                  <a:pt x="52231" y="4363"/>
                </a:lnTo>
                <a:lnTo>
                  <a:pt x="54602" y="3738"/>
                </a:lnTo>
                <a:lnTo>
                  <a:pt x="67251" y="2970"/>
                </a:lnTo>
                <a:lnTo>
                  <a:pt x="84913" y="3374"/>
                </a:lnTo>
                <a:lnTo>
                  <a:pt x="96956" y="2873"/>
                </a:lnTo>
                <a:lnTo>
                  <a:pt x="100375" y="1902"/>
                </a:lnTo>
                <a:lnTo>
                  <a:pt x="1003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7"/>
          <p:cNvSpPr/>
          <p:nvPr/>
        </p:nvSpPr>
        <p:spPr>
          <a:xfrm flipH="1">
            <a:off x="5951046" y="4579099"/>
            <a:ext cx="3192953" cy="572709"/>
          </a:xfrm>
          <a:custGeom>
            <a:avLst/>
            <a:gdLst/>
            <a:ahLst/>
            <a:cxnLst/>
            <a:rect l="l" t="t" r="r" b="b"/>
            <a:pathLst>
              <a:path w="34011" h="11831" extrusionOk="0">
                <a:moveTo>
                  <a:pt x="1" y="1"/>
                </a:moveTo>
                <a:lnTo>
                  <a:pt x="1" y="11791"/>
                </a:lnTo>
                <a:lnTo>
                  <a:pt x="14622" y="11791"/>
                </a:lnTo>
                <a:lnTo>
                  <a:pt x="16211" y="11830"/>
                </a:lnTo>
                <a:cubicBezTo>
                  <a:pt x="16191" y="11818"/>
                  <a:pt x="16178" y="11804"/>
                  <a:pt x="16159" y="11791"/>
                </a:cubicBezTo>
                <a:lnTo>
                  <a:pt x="34010" y="11791"/>
                </a:lnTo>
                <a:lnTo>
                  <a:pt x="32812" y="10405"/>
                </a:lnTo>
                <a:cubicBezTo>
                  <a:pt x="32584" y="10144"/>
                  <a:pt x="32350" y="9871"/>
                  <a:pt x="32050" y="9708"/>
                </a:cubicBezTo>
                <a:cubicBezTo>
                  <a:pt x="31823" y="9577"/>
                  <a:pt x="31568" y="9519"/>
                  <a:pt x="31315" y="9474"/>
                </a:cubicBezTo>
                <a:cubicBezTo>
                  <a:pt x="30964" y="9408"/>
                  <a:pt x="30604" y="9376"/>
                  <a:pt x="30273" y="9246"/>
                </a:cubicBezTo>
                <a:cubicBezTo>
                  <a:pt x="28964" y="8732"/>
                  <a:pt x="28425" y="6863"/>
                  <a:pt x="27031" y="6680"/>
                </a:cubicBezTo>
                <a:cubicBezTo>
                  <a:pt x="26963" y="6672"/>
                  <a:pt x="26895" y="6668"/>
                  <a:pt x="26828" y="6668"/>
                </a:cubicBezTo>
                <a:cubicBezTo>
                  <a:pt x="25993" y="6668"/>
                  <a:pt x="25206" y="7269"/>
                  <a:pt x="24366" y="7269"/>
                </a:cubicBezTo>
                <a:cubicBezTo>
                  <a:pt x="24334" y="7269"/>
                  <a:pt x="24302" y="7268"/>
                  <a:pt x="24270" y="7266"/>
                </a:cubicBezTo>
                <a:cubicBezTo>
                  <a:pt x="23242" y="7208"/>
                  <a:pt x="22480" y="6238"/>
                  <a:pt x="21478" y="5998"/>
                </a:cubicBezTo>
                <a:cubicBezTo>
                  <a:pt x="21272" y="5946"/>
                  <a:pt x="21063" y="5928"/>
                  <a:pt x="20852" y="5928"/>
                </a:cubicBezTo>
                <a:cubicBezTo>
                  <a:pt x="20329" y="5928"/>
                  <a:pt x="19795" y="6040"/>
                  <a:pt x="19269" y="6040"/>
                </a:cubicBezTo>
                <a:cubicBezTo>
                  <a:pt x="19088" y="6040"/>
                  <a:pt x="18908" y="6027"/>
                  <a:pt x="18730" y="5991"/>
                </a:cubicBezTo>
                <a:cubicBezTo>
                  <a:pt x="17617" y="5769"/>
                  <a:pt x="16869" y="4754"/>
                  <a:pt x="15950" y="4084"/>
                </a:cubicBezTo>
                <a:cubicBezTo>
                  <a:pt x="15025" y="3403"/>
                  <a:pt x="14159" y="3336"/>
                  <a:pt x="13271" y="3336"/>
                </a:cubicBezTo>
                <a:cubicBezTo>
                  <a:pt x="13053" y="3336"/>
                  <a:pt x="12833" y="3340"/>
                  <a:pt x="12611" y="3340"/>
                </a:cubicBezTo>
                <a:cubicBezTo>
                  <a:pt x="12110" y="3340"/>
                  <a:pt x="11596" y="3319"/>
                  <a:pt x="11055" y="3185"/>
                </a:cubicBezTo>
                <a:cubicBezTo>
                  <a:pt x="10658" y="3087"/>
                  <a:pt x="10325" y="2840"/>
                  <a:pt x="10006" y="2585"/>
                </a:cubicBezTo>
                <a:cubicBezTo>
                  <a:pt x="9149" y="1908"/>
                  <a:pt x="8127" y="1139"/>
                  <a:pt x="7104" y="1139"/>
                </a:cubicBezTo>
                <a:cubicBezTo>
                  <a:pt x="6869" y="1139"/>
                  <a:pt x="6634" y="1180"/>
                  <a:pt x="6400" y="1271"/>
                </a:cubicBezTo>
                <a:cubicBezTo>
                  <a:pt x="6049" y="1401"/>
                  <a:pt x="5749" y="1641"/>
                  <a:pt x="5391" y="1734"/>
                </a:cubicBezTo>
                <a:cubicBezTo>
                  <a:pt x="5266" y="1767"/>
                  <a:pt x="5141" y="1782"/>
                  <a:pt x="5018" y="1782"/>
                </a:cubicBezTo>
                <a:cubicBezTo>
                  <a:pt x="4272" y="1782"/>
                  <a:pt x="3568" y="1230"/>
                  <a:pt x="2897" y="827"/>
                </a:cubicBezTo>
                <a:cubicBezTo>
                  <a:pt x="2025" y="307"/>
                  <a:pt x="1016"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7"/>
          <p:cNvSpPr/>
          <p:nvPr/>
        </p:nvSpPr>
        <p:spPr>
          <a:xfrm>
            <a:off x="-377475" y="4562617"/>
            <a:ext cx="1756279" cy="659653"/>
          </a:xfrm>
          <a:custGeom>
            <a:avLst/>
            <a:gdLst/>
            <a:ahLst/>
            <a:cxnLst/>
            <a:rect l="l" t="t" r="r" b="b"/>
            <a:pathLst>
              <a:path w="39518" h="14842" extrusionOk="0">
                <a:moveTo>
                  <a:pt x="18858" y="0"/>
                </a:moveTo>
                <a:cubicBezTo>
                  <a:pt x="18645" y="0"/>
                  <a:pt x="18452" y="70"/>
                  <a:pt x="18250" y="189"/>
                </a:cubicBezTo>
                <a:cubicBezTo>
                  <a:pt x="17637" y="547"/>
                  <a:pt x="17006" y="789"/>
                  <a:pt x="16400" y="1147"/>
                </a:cubicBezTo>
                <a:cubicBezTo>
                  <a:pt x="15808" y="1505"/>
                  <a:pt x="15222" y="1772"/>
                  <a:pt x="14740" y="2422"/>
                </a:cubicBezTo>
                <a:cubicBezTo>
                  <a:pt x="14551" y="2677"/>
                  <a:pt x="14369" y="2891"/>
                  <a:pt x="14109" y="2938"/>
                </a:cubicBezTo>
                <a:cubicBezTo>
                  <a:pt x="14065" y="2945"/>
                  <a:pt x="14020" y="2947"/>
                  <a:pt x="13976" y="2947"/>
                </a:cubicBezTo>
                <a:cubicBezTo>
                  <a:pt x="13772" y="2947"/>
                  <a:pt x="13570" y="2885"/>
                  <a:pt x="13367" y="2859"/>
                </a:cubicBezTo>
                <a:cubicBezTo>
                  <a:pt x="13340" y="2852"/>
                  <a:pt x="13320" y="2852"/>
                  <a:pt x="13295" y="2852"/>
                </a:cubicBezTo>
                <a:cubicBezTo>
                  <a:pt x="12292" y="3594"/>
                  <a:pt x="11219" y="4122"/>
                  <a:pt x="10111" y="4408"/>
                </a:cubicBezTo>
                <a:cubicBezTo>
                  <a:pt x="9792" y="4486"/>
                  <a:pt x="9461" y="4558"/>
                  <a:pt x="9200" y="4825"/>
                </a:cubicBezTo>
                <a:cubicBezTo>
                  <a:pt x="9031" y="4994"/>
                  <a:pt x="8900" y="5234"/>
                  <a:pt x="8719" y="5359"/>
                </a:cubicBezTo>
                <a:cubicBezTo>
                  <a:pt x="8595" y="5445"/>
                  <a:pt x="8463" y="5471"/>
                  <a:pt x="8327" y="5471"/>
                </a:cubicBezTo>
                <a:cubicBezTo>
                  <a:pt x="8115" y="5471"/>
                  <a:pt x="7895" y="5408"/>
                  <a:pt x="7683" y="5408"/>
                </a:cubicBezTo>
                <a:cubicBezTo>
                  <a:pt x="7557" y="5408"/>
                  <a:pt x="7435" y="5431"/>
                  <a:pt x="7319" y="5501"/>
                </a:cubicBezTo>
                <a:cubicBezTo>
                  <a:pt x="6947" y="5736"/>
                  <a:pt x="6791" y="6394"/>
                  <a:pt x="6466" y="6751"/>
                </a:cubicBezTo>
                <a:cubicBezTo>
                  <a:pt x="6094" y="7156"/>
                  <a:pt x="5594" y="7109"/>
                  <a:pt x="5131" y="7195"/>
                </a:cubicBezTo>
                <a:cubicBezTo>
                  <a:pt x="4585" y="7292"/>
                  <a:pt x="0" y="10814"/>
                  <a:pt x="528" y="11907"/>
                </a:cubicBezTo>
                <a:cubicBezTo>
                  <a:pt x="1250" y="13386"/>
                  <a:pt x="2475" y="14212"/>
                  <a:pt x="3699" y="14506"/>
                </a:cubicBezTo>
                <a:cubicBezTo>
                  <a:pt x="4201" y="14628"/>
                  <a:pt x="4710" y="14672"/>
                  <a:pt x="5220" y="14672"/>
                </a:cubicBezTo>
                <a:cubicBezTo>
                  <a:pt x="5952" y="14672"/>
                  <a:pt x="6688" y="14582"/>
                  <a:pt x="7416" y="14506"/>
                </a:cubicBezTo>
                <a:cubicBezTo>
                  <a:pt x="10636" y="14152"/>
                  <a:pt x="13861" y="14022"/>
                  <a:pt x="17088" y="14022"/>
                </a:cubicBezTo>
                <a:cubicBezTo>
                  <a:pt x="23191" y="14022"/>
                  <a:pt x="29301" y="14489"/>
                  <a:pt x="35404" y="14804"/>
                </a:cubicBezTo>
                <a:cubicBezTo>
                  <a:pt x="35775" y="14823"/>
                  <a:pt x="36151" y="14841"/>
                  <a:pt x="36527" y="14841"/>
                </a:cubicBezTo>
                <a:cubicBezTo>
                  <a:pt x="37558" y="14841"/>
                  <a:pt x="38588" y="14707"/>
                  <a:pt x="39518" y="14095"/>
                </a:cubicBezTo>
                <a:cubicBezTo>
                  <a:pt x="38997" y="12487"/>
                  <a:pt x="37994" y="11342"/>
                  <a:pt x="37024" y="10254"/>
                </a:cubicBezTo>
                <a:cubicBezTo>
                  <a:pt x="36380" y="9531"/>
                  <a:pt x="35729" y="8809"/>
                  <a:pt x="35085" y="8086"/>
                </a:cubicBezTo>
                <a:cubicBezTo>
                  <a:pt x="34830" y="7800"/>
                  <a:pt x="34569" y="7514"/>
                  <a:pt x="34271" y="7337"/>
                </a:cubicBezTo>
                <a:cubicBezTo>
                  <a:pt x="34265" y="7331"/>
                  <a:pt x="34257" y="7325"/>
                  <a:pt x="34244" y="7325"/>
                </a:cubicBezTo>
                <a:cubicBezTo>
                  <a:pt x="34238" y="7390"/>
                  <a:pt x="34212" y="7448"/>
                  <a:pt x="34160" y="7475"/>
                </a:cubicBezTo>
                <a:cubicBezTo>
                  <a:pt x="34060" y="7518"/>
                  <a:pt x="33961" y="7537"/>
                  <a:pt x="33863" y="7537"/>
                </a:cubicBezTo>
                <a:cubicBezTo>
                  <a:pt x="33459" y="7537"/>
                  <a:pt x="33077" y="7217"/>
                  <a:pt x="32721" y="6961"/>
                </a:cubicBezTo>
                <a:cubicBezTo>
                  <a:pt x="32390" y="6719"/>
                  <a:pt x="32024" y="6700"/>
                  <a:pt x="31666" y="6615"/>
                </a:cubicBezTo>
                <a:cubicBezTo>
                  <a:pt x="31360" y="6544"/>
                  <a:pt x="31107" y="6381"/>
                  <a:pt x="30846" y="6153"/>
                </a:cubicBezTo>
                <a:cubicBezTo>
                  <a:pt x="30708" y="6031"/>
                  <a:pt x="30579" y="5899"/>
                  <a:pt x="30419" y="5899"/>
                </a:cubicBezTo>
                <a:cubicBezTo>
                  <a:pt x="30391" y="5899"/>
                  <a:pt x="30362" y="5904"/>
                  <a:pt x="30332" y="5912"/>
                </a:cubicBezTo>
                <a:cubicBezTo>
                  <a:pt x="30215" y="5944"/>
                  <a:pt x="30139" y="5997"/>
                  <a:pt x="30019" y="5997"/>
                </a:cubicBezTo>
                <a:cubicBezTo>
                  <a:pt x="30012" y="5997"/>
                  <a:pt x="30006" y="5997"/>
                  <a:pt x="29999" y="5997"/>
                </a:cubicBezTo>
                <a:cubicBezTo>
                  <a:pt x="29798" y="5976"/>
                  <a:pt x="29629" y="5853"/>
                  <a:pt x="29473" y="5678"/>
                </a:cubicBezTo>
                <a:cubicBezTo>
                  <a:pt x="29251" y="5444"/>
                  <a:pt x="29049" y="5216"/>
                  <a:pt x="28802" y="5066"/>
                </a:cubicBezTo>
                <a:cubicBezTo>
                  <a:pt x="28679" y="4987"/>
                  <a:pt x="28548" y="4922"/>
                  <a:pt x="28418" y="4891"/>
                </a:cubicBezTo>
                <a:cubicBezTo>
                  <a:pt x="28379" y="4882"/>
                  <a:pt x="28339" y="4879"/>
                  <a:pt x="28301" y="4879"/>
                </a:cubicBezTo>
                <a:cubicBezTo>
                  <a:pt x="28211" y="4879"/>
                  <a:pt x="28123" y="4895"/>
                  <a:pt x="28035" y="4895"/>
                </a:cubicBezTo>
                <a:cubicBezTo>
                  <a:pt x="28011" y="4895"/>
                  <a:pt x="27986" y="4894"/>
                  <a:pt x="27962" y="4891"/>
                </a:cubicBezTo>
                <a:cubicBezTo>
                  <a:pt x="27709" y="4858"/>
                  <a:pt x="27507" y="4669"/>
                  <a:pt x="27265" y="4578"/>
                </a:cubicBezTo>
                <a:cubicBezTo>
                  <a:pt x="27210" y="4558"/>
                  <a:pt x="27156" y="4550"/>
                  <a:pt x="27102" y="4550"/>
                </a:cubicBezTo>
                <a:cubicBezTo>
                  <a:pt x="26932" y="4550"/>
                  <a:pt x="26769" y="4628"/>
                  <a:pt x="26601" y="4628"/>
                </a:cubicBezTo>
                <a:cubicBezTo>
                  <a:pt x="26567" y="4628"/>
                  <a:pt x="26532" y="4625"/>
                  <a:pt x="26498" y="4617"/>
                </a:cubicBezTo>
                <a:cubicBezTo>
                  <a:pt x="26303" y="4570"/>
                  <a:pt x="26165" y="4395"/>
                  <a:pt x="26029" y="4194"/>
                </a:cubicBezTo>
                <a:cubicBezTo>
                  <a:pt x="25846" y="3906"/>
                  <a:pt x="25717" y="3797"/>
                  <a:pt x="25449" y="3725"/>
                </a:cubicBezTo>
                <a:cubicBezTo>
                  <a:pt x="25209" y="3666"/>
                  <a:pt x="25007" y="3477"/>
                  <a:pt x="24792" y="3320"/>
                </a:cubicBezTo>
                <a:cubicBezTo>
                  <a:pt x="24564" y="3158"/>
                  <a:pt x="24317" y="2989"/>
                  <a:pt x="24115" y="2742"/>
                </a:cubicBezTo>
                <a:cubicBezTo>
                  <a:pt x="24031" y="2638"/>
                  <a:pt x="23978" y="2481"/>
                  <a:pt x="23875" y="2422"/>
                </a:cubicBezTo>
                <a:cubicBezTo>
                  <a:pt x="23789" y="2377"/>
                  <a:pt x="23671" y="2377"/>
                  <a:pt x="23581" y="2352"/>
                </a:cubicBezTo>
                <a:cubicBezTo>
                  <a:pt x="23301" y="2266"/>
                  <a:pt x="23015" y="2195"/>
                  <a:pt x="22734" y="2091"/>
                </a:cubicBezTo>
                <a:cubicBezTo>
                  <a:pt x="22421" y="1980"/>
                  <a:pt x="22123" y="1823"/>
                  <a:pt x="21811" y="1700"/>
                </a:cubicBezTo>
                <a:cubicBezTo>
                  <a:pt x="21576" y="1602"/>
                  <a:pt x="21328" y="1577"/>
                  <a:pt x="21093" y="1484"/>
                </a:cubicBezTo>
                <a:cubicBezTo>
                  <a:pt x="20879" y="1400"/>
                  <a:pt x="20717" y="1120"/>
                  <a:pt x="20554" y="913"/>
                </a:cubicBezTo>
                <a:cubicBezTo>
                  <a:pt x="20501" y="847"/>
                  <a:pt x="20450" y="775"/>
                  <a:pt x="20390" y="711"/>
                </a:cubicBezTo>
                <a:cubicBezTo>
                  <a:pt x="20137" y="619"/>
                  <a:pt x="19876" y="541"/>
                  <a:pt x="19636" y="391"/>
                </a:cubicBezTo>
                <a:cubicBezTo>
                  <a:pt x="19414" y="261"/>
                  <a:pt x="19232" y="27"/>
                  <a:pt x="18984" y="8"/>
                </a:cubicBezTo>
                <a:cubicBezTo>
                  <a:pt x="18941" y="3"/>
                  <a:pt x="18900" y="0"/>
                  <a:pt x="188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2" name="Google Shape;232;p37"/>
          <p:cNvSpPr txBox="1">
            <a:spLocks noGrp="1"/>
          </p:cNvSpPr>
          <p:nvPr>
            <p:ph type="subTitle" idx="1"/>
          </p:nvPr>
        </p:nvSpPr>
        <p:spPr>
          <a:xfrm>
            <a:off x="1995025" y="1733950"/>
            <a:ext cx="2358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3" name="Google Shape;233;p37"/>
          <p:cNvSpPr txBox="1">
            <a:spLocks noGrp="1"/>
          </p:cNvSpPr>
          <p:nvPr>
            <p:ph type="subTitle" idx="2"/>
          </p:nvPr>
        </p:nvSpPr>
        <p:spPr>
          <a:xfrm>
            <a:off x="1995027" y="1237375"/>
            <a:ext cx="23586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400" b="0">
                <a:solidFill>
                  <a:schemeClr val="dk2"/>
                </a:solidFill>
                <a:latin typeface="Red Hat Display SemiBold"/>
                <a:ea typeface="Red Hat Display SemiBold"/>
                <a:cs typeface="Red Hat Display SemiBold"/>
                <a:sym typeface="Red Hat Display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4" name="Google Shape;234;p37"/>
          <p:cNvSpPr txBox="1">
            <a:spLocks noGrp="1"/>
          </p:cNvSpPr>
          <p:nvPr>
            <p:ph type="subTitle" idx="3"/>
          </p:nvPr>
        </p:nvSpPr>
        <p:spPr>
          <a:xfrm>
            <a:off x="1995025" y="2848125"/>
            <a:ext cx="2358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5" name="Google Shape;235;p37"/>
          <p:cNvSpPr txBox="1">
            <a:spLocks noGrp="1"/>
          </p:cNvSpPr>
          <p:nvPr>
            <p:ph type="subTitle" idx="4"/>
          </p:nvPr>
        </p:nvSpPr>
        <p:spPr>
          <a:xfrm>
            <a:off x="1995027" y="2351550"/>
            <a:ext cx="23586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400" b="0">
                <a:solidFill>
                  <a:schemeClr val="dk2"/>
                </a:solidFill>
                <a:latin typeface="Red Hat Display SemiBold"/>
                <a:ea typeface="Red Hat Display SemiBold"/>
                <a:cs typeface="Red Hat Display SemiBold"/>
                <a:sym typeface="Red Hat Display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6" name="Google Shape;236;p37"/>
          <p:cNvSpPr txBox="1">
            <a:spLocks noGrp="1"/>
          </p:cNvSpPr>
          <p:nvPr>
            <p:ph type="subTitle" idx="5"/>
          </p:nvPr>
        </p:nvSpPr>
        <p:spPr>
          <a:xfrm>
            <a:off x="1995025" y="3962300"/>
            <a:ext cx="2358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7" name="Google Shape;237;p37"/>
          <p:cNvSpPr txBox="1">
            <a:spLocks noGrp="1"/>
          </p:cNvSpPr>
          <p:nvPr>
            <p:ph type="subTitle" idx="6"/>
          </p:nvPr>
        </p:nvSpPr>
        <p:spPr>
          <a:xfrm>
            <a:off x="1995027" y="3465725"/>
            <a:ext cx="23586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400" b="0">
                <a:solidFill>
                  <a:schemeClr val="dk2"/>
                </a:solidFill>
                <a:latin typeface="Red Hat Display SemiBold"/>
                <a:ea typeface="Red Hat Display SemiBold"/>
                <a:cs typeface="Red Hat Display SemiBold"/>
                <a:sym typeface="Red Hat Display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38" name="Google Shape;238;p37"/>
          <p:cNvSpPr txBox="1">
            <a:spLocks noGrp="1"/>
          </p:cNvSpPr>
          <p:nvPr>
            <p:ph type="subTitle" idx="7"/>
          </p:nvPr>
        </p:nvSpPr>
        <p:spPr>
          <a:xfrm>
            <a:off x="5406576" y="1733950"/>
            <a:ext cx="2358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9" name="Google Shape;239;p37"/>
          <p:cNvSpPr txBox="1">
            <a:spLocks noGrp="1"/>
          </p:cNvSpPr>
          <p:nvPr>
            <p:ph type="subTitle" idx="8"/>
          </p:nvPr>
        </p:nvSpPr>
        <p:spPr>
          <a:xfrm>
            <a:off x="5406585" y="1237375"/>
            <a:ext cx="23586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400" b="0">
                <a:solidFill>
                  <a:schemeClr val="dk2"/>
                </a:solidFill>
                <a:latin typeface="Red Hat Display SemiBold"/>
                <a:ea typeface="Red Hat Display SemiBold"/>
                <a:cs typeface="Red Hat Display SemiBold"/>
                <a:sym typeface="Red Hat Display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40" name="Google Shape;240;p37"/>
          <p:cNvSpPr txBox="1">
            <a:spLocks noGrp="1"/>
          </p:cNvSpPr>
          <p:nvPr>
            <p:ph type="subTitle" idx="9"/>
          </p:nvPr>
        </p:nvSpPr>
        <p:spPr>
          <a:xfrm>
            <a:off x="5406578" y="2848125"/>
            <a:ext cx="2358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1" name="Google Shape;241;p37"/>
          <p:cNvSpPr txBox="1">
            <a:spLocks noGrp="1"/>
          </p:cNvSpPr>
          <p:nvPr>
            <p:ph type="subTitle" idx="13"/>
          </p:nvPr>
        </p:nvSpPr>
        <p:spPr>
          <a:xfrm>
            <a:off x="5406585" y="2351550"/>
            <a:ext cx="23586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400" b="0">
                <a:solidFill>
                  <a:schemeClr val="dk2"/>
                </a:solidFill>
                <a:latin typeface="Red Hat Display SemiBold"/>
                <a:ea typeface="Red Hat Display SemiBold"/>
                <a:cs typeface="Red Hat Display SemiBold"/>
                <a:sym typeface="Red Hat Display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42" name="Google Shape;242;p37"/>
          <p:cNvSpPr txBox="1">
            <a:spLocks noGrp="1"/>
          </p:cNvSpPr>
          <p:nvPr>
            <p:ph type="subTitle" idx="14"/>
          </p:nvPr>
        </p:nvSpPr>
        <p:spPr>
          <a:xfrm>
            <a:off x="5406578" y="3962300"/>
            <a:ext cx="2358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43" name="Google Shape;243;p37"/>
          <p:cNvSpPr txBox="1">
            <a:spLocks noGrp="1"/>
          </p:cNvSpPr>
          <p:nvPr>
            <p:ph type="subTitle" idx="15"/>
          </p:nvPr>
        </p:nvSpPr>
        <p:spPr>
          <a:xfrm>
            <a:off x="5406585" y="3465725"/>
            <a:ext cx="23586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400" b="0">
                <a:solidFill>
                  <a:schemeClr val="dk2"/>
                </a:solidFill>
                <a:latin typeface="Red Hat Display SemiBold"/>
                <a:ea typeface="Red Hat Display SemiBold"/>
                <a:cs typeface="Red Hat Display SemiBold"/>
                <a:sym typeface="Red Hat Display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33546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44"/>
        <p:cNvGrpSpPr/>
        <p:nvPr/>
      </p:nvGrpSpPr>
      <p:grpSpPr>
        <a:xfrm>
          <a:off x="0" y="0"/>
          <a:ext cx="0" cy="0"/>
          <a:chOff x="0" y="0"/>
          <a:chExt cx="0" cy="0"/>
        </a:xfrm>
      </p:grpSpPr>
      <p:sp>
        <p:nvSpPr>
          <p:cNvPr id="245" name="Google Shape;245;p38"/>
          <p:cNvSpPr txBox="1">
            <a:spLocks noGrp="1"/>
          </p:cNvSpPr>
          <p:nvPr>
            <p:ph type="title" hasCustomPrompt="1"/>
          </p:nvPr>
        </p:nvSpPr>
        <p:spPr>
          <a:xfrm>
            <a:off x="955925" y="1166250"/>
            <a:ext cx="3404400" cy="621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36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6" name="Google Shape;246;p38"/>
          <p:cNvSpPr txBox="1">
            <a:spLocks noGrp="1"/>
          </p:cNvSpPr>
          <p:nvPr>
            <p:ph type="subTitle" idx="1"/>
          </p:nvPr>
        </p:nvSpPr>
        <p:spPr>
          <a:xfrm>
            <a:off x="955925" y="1777150"/>
            <a:ext cx="3404400" cy="372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47" name="Google Shape;247;p38"/>
          <p:cNvSpPr txBox="1">
            <a:spLocks noGrp="1"/>
          </p:cNvSpPr>
          <p:nvPr>
            <p:ph type="title" idx="2" hasCustomPrompt="1"/>
          </p:nvPr>
        </p:nvSpPr>
        <p:spPr>
          <a:xfrm>
            <a:off x="955925" y="2618600"/>
            <a:ext cx="3404400" cy="621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36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8" name="Google Shape;248;p38"/>
          <p:cNvSpPr txBox="1">
            <a:spLocks noGrp="1"/>
          </p:cNvSpPr>
          <p:nvPr>
            <p:ph type="subTitle" idx="3"/>
          </p:nvPr>
        </p:nvSpPr>
        <p:spPr>
          <a:xfrm>
            <a:off x="955925" y="3229500"/>
            <a:ext cx="3404400" cy="372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49" name="Google Shape;249;p38"/>
          <p:cNvSpPr txBox="1">
            <a:spLocks noGrp="1"/>
          </p:cNvSpPr>
          <p:nvPr>
            <p:ph type="title" idx="4" hasCustomPrompt="1"/>
          </p:nvPr>
        </p:nvSpPr>
        <p:spPr>
          <a:xfrm>
            <a:off x="4783675" y="1166250"/>
            <a:ext cx="3404400" cy="6219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3600">
                <a:solidFill>
                  <a:schemeClr val="accen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50" name="Google Shape;250;p38"/>
          <p:cNvSpPr txBox="1">
            <a:spLocks noGrp="1"/>
          </p:cNvSpPr>
          <p:nvPr>
            <p:ph type="subTitle" idx="5"/>
          </p:nvPr>
        </p:nvSpPr>
        <p:spPr>
          <a:xfrm>
            <a:off x="4783675" y="1777150"/>
            <a:ext cx="3404400" cy="372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251" name="Google Shape;251;p38"/>
          <p:cNvSpPr/>
          <p:nvPr/>
        </p:nvSpPr>
        <p:spPr>
          <a:xfrm flipH="1">
            <a:off x="2282246" y="3466247"/>
            <a:ext cx="6861754" cy="1685524"/>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8"/>
          <p:cNvSpPr/>
          <p:nvPr/>
        </p:nvSpPr>
        <p:spPr>
          <a:xfrm flipH="1">
            <a:off x="5299401" y="4462208"/>
            <a:ext cx="3844603" cy="689599"/>
          </a:xfrm>
          <a:custGeom>
            <a:avLst/>
            <a:gdLst/>
            <a:ahLst/>
            <a:cxnLst/>
            <a:rect l="l" t="t" r="r" b="b"/>
            <a:pathLst>
              <a:path w="34011" h="11831" extrusionOk="0">
                <a:moveTo>
                  <a:pt x="1" y="1"/>
                </a:moveTo>
                <a:lnTo>
                  <a:pt x="1" y="11791"/>
                </a:lnTo>
                <a:lnTo>
                  <a:pt x="14622" y="11791"/>
                </a:lnTo>
                <a:lnTo>
                  <a:pt x="16211" y="11830"/>
                </a:lnTo>
                <a:cubicBezTo>
                  <a:pt x="16191" y="11818"/>
                  <a:pt x="16178" y="11804"/>
                  <a:pt x="16159" y="11791"/>
                </a:cubicBezTo>
                <a:lnTo>
                  <a:pt x="34010" y="11791"/>
                </a:lnTo>
                <a:lnTo>
                  <a:pt x="32812" y="10405"/>
                </a:lnTo>
                <a:cubicBezTo>
                  <a:pt x="32584" y="10144"/>
                  <a:pt x="32350" y="9871"/>
                  <a:pt x="32050" y="9708"/>
                </a:cubicBezTo>
                <a:cubicBezTo>
                  <a:pt x="31823" y="9577"/>
                  <a:pt x="31568" y="9519"/>
                  <a:pt x="31315" y="9474"/>
                </a:cubicBezTo>
                <a:cubicBezTo>
                  <a:pt x="30964" y="9408"/>
                  <a:pt x="30604" y="9376"/>
                  <a:pt x="30273" y="9246"/>
                </a:cubicBezTo>
                <a:cubicBezTo>
                  <a:pt x="28964" y="8732"/>
                  <a:pt x="28425" y="6863"/>
                  <a:pt x="27031" y="6680"/>
                </a:cubicBezTo>
                <a:cubicBezTo>
                  <a:pt x="26963" y="6672"/>
                  <a:pt x="26895" y="6668"/>
                  <a:pt x="26828" y="6668"/>
                </a:cubicBezTo>
                <a:cubicBezTo>
                  <a:pt x="25993" y="6668"/>
                  <a:pt x="25206" y="7269"/>
                  <a:pt x="24366" y="7269"/>
                </a:cubicBezTo>
                <a:cubicBezTo>
                  <a:pt x="24334" y="7269"/>
                  <a:pt x="24302" y="7268"/>
                  <a:pt x="24270" y="7266"/>
                </a:cubicBezTo>
                <a:cubicBezTo>
                  <a:pt x="23242" y="7208"/>
                  <a:pt x="22480" y="6238"/>
                  <a:pt x="21478" y="5998"/>
                </a:cubicBezTo>
                <a:cubicBezTo>
                  <a:pt x="21272" y="5946"/>
                  <a:pt x="21063" y="5928"/>
                  <a:pt x="20852" y="5928"/>
                </a:cubicBezTo>
                <a:cubicBezTo>
                  <a:pt x="20329" y="5928"/>
                  <a:pt x="19795" y="6040"/>
                  <a:pt x="19269" y="6040"/>
                </a:cubicBezTo>
                <a:cubicBezTo>
                  <a:pt x="19088" y="6040"/>
                  <a:pt x="18908" y="6027"/>
                  <a:pt x="18730" y="5991"/>
                </a:cubicBezTo>
                <a:cubicBezTo>
                  <a:pt x="17617" y="5769"/>
                  <a:pt x="16869" y="4754"/>
                  <a:pt x="15950" y="4084"/>
                </a:cubicBezTo>
                <a:cubicBezTo>
                  <a:pt x="15025" y="3403"/>
                  <a:pt x="14159" y="3336"/>
                  <a:pt x="13271" y="3336"/>
                </a:cubicBezTo>
                <a:cubicBezTo>
                  <a:pt x="13053" y="3336"/>
                  <a:pt x="12833" y="3340"/>
                  <a:pt x="12611" y="3340"/>
                </a:cubicBezTo>
                <a:cubicBezTo>
                  <a:pt x="12110" y="3340"/>
                  <a:pt x="11596" y="3319"/>
                  <a:pt x="11055" y="3185"/>
                </a:cubicBezTo>
                <a:cubicBezTo>
                  <a:pt x="10658" y="3087"/>
                  <a:pt x="10325" y="2840"/>
                  <a:pt x="10006" y="2585"/>
                </a:cubicBezTo>
                <a:cubicBezTo>
                  <a:pt x="9149" y="1908"/>
                  <a:pt x="8127" y="1139"/>
                  <a:pt x="7104" y="1139"/>
                </a:cubicBezTo>
                <a:cubicBezTo>
                  <a:pt x="6869" y="1139"/>
                  <a:pt x="6634" y="1180"/>
                  <a:pt x="6400" y="1271"/>
                </a:cubicBezTo>
                <a:cubicBezTo>
                  <a:pt x="6049" y="1401"/>
                  <a:pt x="5749" y="1641"/>
                  <a:pt x="5391" y="1734"/>
                </a:cubicBezTo>
                <a:cubicBezTo>
                  <a:pt x="5266" y="1767"/>
                  <a:pt x="5141" y="1782"/>
                  <a:pt x="5018" y="1782"/>
                </a:cubicBezTo>
                <a:cubicBezTo>
                  <a:pt x="4272" y="1782"/>
                  <a:pt x="3568" y="1230"/>
                  <a:pt x="2897" y="827"/>
                </a:cubicBezTo>
                <a:cubicBezTo>
                  <a:pt x="2025" y="307"/>
                  <a:pt x="1016"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8"/>
          <p:cNvSpPr/>
          <p:nvPr/>
        </p:nvSpPr>
        <p:spPr>
          <a:xfrm>
            <a:off x="0" y="4433074"/>
            <a:ext cx="2886166" cy="732727"/>
          </a:xfrm>
          <a:custGeom>
            <a:avLst/>
            <a:gdLst/>
            <a:ahLst/>
            <a:cxnLst/>
            <a:rect l="l" t="t" r="r" b="b"/>
            <a:pathLst>
              <a:path w="16211" h="9324" extrusionOk="0">
                <a:moveTo>
                  <a:pt x="1629" y="0"/>
                </a:moveTo>
                <a:lnTo>
                  <a:pt x="1" y="294"/>
                </a:lnTo>
                <a:lnTo>
                  <a:pt x="1" y="9284"/>
                </a:lnTo>
                <a:lnTo>
                  <a:pt x="14622" y="9284"/>
                </a:lnTo>
                <a:lnTo>
                  <a:pt x="16211" y="9323"/>
                </a:lnTo>
                <a:cubicBezTo>
                  <a:pt x="16191" y="9311"/>
                  <a:pt x="16178" y="9297"/>
                  <a:pt x="16159" y="9284"/>
                </a:cubicBezTo>
                <a:cubicBezTo>
                  <a:pt x="15691" y="8900"/>
                  <a:pt x="15300" y="8620"/>
                  <a:pt x="15136" y="8620"/>
                </a:cubicBezTo>
                <a:cubicBezTo>
                  <a:pt x="14577" y="8620"/>
                  <a:pt x="11581" y="6394"/>
                  <a:pt x="11581" y="6394"/>
                </a:cubicBezTo>
                <a:lnTo>
                  <a:pt x="6621" y="4519"/>
                </a:lnTo>
                <a:lnTo>
                  <a:pt x="16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47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1086400" y="866325"/>
            <a:ext cx="5313900" cy="1549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96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0" name="Google Shape;60;p9"/>
          <p:cNvSpPr txBox="1">
            <a:spLocks noGrp="1"/>
          </p:cNvSpPr>
          <p:nvPr>
            <p:ph type="subTitle" idx="1"/>
          </p:nvPr>
        </p:nvSpPr>
        <p:spPr>
          <a:xfrm>
            <a:off x="4466613" y="2654250"/>
            <a:ext cx="3591000" cy="94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9"/>
          <p:cNvSpPr/>
          <p:nvPr/>
        </p:nvSpPr>
        <p:spPr>
          <a:xfrm rot="-465736">
            <a:off x="6927380" y="3993027"/>
            <a:ext cx="1692813" cy="881588"/>
          </a:xfrm>
          <a:custGeom>
            <a:avLst/>
            <a:gdLst/>
            <a:ahLst/>
            <a:cxnLst/>
            <a:rect l="l" t="t" r="r" b="b"/>
            <a:pathLst>
              <a:path w="19057" h="9036" extrusionOk="0">
                <a:moveTo>
                  <a:pt x="11464" y="3469"/>
                </a:moveTo>
                <a:lnTo>
                  <a:pt x="12936" y="3568"/>
                </a:lnTo>
                <a:cubicBezTo>
                  <a:pt x="12832" y="3926"/>
                  <a:pt x="12689" y="4427"/>
                  <a:pt x="12591" y="4758"/>
                </a:cubicBezTo>
                <a:cubicBezTo>
                  <a:pt x="12494" y="4694"/>
                  <a:pt x="12408" y="4623"/>
                  <a:pt x="12324" y="4551"/>
                </a:cubicBezTo>
                <a:cubicBezTo>
                  <a:pt x="11966" y="4232"/>
                  <a:pt x="11705" y="3868"/>
                  <a:pt x="11464" y="3469"/>
                </a:cubicBezTo>
                <a:close/>
                <a:moveTo>
                  <a:pt x="7416" y="3848"/>
                </a:moveTo>
                <a:lnTo>
                  <a:pt x="8438" y="3893"/>
                </a:lnTo>
                <a:lnTo>
                  <a:pt x="8438" y="4583"/>
                </a:lnTo>
                <a:lnTo>
                  <a:pt x="8111" y="5019"/>
                </a:lnTo>
                <a:lnTo>
                  <a:pt x="8099" y="5032"/>
                </a:lnTo>
                <a:cubicBezTo>
                  <a:pt x="7969" y="4883"/>
                  <a:pt x="7858" y="4727"/>
                  <a:pt x="7858" y="4727"/>
                </a:cubicBezTo>
                <a:lnTo>
                  <a:pt x="7604" y="4219"/>
                </a:lnTo>
                <a:lnTo>
                  <a:pt x="7416" y="3848"/>
                </a:lnTo>
                <a:close/>
                <a:moveTo>
                  <a:pt x="13418" y="3601"/>
                </a:moveTo>
                <a:lnTo>
                  <a:pt x="14205" y="3652"/>
                </a:lnTo>
                <a:cubicBezTo>
                  <a:pt x="14199" y="3679"/>
                  <a:pt x="14186" y="3712"/>
                  <a:pt x="14186" y="3737"/>
                </a:cubicBezTo>
                <a:cubicBezTo>
                  <a:pt x="14147" y="4063"/>
                  <a:pt x="14108" y="4355"/>
                  <a:pt x="14147" y="4668"/>
                </a:cubicBezTo>
                <a:cubicBezTo>
                  <a:pt x="14310" y="5071"/>
                  <a:pt x="14244" y="5274"/>
                  <a:pt x="13946" y="5280"/>
                </a:cubicBezTo>
                <a:cubicBezTo>
                  <a:pt x="13882" y="5303"/>
                  <a:pt x="13817" y="5315"/>
                  <a:pt x="13752" y="5315"/>
                </a:cubicBezTo>
                <a:cubicBezTo>
                  <a:pt x="13670" y="5315"/>
                  <a:pt x="13589" y="5297"/>
                  <a:pt x="13510" y="5260"/>
                </a:cubicBezTo>
                <a:cubicBezTo>
                  <a:pt x="13378" y="5221"/>
                  <a:pt x="13243" y="5157"/>
                  <a:pt x="13119" y="5097"/>
                </a:cubicBezTo>
                <a:cubicBezTo>
                  <a:pt x="13086" y="5079"/>
                  <a:pt x="13054" y="5058"/>
                  <a:pt x="13021" y="5040"/>
                </a:cubicBezTo>
                <a:lnTo>
                  <a:pt x="13204" y="4727"/>
                </a:lnTo>
                <a:lnTo>
                  <a:pt x="13346" y="4290"/>
                </a:lnTo>
                <a:lnTo>
                  <a:pt x="13418" y="3601"/>
                </a:lnTo>
                <a:close/>
                <a:moveTo>
                  <a:pt x="15632" y="3743"/>
                </a:moveTo>
                <a:lnTo>
                  <a:pt x="18353" y="3926"/>
                </a:lnTo>
                <a:cubicBezTo>
                  <a:pt x="18249" y="4121"/>
                  <a:pt x="18138" y="4310"/>
                  <a:pt x="18041" y="4505"/>
                </a:cubicBezTo>
                <a:cubicBezTo>
                  <a:pt x="17910" y="4773"/>
                  <a:pt x="17806" y="5079"/>
                  <a:pt x="17630" y="5319"/>
                </a:cubicBezTo>
                <a:cubicBezTo>
                  <a:pt x="17481" y="5530"/>
                  <a:pt x="17319" y="5598"/>
                  <a:pt x="17146" y="5598"/>
                </a:cubicBezTo>
                <a:cubicBezTo>
                  <a:pt x="16903" y="5598"/>
                  <a:pt x="16641" y="5462"/>
                  <a:pt x="16374" y="5397"/>
                </a:cubicBezTo>
                <a:cubicBezTo>
                  <a:pt x="16244" y="5365"/>
                  <a:pt x="16022" y="5377"/>
                  <a:pt x="15911" y="5319"/>
                </a:cubicBezTo>
                <a:cubicBezTo>
                  <a:pt x="15794" y="5188"/>
                  <a:pt x="15677" y="5058"/>
                  <a:pt x="15553" y="4923"/>
                </a:cubicBezTo>
                <a:cubicBezTo>
                  <a:pt x="15586" y="4883"/>
                  <a:pt x="15611" y="4837"/>
                  <a:pt x="15632" y="4791"/>
                </a:cubicBezTo>
                <a:cubicBezTo>
                  <a:pt x="15644" y="4524"/>
                  <a:pt x="15689" y="4108"/>
                  <a:pt x="15632" y="3743"/>
                </a:cubicBezTo>
                <a:close/>
                <a:moveTo>
                  <a:pt x="1452" y="3568"/>
                </a:moveTo>
                <a:lnTo>
                  <a:pt x="6576" y="3802"/>
                </a:lnTo>
                <a:lnTo>
                  <a:pt x="7630" y="5527"/>
                </a:lnTo>
                <a:lnTo>
                  <a:pt x="7201" y="6113"/>
                </a:lnTo>
                <a:lnTo>
                  <a:pt x="6471" y="6765"/>
                </a:lnTo>
                <a:lnTo>
                  <a:pt x="6074" y="6836"/>
                </a:lnTo>
                <a:cubicBezTo>
                  <a:pt x="6074" y="6836"/>
                  <a:pt x="5962" y="6854"/>
                  <a:pt x="5842" y="6854"/>
                </a:cubicBezTo>
                <a:cubicBezTo>
                  <a:pt x="5782" y="6854"/>
                  <a:pt x="5721" y="6850"/>
                  <a:pt x="5671" y="6836"/>
                </a:cubicBezTo>
                <a:cubicBezTo>
                  <a:pt x="5527" y="6804"/>
                  <a:pt x="5455" y="6074"/>
                  <a:pt x="5455" y="6074"/>
                </a:cubicBezTo>
                <a:lnTo>
                  <a:pt x="5638" y="5455"/>
                </a:lnTo>
                <a:lnTo>
                  <a:pt x="5749" y="4980"/>
                </a:lnTo>
                <a:lnTo>
                  <a:pt x="5599" y="4544"/>
                </a:lnTo>
                <a:lnTo>
                  <a:pt x="5163" y="4258"/>
                </a:lnTo>
                <a:lnTo>
                  <a:pt x="4766" y="4329"/>
                </a:lnTo>
                <a:lnTo>
                  <a:pt x="4433" y="4583"/>
                </a:lnTo>
                <a:lnTo>
                  <a:pt x="4258" y="4980"/>
                </a:lnTo>
                <a:lnTo>
                  <a:pt x="4219" y="5422"/>
                </a:lnTo>
                <a:lnTo>
                  <a:pt x="4401" y="5930"/>
                </a:lnTo>
                <a:cubicBezTo>
                  <a:pt x="4401" y="5930"/>
                  <a:pt x="4512" y="6438"/>
                  <a:pt x="4330" y="6510"/>
                </a:cubicBezTo>
                <a:cubicBezTo>
                  <a:pt x="4226" y="6549"/>
                  <a:pt x="3854" y="6693"/>
                  <a:pt x="3854" y="6693"/>
                </a:cubicBezTo>
                <a:lnTo>
                  <a:pt x="3562" y="6549"/>
                </a:lnTo>
                <a:lnTo>
                  <a:pt x="3204" y="6296"/>
                </a:lnTo>
                <a:lnTo>
                  <a:pt x="2474" y="5599"/>
                </a:lnTo>
                <a:lnTo>
                  <a:pt x="1888" y="4876"/>
                </a:lnTo>
                <a:cubicBezTo>
                  <a:pt x="1888" y="4876"/>
                  <a:pt x="1855" y="4473"/>
                  <a:pt x="1745" y="4329"/>
                </a:cubicBezTo>
                <a:cubicBezTo>
                  <a:pt x="1635" y="4187"/>
                  <a:pt x="1452" y="3568"/>
                  <a:pt x="1452" y="3568"/>
                </a:cubicBezTo>
                <a:close/>
                <a:moveTo>
                  <a:pt x="34" y="1"/>
                </a:moveTo>
                <a:lnTo>
                  <a:pt x="1" y="3457"/>
                </a:lnTo>
                <a:lnTo>
                  <a:pt x="690" y="3529"/>
                </a:lnTo>
                <a:cubicBezTo>
                  <a:pt x="690" y="3529"/>
                  <a:pt x="1016" y="4837"/>
                  <a:pt x="1237" y="5163"/>
                </a:cubicBezTo>
                <a:cubicBezTo>
                  <a:pt x="1452" y="5494"/>
                  <a:pt x="1999" y="6582"/>
                  <a:pt x="2474" y="6915"/>
                </a:cubicBezTo>
                <a:cubicBezTo>
                  <a:pt x="2943" y="7240"/>
                  <a:pt x="3346" y="7565"/>
                  <a:pt x="3346" y="7565"/>
                </a:cubicBezTo>
                <a:cubicBezTo>
                  <a:pt x="3346" y="7565"/>
                  <a:pt x="3640" y="8294"/>
                  <a:pt x="3673" y="8438"/>
                </a:cubicBezTo>
                <a:cubicBezTo>
                  <a:pt x="3712" y="8586"/>
                  <a:pt x="6185" y="8619"/>
                  <a:pt x="6185" y="8619"/>
                </a:cubicBezTo>
                <a:cubicBezTo>
                  <a:pt x="6185" y="8619"/>
                  <a:pt x="6185" y="8183"/>
                  <a:pt x="6471" y="7930"/>
                </a:cubicBezTo>
                <a:cubicBezTo>
                  <a:pt x="6765" y="7676"/>
                  <a:pt x="7312" y="7272"/>
                  <a:pt x="7312" y="7272"/>
                </a:cubicBezTo>
                <a:cubicBezTo>
                  <a:pt x="7312" y="7272"/>
                  <a:pt x="7636" y="7018"/>
                  <a:pt x="7780" y="6804"/>
                </a:cubicBezTo>
                <a:cubicBezTo>
                  <a:pt x="7904" y="6621"/>
                  <a:pt x="8072" y="6393"/>
                  <a:pt x="8132" y="6315"/>
                </a:cubicBezTo>
                <a:cubicBezTo>
                  <a:pt x="8249" y="6504"/>
                  <a:pt x="8366" y="6699"/>
                  <a:pt x="8399" y="6765"/>
                </a:cubicBezTo>
                <a:cubicBezTo>
                  <a:pt x="8477" y="6915"/>
                  <a:pt x="8510" y="7311"/>
                  <a:pt x="8510" y="7311"/>
                </a:cubicBezTo>
                <a:lnTo>
                  <a:pt x="8549" y="7715"/>
                </a:lnTo>
                <a:lnTo>
                  <a:pt x="8841" y="8111"/>
                </a:lnTo>
                <a:lnTo>
                  <a:pt x="8913" y="8438"/>
                </a:lnTo>
                <a:lnTo>
                  <a:pt x="11713" y="8508"/>
                </a:lnTo>
                <a:cubicBezTo>
                  <a:pt x="11713" y="8508"/>
                  <a:pt x="11927" y="7858"/>
                  <a:pt x="11927" y="7604"/>
                </a:cubicBezTo>
                <a:cubicBezTo>
                  <a:pt x="11927" y="7351"/>
                  <a:pt x="12330" y="6946"/>
                  <a:pt x="12330" y="6946"/>
                </a:cubicBezTo>
                <a:lnTo>
                  <a:pt x="12624" y="6257"/>
                </a:lnTo>
                <a:lnTo>
                  <a:pt x="12807" y="5905"/>
                </a:lnTo>
                <a:cubicBezTo>
                  <a:pt x="12864" y="5944"/>
                  <a:pt x="12930" y="5983"/>
                  <a:pt x="12988" y="6022"/>
                </a:cubicBezTo>
                <a:cubicBezTo>
                  <a:pt x="13880" y="6627"/>
                  <a:pt x="13268" y="7747"/>
                  <a:pt x="13444" y="8613"/>
                </a:cubicBezTo>
                <a:cubicBezTo>
                  <a:pt x="13514" y="8950"/>
                  <a:pt x="13792" y="9035"/>
                  <a:pt x="14104" y="9035"/>
                </a:cubicBezTo>
                <a:cubicBezTo>
                  <a:pt x="14371" y="9035"/>
                  <a:pt x="14662" y="8973"/>
                  <a:pt x="14869" y="8952"/>
                </a:cubicBezTo>
                <a:cubicBezTo>
                  <a:pt x="15325" y="8913"/>
                  <a:pt x="16283" y="8997"/>
                  <a:pt x="16497" y="8463"/>
                </a:cubicBezTo>
                <a:cubicBezTo>
                  <a:pt x="16647" y="8086"/>
                  <a:pt x="16503" y="7630"/>
                  <a:pt x="16725" y="7266"/>
                </a:cubicBezTo>
                <a:cubicBezTo>
                  <a:pt x="16933" y="6927"/>
                  <a:pt x="17467" y="6790"/>
                  <a:pt x="17760" y="6516"/>
                </a:cubicBezTo>
                <a:cubicBezTo>
                  <a:pt x="18306" y="6022"/>
                  <a:pt x="18666" y="5287"/>
                  <a:pt x="18874" y="4583"/>
                </a:cubicBezTo>
                <a:cubicBezTo>
                  <a:pt x="18919" y="4433"/>
                  <a:pt x="18985" y="4187"/>
                  <a:pt x="18978" y="3965"/>
                </a:cubicBezTo>
                <a:lnTo>
                  <a:pt x="18985" y="3965"/>
                </a:lnTo>
                <a:lnTo>
                  <a:pt x="19056" y="657"/>
                </a:lnTo>
                <a:lnTo>
                  <a:pt x="10768" y="657"/>
                </a:lnTo>
                <a:cubicBezTo>
                  <a:pt x="10768" y="801"/>
                  <a:pt x="10658" y="3418"/>
                  <a:pt x="10658" y="3418"/>
                </a:cubicBezTo>
                <a:lnTo>
                  <a:pt x="10722" y="3424"/>
                </a:lnTo>
                <a:cubicBezTo>
                  <a:pt x="10697" y="3952"/>
                  <a:pt x="11010" y="4505"/>
                  <a:pt x="11341" y="4896"/>
                </a:cubicBezTo>
                <a:cubicBezTo>
                  <a:pt x="11608" y="5221"/>
                  <a:pt x="11939" y="5422"/>
                  <a:pt x="12279" y="5612"/>
                </a:cubicBezTo>
                <a:cubicBezTo>
                  <a:pt x="12104" y="6029"/>
                  <a:pt x="11894" y="6477"/>
                  <a:pt x="11894" y="6477"/>
                </a:cubicBezTo>
                <a:lnTo>
                  <a:pt x="11419" y="7201"/>
                </a:lnTo>
                <a:lnTo>
                  <a:pt x="10983" y="7383"/>
                </a:lnTo>
                <a:lnTo>
                  <a:pt x="10768" y="7057"/>
                </a:lnTo>
                <a:lnTo>
                  <a:pt x="10983" y="6582"/>
                </a:lnTo>
                <a:lnTo>
                  <a:pt x="11127" y="6074"/>
                </a:lnTo>
                <a:lnTo>
                  <a:pt x="11094" y="5566"/>
                </a:lnTo>
                <a:lnTo>
                  <a:pt x="10840" y="5163"/>
                </a:lnTo>
                <a:lnTo>
                  <a:pt x="10515" y="5019"/>
                </a:lnTo>
                <a:lnTo>
                  <a:pt x="9896" y="5422"/>
                </a:lnTo>
                <a:cubicBezTo>
                  <a:pt x="9896" y="5422"/>
                  <a:pt x="9860" y="5398"/>
                  <a:pt x="9819" y="5398"/>
                </a:cubicBezTo>
                <a:cubicBezTo>
                  <a:pt x="9749" y="5398"/>
                  <a:pt x="9664" y="5470"/>
                  <a:pt x="9713" y="5860"/>
                </a:cubicBezTo>
                <a:lnTo>
                  <a:pt x="9785" y="6477"/>
                </a:lnTo>
                <a:cubicBezTo>
                  <a:pt x="9785" y="6477"/>
                  <a:pt x="9929" y="6654"/>
                  <a:pt x="9857" y="6804"/>
                </a:cubicBezTo>
                <a:lnTo>
                  <a:pt x="9785" y="6946"/>
                </a:lnTo>
                <a:lnTo>
                  <a:pt x="9238" y="6915"/>
                </a:lnTo>
                <a:lnTo>
                  <a:pt x="8913" y="6621"/>
                </a:lnTo>
                <a:cubicBezTo>
                  <a:pt x="8913" y="6621"/>
                  <a:pt x="9018" y="6438"/>
                  <a:pt x="8841" y="6218"/>
                </a:cubicBezTo>
                <a:cubicBezTo>
                  <a:pt x="8658" y="6002"/>
                  <a:pt x="9018" y="5749"/>
                  <a:pt x="8730" y="5599"/>
                </a:cubicBezTo>
                <a:lnTo>
                  <a:pt x="8985" y="5202"/>
                </a:lnTo>
                <a:lnTo>
                  <a:pt x="9199" y="4805"/>
                </a:lnTo>
                <a:lnTo>
                  <a:pt x="9277" y="4401"/>
                </a:lnTo>
                <a:lnTo>
                  <a:pt x="9454" y="3418"/>
                </a:lnTo>
                <a:lnTo>
                  <a:pt x="9454" y="2871"/>
                </a:lnTo>
                <a:lnTo>
                  <a:pt x="9382" y="2585"/>
                </a:lnTo>
                <a:lnTo>
                  <a:pt x="9057" y="2435"/>
                </a:lnTo>
                <a:lnTo>
                  <a:pt x="9057" y="437"/>
                </a:lnTo>
                <a:lnTo>
                  <a:pt x="3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9"/>
          <p:cNvGrpSpPr/>
          <p:nvPr/>
        </p:nvGrpSpPr>
        <p:grpSpPr>
          <a:xfrm>
            <a:off x="397257" y="2905695"/>
            <a:ext cx="4133481" cy="2079206"/>
            <a:chOff x="397257" y="2905695"/>
            <a:chExt cx="4133481" cy="2079206"/>
          </a:xfrm>
        </p:grpSpPr>
        <p:sp>
          <p:nvSpPr>
            <p:cNvPr id="63" name="Google Shape;63;p9"/>
            <p:cNvSpPr/>
            <p:nvPr/>
          </p:nvSpPr>
          <p:spPr>
            <a:xfrm>
              <a:off x="397257" y="2905695"/>
              <a:ext cx="762536" cy="1094853"/>
            </a:xfrm>
            <a:custGeom>
              <a:avLst/>
              <a:gdLst/>
              <a:ahLst/>
              <a:cxnLst/>
              <a:rect l="l" t="t" r="r" b="b"/>
              <a:pathLst>
                <a:path w="2898" h="4161" extrusionOk="0">
                  <a:moveTo>
                    <a:pt x="690" y="0"/>
                  </a:moveTo>
                  <a:cubicBezTo>
                    <a:pt x="481" y="0"/>
                    <a:pt x="287" y="41"/>
                    <a:pt x="196" y="173"/>
                  </a:cubicBezTo>
                  <a:cubicBezTo>
                    <a:pt x="52" y="382"/>
                    <a:pt x="1" y="551"/>
                    <a:pt x="21" y="681"/>
                  </a:cubicBezTo>
                  <a:lnTo>
                    <a:pt x="21" y="734"/>
                  </a:lnTo>
                  <a:cubicBezTo>
                    <a:pt x="112" y="1312"/>
                    <a:pt x="307" y="1521"/>
                    <a:pt x="529" y="1546"/>
                  </a:cubicBezTo>
                  <a:cubicBezTo>
                    <a:pt x="755" y="1573"/>
                    <a:pt x="743" y="1677"/>
                    <a:pt x="743" y="1677"/>
                  </a:cubicBezTo>
                  <a:cubicBezTo>
                    <a:pt x="743" y="1677"/>
                    <a:pt x="704" y="1957"/>
                    <a:pt x="599" y="2080"/>
                  </a:cubicBezTo>
                  <a:cubicBezTo>
                    <a:pt x="490" y="2204"/>
                    <a:pt x="307" y="2445"/>
                    <a:pt x="280" y="2757"/>
                  </a:cubicBezTo>
                  <a:cubicBezTo>
                    <a:pt x="255" y="3077"/>
                    <a:pt x="255" y="3363"/>
                    <a:pt x="255" y="3565"/>
                  </a:cubicBezTo>
                  <a:cubicBezTo>
                    <a:pt x="255" y="3773"/>
                    <a:pt x="241" y="4112"/>
                    <a:pt x="241" y="4112"/>
                  </a:cubicBezTo>
                  <a:lnTo>
                    <a:pt x="848" y="4112"/>
                  </a:lnTo>
                  <a:cubicBezTo>
                    <a:pt x="848" y="4112"/>
                    <a:pt x="1466" y="4161"/>
                    <a:pt x="1931" y="4161"/>
                  </a:cubicBezTo>
                  <a:cubicBezTo>
                    <a:pt x="2164" y="4161"/>
                    <a:pt x="2357" y="4149"/>
                    <a:pt x="2416" y="4112"/>
                  </a:cubicBezTo>
                  <a:cubicBezTo>
                    <a:pt x="2585" y="4007"/>
                    <a:pt x="2819" y="3812"/>
                    <a:pt x="2859" y="3760"/>
                  </a:cubicBezTo>
                  <a:cubicBezTo>
                    <a:pt x="2898" y="3709"/>
                    <a:pt x="2873" y="3207"/>
                    <a:pt x="2638" y="2771"/>
                  </a:cubicBezTo>
                  <a:cubicBezTo>
                    <a:pt x="2404" y="2335"/>
                    <a:pt x="2377" y="2023"/>
                    <a:pt x="2162" y="1820"/>
                  </a:cubicBezTo>
                  <a:cubicBezTo>
                    <a:pt x="2027" y="1693"/>
                    <a:pt x="1736" y="1671"/>
                    <a:pt x="1548" y="1671"/>
                  </a:cubicBezTo>
                  <a:cubicBezTo>
                    <a:pt x="1446" y="1671"/>
                    <a:pt x="1374" y="1677"/>
                    <a:pt x="1374" y="1677"/>
                  </a:cubicBezTo>
                  <a:cubicBezTo>
                    <a:pt x="1374" y="1677"/>
                    <a:pt x="1082" y="1657"/>
                    <a:pt x="1121" y="1384"/>
                  </a:cubicBezTo>
                  <a:cubicBezTo>
                    <a:pt x="1166" y="1104"/>
                    <a:pt x="1569" y="1026"/>
                    <a:pt x="1446" y="695"/>
                  </a:cubicBezTo>
                  <a:cubicBezTo>
                    <a:pt x="1323" y="362"/>
                    <a:pt x="1355" y="70"/>
                    <a:pt x="1049" y="31"/>
                  </a:cubicBezTo>
                  <a:cubicBezTo>
                    <a:pt x="935" y="13"/>
                    <a:pt x="810" y="0"/>
                    <a:pt x="6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9"/>
            <p:cNvSpPr/>
            <p:nvPr/>
          </p:nvSpPr>
          <p:spPr>
            <a:xfrm>
              <a:off x="3525067" y="4317971"/>
              <a:ext cx="198396" cy="308595"/>
            </a:xfrm>
            <a:custGeom>
              <a:avLst/>
              <a:gdLst/>
              <a:ahLst/>
              <a:cxnLst/>
              <a:rect l="l" t="t" r="r" b="b"/>
              <a:pathLst>
                <a:path w="1082" h="1683" extrusionOk="0">
                  <a:moveTo>
                    <a:pt x="489" y="0"/>
                  </a:moveTo>
                  <a:cubicBezTo>
                    <a:pt x="445" y="0"/>
                    <a:pt x="402" y="14"/>
                    <a:pt x="366" y="46"/>
                  </a:cubicBezTo>
                  <a:cubicBezTo>
                    <a:pt x="294" y="106"/>
                    <a:pt x="261" y="157"/>
                    <a:pt x="255" y="210"/>
                  </a:cubicBezTo>
                  <a:lnTo>
                    <a:pt x="249" y="229"/>
                  </a:lnTo>
                  <a:cubicBezTo>
                    <a:pt x="229" y="445"/>
                    <a:pt x="280" y="541"/>
                    <a:pt x="358" y="574"/>
                  </a:cubicBezTo>
                  <a:cubicBezTo>
                    <a:pt x="436" y="601"/>
                    <a:pt x="418" y="640"/>
                    <a:pt x="418" y="640"/>
                  </a:cubicBezTo>
                  <a:cubicBezTo>
                    <a:pt x="418" y="640"/>
                    <a:pt x="379" y="737"/>
                    <a:pt x="327" y="770"/>
                  </a:cubicBezTo>
                  <a:cubicBezTo>
                    <a:pt x="280" y="809"/>
                    <a:pt x="189" y="874"/>
                    <a:pt x="150" y="984"/>
                  </a:cubicBezTo>
                  <a:cubicBezTo>
                    <a:pt x="111" y="1095"/>
                    <a:pt x="79" y="1199"/>
                    <a:pt x="60" y="1277"/>
                  </a:cubicBezTo>
                  <a:cubicBezTo>
                    <a:pt x="39" y="1349"/>
                    <a:pt x="0" y="1473"/>
                    <a:pt x="0" y="1473"/>
                  </a:cubicBezTo>
                  <a:lnTo>
                    <a:pt x="222" y="1530"/>
                  </a:lnTo>
                  <a:cubicBezTo>
                    <a:pt x="222" y="1530"/>
                    <a:pt x="663" y="1682"/>
                    <a:pt x="772" y="1682"/>
                  </a:cubicBezTo>
                  <a:cubicBezTo>
                    <a:pt x="779" y="1682"/>
                    <a:pt x="784" y="1682"/>
                    <a:pt x="788" y="1680"/>
                  </a:cubicBezTo>
                  <a:cubicBezTo>
                    <a:pt x="860" y="1662"/>
                    <a:pt x="964" y="1609"/>
                    <a:pt x="983" y="1596"/>
                  </a:cubicBezTo>
                  <a:cubicBezTo>
                    <a:pt x="1082" y="1524"/>
                    <a:pt x="1016" y="1062"/>
                    <a:pt x="991" y="965"/>
                  </a:cubicBezTo>
                  <a:cubicBezTo>
                    <a:pt x="958" y="854"/>
                    <a:pt x="886" y="743"/>
                    <a:pt x="775" y="704"/>
                  </a:cubicBezTo>
                  <a:cubicBezTo>
                    <a:pt x="847" y="691"/>
                    <a:pt x="919" y="685"/>
                    <a:pt x="983" y="671"/>
                  </a:cubicBezTo>
                  <a:cubicBezTo>
                    <a:pt x="1010" y="632"/>
                    <a:pt x="971" y="581"/>
                    <a:pt x="944" y="541"/>
                  </a:cubicBezTo>
                  <a:cubicBezTo>
                    <a:pt x="899" y="470"/>
                    <a:pt x="893" y="385"/>
                    <a:pt x="874" y="307"/>
                  </a:cubicBezTo>
                  <a:cubicBezTo>
                    <a:pt x="837" y="180"/>
                    <a:pt x="650" y="0"/>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a:off x="1481623" y="3490573"/>
              <a:ext cx="390777" cy="711247"/>
            </a:xfrm>
            <a:custGeom>
              <a:avLst/>
              <a:gdLst/>
              <a:ahLst/>
              <a:cxnLst/>
              <a:rect l="l" t="t" r="r" b="b"/>
              <a:pathLst>
                <a:path w="1407" h="2561" extrusionOk="0">
                  <a:moveTo>
                    <a:pt x="489" y="0"/>
                  </a:moveTo>
                  <a:cubicBezTo>
                    <a:pt x="387" y="0"/>
                    <a:pt x="290" y="32"/>
                    <a:pt x="208" y="130"/>
                  </a:cubicBezTo>
                  <a:cubicBezTo>
                    <a:pt x="112" y="248"/>
                    <a:pt x="79" y="340"/>
                    <a:pt x="85" y="418"/>
                  </a:cubicBezTo>
                  <a:lnTo>
                    <a:pt x="79" y="451"/>
                  </a:lnTo>
                  <a:cubicBezTo>
                    <a:pt x="91" y="587"/>
                    <a:pt x="118" y="769"/>
                    <a:pt x="216" y="873"/>
                  </a:cubicBezTo>
                  <a:cubicBezTo>
                    <a:pt x="301" y="959"/>
                    <a:pt x="496" y="998"/>
                    <a:pt x="358" y="1166"/>
                  </a:cubicBezTo>
                  <a:cubicBezTo>
                    <a:pt x="333" y="1199"/>
                    <a:pt x="294" y="1212"/>
                    <a:pt x="262" y="1238"/>
                  </a:cubicBezTo>
                  <a:cubicBezTo>
                    <a:pt x="91" y="1349"/>
                    <a:pt x="33" y="1563"/>
                    <a:pt x="27" y="1752"/>
                  </a:cubicBezTo>
                  <a:cubicBezTo>
                    <a:pt x="27" y="1960"/>
                    <a:pt x="1" y="2169"/>
                    <a:pt x="13" y="2377"/>
                  </a:cubicBezTo>
                  <a:cubicBezTo>
                    <a:pt x="13" y="2416"/>
                    <a:pt x="27" y="2468"/>
                    <a:pt x="66" y="2488"/>
                  </a:cubicBezTo>
                  <a:cubicBezTo>
                    <a:pt x="73" y="2490"/>
                    <a:pt x="79" y="2491"/>
                    <a:pt x="85" y="2491"/>
                  </a:cubicBezTo>
                  <a:cubicBezTo>
                    <a:pt x="98" y="2491"/>
                    <a:pt x="112" y="2488"/>
                    <a:pt x="124" y="2488"/>
                  </a:cubicBezTo>
                  <a:cubicBezTo>
                    <a:pt x="248" y="2488"/>
                    <a:pt x="365" y="2560"/>
                    <a:pt x="490" y="2560"/>
                  </a:cubicBezTo>
                  <a:cubicBezTo>
                    <a:pt x="541" y="2560"/>
                    <a:pt x="593" y="2552"/>
                    <a:pt x="638" y="2540"/>
                  </a:cubicBezTo>
                  <a:cubicBezTo>
                    <a:pt x="893" y="2488"/>
                    <a:pt x="1082" y="2507"/>
                    <a:pt x="1283" y="2312"/>
                  </a:cubicBezTo>
                  <a:cubicBezTo>
                    <a:pt x="1329" y="2273"/>
                    <a:pt x="1368" y="2221"/>
                    <a:pt x="1388" y="2162"/>
                  </a:cubicBezTo>
                  <a:cubicBezTo>
                    <a:pt x="1407" y="2091"/>
                    <a:pt x="1394" y="2005"/>
                    <a:pt x="1380" y="1927"/>
                  </a:cubicBezTo>
                  <a:cubicBezTo>
                    <a:pt x="1341" y="1726"/>
                    <a:pt x="1302" y="1524"/>
                    <a:pt x="1263" y="1323"/>
                  </a:cubicBezTo>
                  <a:cubicBezTo>
                    <a:pt x="1251" y="1284"/>
                    <a:pt x="1244" y="1238"/>
                    <a:pt x="1212" y="1212"/>
                  </a:cubicBezTo>
                  <a:cubicBezTo>
                    <a:pt x="1179" y="1185"/>
                    <a:pt x="1140" y="1185"/>
                    <a:pt x="1107" y="1173"/>
                  </a:cubicBezTo>
                  <a:cubicBezTo>
                    <a:pt x="1010" y="1154"/>
                    <a:pt x="912" y="1101"/>
                    <a:pt x="827" y="1055"/>
                  </a:cubicBezTo>
                  <a:cubicBezTo>
                    <a:pt x="880" y="1037"/>
                    <a:pt x="926" y="977"/>
                    <a:pt x="1023" y="932"/>
                  </a:cubicBezTo>
                  <a:cubicBezTo>
                    <a:pt x="1179" y="866"/>
                    <a:pt x="958" y="821"/>
                    <a:pt x="1062" y="802"/>
                  </a:cubicBezTo>
                  <a:cubicBezTo>
                    <a:pt x="1166" y="782"/>
                    <a:pt x="1232" y="749"/>
                    <a:pt x="1199" y="659"/>
                  </a:cubicBezTo>
                  <a:cubicBezTo>
                    <a:pt x="1160" y="568"/>
                    <a:pt x="1127" y="463"/>
                    <a:pt x="1107" y="307"/>
                  </a:cubicBezTo>
                  <a:cubicBezTo>
                    <a:pt x="1088" y="151"/>
                    <a:pt x="944" y="99"/>
                    <a:pt x="749" y="46"/>
                  </a:cubicBezTo>
                  <a:cubicBezTo>
                    <a:pt x="663" y="23"/>
                    <a:pt x="574" y="0"/>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9"/>
            <p:cNvSpPr/>
            <p:nvPr/>
          </p:nvSpPr>
          <p:spPr>
            <a:xfrm>
              <a:off x="3015785" y="4182206"/>
              <a:ext cx="248275" cy="451399"/>
            </a:xfrm>
            <a:custGeom>
              <a:avLst/>
              <a:gdLst/>
              <a:ahLst/>
              <a:cxnLst/>
              <a:rect l="l" t="t" r="r" b="b"/>
              <a:pathLst>
                <a:path w="599" h="1089" extrusionOk="0">
                  <a:moveTo>
                    <a:pt x="212" y="0"/>
                  </a:moveTo>
                  <a:cubicBezTo>
                    <a:pt x="169" y="0"/>
                    <a:pt x="127" y="14"/>
                    <a:pt x="91" y="53"/>
                  </a:cubicBezTo>
                  <a:cubicBezTo>
                    <a:pt x="52" y="106"/>
                    <a:pt x="39" y="145"/>
                    <a:pt x="39" y="177"/>
                  </a:cubicBezTo>
                  <a:lnTo>
                    <a:pt x="39" y="191"/>
                  </a:lnTo>
                  <a:cubicBezTo>
                    <a:pt x="46" y="248"/>
                    <a:pt x="52" y="327"/>
                    <a:pt x="99" y="372"/>
                  </a:cubicBezTo>
                  <a:cubicBezTo>
                    <a:pt x="130" y="405"/>
                    <a:pt x="216" y="425"/>
                    <a:pt x="156" y="497"/>
                  </a:cubicBezTo>
                  <a:cubicBezTo>
                    <a:pt x="144" y="509"/>
                    <a:pt x="130" y="516"/>
                    <a:pt x="117" y="522"/>
                  </a:cubicBezTo>
                  <a:cubicBezTo>
                    <a:pt x="46" y="575"/>
                    <a:pt x="21" y="659"/>
                    <a:pt x="13" y="744"/>
                  </a:cubicBezTo>
                  <a:cubicBezTo>
                    <a:pt x="13" y="828"/>
                    <a:pt x="0" y="919"/>
                    <a:pt x="6" y="1011"/>
                  </a:cubicBezTo>
                  <a:cubicBezTo>
                    <a:pt x="13" y="1023"/>
                    <a:pt x="13" y="1050"/>
                    <a:pt x="33" y="1056"/>
                  </a:cubicBezTo>
                  <a:lnTo>
                    <a:pt x="60" y="1056"/>
                  </a:lnTo>
                  <a:cubicBezTo>
                    <a:pt x="111" y="1056"/>
                    <a:pt x="156" y="1083"/>
                    <a:pt x="208" y="1089"/>
                  </a:cubicBezTo>
                  <a:cubicBezTo>
                    <a:pt x="235" y="1089"/>
                    <a:pt x="255" y="1083"/>
                    <a:pt x="274" y="1075"/>
                  </a:cubicBezTo>
                  <a:cubicBezTo>
                    <a:pt x="378" y="1056"/>
                    <a:pt x="463" y="1062"/>
                    <a:pt x="547" y="984"/>
                  </a:cubicBezTo>
                  <a:cubicBezTo>
                    <a:pt x="567" y="966"/>
                    <a:pt x="580" y="945"/>
                    <a:pt x="592" y="919"/>
                  </a:cubicBezTo>
                  <a:cubicBezTo>
                    <a:pt x="599" y="887"/>
                    <a:pt x="592" y="848"/>
                    <a:pt x="586" y="816"/>
                  </a:cubicBezTo>
                  <a:cubicBezTo>
                    <a:pt x="574" y="731"/>
                    <a:pt x="553" y="645"/>
                    <a:pt x="541" y="561"/>
                  </a:cubicBezTo>
                  <a:cubicBezTo>
                    <a:pt x="535" y="542"/>
                    <a:pt x="528" y="528"/>
                    <a:pt x="514" y="516"/>
                  </a:cubicBezTo>
                  <a:cubicBezTo>
                    <a:pt x="502" y="503"/>
                    <a:pt x="489" y="503"/>
                    <a:pt x="469" y="497"/>
                  </a:cubicBezTo>
                  <a:cubicBezTo>
                    <a:pt x="430" y="489"/>
                    <a:pt x="391" y="464"/>
                    <a:pt x="352" y="450"/>
                  </a:cubicBezTo>
                  <a:cubicBezTo>
                    <a:pt x="378" y="437"/>
                    <a:pt x="397" y="411"/>
                    <a:pt x="436" y="398"/>
                  </a:cubicBezTo>
                  <a:cubicBezTo>
                    <a:pt x="502" y="366"/>
                    <a:pt x="411" y="347"/>
                    <a:pt x="456" y="341"/>
                  </a:cubicBezTo>
                  <a:cubicBezTo>
                    <a:pt x="496" y="333"/>
                    <a:pt x="528" y="320"/>
                    <a:pt x="508" y="281"/>
                  </a:cubicBezTo>
                  <a:cubicBezTo>
                    <a:pt x="496" y="242"/>
                    <a:pt x="481" y="197"/>
                    <a:pt x="475" y="131"/>
                  </a:cubicBezTo>
                  <a:cubicBezTo>
                    <a:pt x="463" y="67"/>
                    <a:pt x="403" y="41"/>
                    <a:pt x="319" y="20"/>
                  </a:cubicBezTo>
                  <a:cubicBezTo>
                    <a:pt x="284" y="9"/>
                    <a:pt x="247" y="0"/>
                    <a:pt x="2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9"/>
            <p:cNvSpPr/>
            <p:nvPr/>
          </p:nvSpPr>
          <p:spPr>
            <a:xfrm>
              <a:off x="4332338" y="4626404"/>
              <a:ext cx="198401" cy="358497"/>
            </a:xfrm>
            <a:custGeom>
              <a:avLst/>
              <a:gdLst/>
              <a:ahLst/>
              <a:cxnLst/>
              <a:rect l="l" t="t" r="r" b="b"/>
              <a:pathLst>
                <a:path w="601" h="1086" extrusionOk="0">
                  <a:moveTo>
                    <a:pt x="213" y="0"/>
                  </a:moveTo>
                  <a:cubicBezTo>
                    <a:pt x="169" y="0"/>
                    <a:pt x="127" y="14"/>
                    <a:pt x="92" y="53"/>
                  </a:cubicBezTo>
                  <a:cubicBezTo>
                    <a:pt x="53" y="106"/>
                    <a:pt x="39" y="145"/>
                    <a:pt x="39" y="177"/>
                  </a:cubicBezTo>
                  <a:lnTo>
                    <a:pt x="39" y="191"/>
                  </a:lnTo>
                  <a:cubicBezTo>
                    <a:pt x="39" y="248"/>
                    <a:pt x="53" y="327"/>
                    <a:pt x="98" y="372"/>
                  </a:cubicBezTo>
                  <a:cubicBezTo>
                    <a:pt x="131" y="405"/>
                    <a:pt x="216" y="419"/>
                    <a:pt x="156" y="497"/>
                  </a:cubicBezTo>
                  <a:cubicBezTo>
                    <a:pt x="144" y="509"/>
                    <a:pt x="131" y="516"/>
                    <a:pt x="111" y="522"/>
                  </a:cubicBezTo>
                  <a:cubicBezTo>
                    <a:pt x="39" y="575"/>
                    <a:pt x="14" y="659"/>
                    <a:pt x="14" y="744"/>
                  </a:cubicBezTo>
                  <a:cubicBezTo>
                    <a:pt x="14" y="828"/>
                    <a:pt x="0" y="919"/>
                    <a:pt x="8" y="1005"/>
                  </a:cubicBezTo>
                  <a:cubicBezTo>
                    <a:pt x="8" y="1023"/>
                    <a:pt x="14" y="1044"/>
                    <a:pt x="33" y="1056"/>
                  </a:cubicBezTo>
                  <a:lnTo>
                    <a:pt x="53" y="1056"/>
                  </a:lnTo>
                  <a:cubicBezTo>
                    <a:pt x="111" y="1056"/>
                    <a:pt x="156" y="1083"/>
                    <a:pt x="209" y="1083"/>
                  </a:cubicBezTo>
                  <a:cubicBezTo>
                    <a:pt x="217" y="1085"/>
                    <a:pt x="223" y="1085"/>
                    <a:pt x="230" y="1085"/>
                  </a:cubicBezTo>
                  <a:cubicBezTo>
                    <a:pt x="246" y="1085"/>
                    <a:pt x="260" y="1081"/>
                    <a:pt x="273" y="1075"/>
                  </a:cubicBezTo>
                  <a:cubicBezTo>
                    <a:pt x="378" y="1056"/>
                    <a:pt x="463" y="1063"/>
                    <a:pt x="547" y="978"/>
                  </a:cubicBezTo>
                  <a:cubicBezTo>
                    <a:pt x="567" y="966"/>
                    <a:pt x="580" y="939"/>
                    <a:pt x="586" y="919"/>
                  </a:cubicBezTo>
                  <a:cubicBezTo>
                    <a:pt x="600" y="888"/>
                    <a:pt x="594" y="848"/>
                    <a:pt x="586" y="816"/>
                  </a:cubicBezTo>
                  <a:cubicBezTo>
                    <a:pt x="573" y="731"/>
                    <a:pt x="555" y="645"/>
                    <a:pt x="534" y="561"/>
                  </a:cubicBezTo>
                  <a:cubicBezTo>
                    <a:pt x="534" y="542"/>
                    <a:pt x="528" y="522"/>
                    <a:pt x="516" y="516"/>
                  </a:cubicBezTo>
                  <a:cubicBezTo>
                    <a:pt x="502" y="503"/>
                    <a:pt x="489" y="503"/>
                    <a:pt x="469" y="497"/>
                  </a:cubicBezTo>
                  <a:cubicBezTo>
                    <a:pt x="430" y="489"/>
                    <a:pt x="391" y="464"/>
                    <a:pt x="352" y="450"/>
                  </a:cubicBezTo>
                  <a:cubicBezTo>
                    <a:pt x="378" y="438"/>
                    <a:pt x="398" y="411"/>
                    <a:pt x="438" y="398"/>
                  </a:cubicBezTo>
                  <a:cubicBezTo>
                    <a:pt x="502" y="366"/>
                    <a:pt x="411" y="347"/>
                    <a:pt x="450" y="341"/>
                  </a:cubicBezTo>
                  <a:cubicBezTo>
                    <a:pt x="495" y="333"/>
                    <a:pt x="528" y="320"/>
                    <a:pt x="508" y="281"/>
                  </a:cubicBezTo>
                  <a:cubicBezTo>
                    <a:pt x="495" y="242"/>
                    <a:pt x="483" y="197"/>
                    <a:pt x="477" y="131"/>
                  </a:cubicBezTo>
                  <a:cubicBezTo>
                    <a:pt x="463" y="67"/>
                    <a:pt x="405" y="41"/>
                    <a:pt x="320" y="20"/>
                  </a:cubicBezTo>
                  <a:cubicBezTo>
                    <a:pt x="285" y="9"/>
                    <a:pt x="249"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9"/>
            <p:cNvSpPr/>
            <p:nvPr/>
          </p:nvSpPr>
          <p:spPr>
            <a:xfrm>
              <a:off x="2378575" y="4270392"/>
              <a:ext cx="457483" cy="403759"/>
            </a:xfrm>
            <a:custGeom>
              <a:avLst/>
              <a:gdLst/>
              <a:ahLst/>
              <a:cxnLst/>
              <a:rect l="l" t="t" r="r" b="b"/>
              <a:pathLst>
                <a:path w="2495" h="2202" extrusionOk="0">
                  <a:moveTo>
                    <a:pt x="763" y="807"/>
                  </a:moveTo>
                  <a:cubicBezTo>
                    <a:pt x="763" y="807"/>
                    <a:pt x="757" y="820"/>
                    <a:pt x="757" y="832"/>
                  </a:cubicBezTo>
                  <a:cubicBezTo>
                    <a:pt x="751" y="820"/>
                    <a:pt x="743" y="814"/>
                    <a:pt x="730" y="807"/>
                  </a:cubicBezTo>
                  <a:close/>
                  <a:moveTo>
                    <a:pt x="926" y="871"/>
                  </a:moveTo>
                  <a:lnTo>
                    <a:pt x="958" y="904"/>
                  </a:lnTo>
                  <a:cubicBezTo>
                    <a:pt x="958" y="904"/>
                    <a:pt x="958" y="910"/>
                    <a:pt x="952" y="910"/>
                  </a:cubicBezTo>
                  <a:cubicBezTo>
                    <a:pt x="919" y="937"/>
                    <a:pt x="868" y="976"/>
                    <a:pt x="815" y="1034"/>
                  </a:cubicBezTo>
                  <a:cubicBezTo>
                    <a:pt x="757" y="1087"/>
                    <a:pt x="685" y="1126"/>
                    <a:pt x="601" y="1126"/>
                  </a:cubicBezTo>
                  <a:cubicBezTo>
                    <a:pt x="601" y="1126"/>
                    <a:pt x="724" y="1015"/>
                    <a:pt x="763" y="931"/>
                  </a:cubicBezTo>
                  <a:lnTo>
                    <a:pt x="769" y="931"/>
                  </a:lnTo>
                  <a:cubicBezTo>
                    <a:pt x="777" y="946"/>
                    <a:pt x="791" y="952"/>
                    <a:pt x="807" y="952"/>
                  </a:cubicBezTo>
                  <a:cubicBezTo>
                    <a:pt x="847" y="952"/>
                    <a:pt x="902" y="914"/>
                    <a:pt x="926" y="871"/>
                  </a:cubicBezTo>
                  <a:close/>
                  <a:moveTo>
                    <a:pt x="1117" y="1"/>
                  </a:moveTo>
                  <a:cubicBezTo>
                    <a:pt x="1071" y="1"/>
                    <a:pt x="1029" y="11"/>
                    <a:pt x="998" y="39"/>
                  </a:cubicBezTo>
                  <a:cubicBezTo>
                    <a:pt x="913" y="110"/>
                    <a:pt x="874" y="175"/>
                    <a:pt x="860" y="234"/>
                  </a:cubicBezTo>
                  <a:lnTo>
                    <a:pt x="860" y="260"/>
                  </a:lnTo>
                  <a:cubicBezTo>
                    <a:pt x="841" y="429"/>
                    <a:pt x="860" y="540"/>
                    <a:pt x="907" y="604"/>
                  </a:cubicBezTo>
                  <a:cubicBezTo>
                    <a:pt x="874" y="631"/>
                    <a:pt x="841" y="657"/>
                    <a:pt x="821" y="682"/>
                  </a:cubicBezTo>
                  <a:cubicBezTo>
                    <a:pt x="813" y="678"/>
                    <a:pt x="805" y="675"/>
                    <a:pt x="798" y="675"/>
                  </a:cubicBezTo>
                  <a:cubicBezTo>
                    <a:pt x="768" y="675"/>
                    <a:pt x="747" y="718"/>
                    <a:pt x="704" y="787"/>
                  </a:cubicBezTo>
                  <a:cubicBezTo>
                    <a:pt x="690" y="783"/>
                    <a:pt x="676" y="780"/>
                    <a:pt x="661" y="780"/>
                  </a:cubicBezTo>
                  <a:cubicBezTo>
                    <a:pt x="632" y="780"/>
                    <a:pt x="599" y="790"/>
                    <a:pt x="562" y="820"/>
                  </a:cubicBezTo>
                  <a:cubicBezTo>
                    <a:pt x="451" y="910"/>
                    <a:pt x="1" y="1256"/>
                    <a:pt x="327" y="1517"/>
                  </a:cubicBezTo>
                  <a:cubicBezTo>
                    <a:pt x="406" y="1580"/>
                    <a:pt x="486" y="1605"/>
                    <a:pt x="559" y="1605"/>
                  </a:cubicBezTo>
                  <a:cubicBezTo>
                    <a:pt x="575" y="1605"/>
                    <a:pt x="591" y="1603"/>
                    <a:pt x="607" y="1601"/>
                  </a:cubicBezTo>
                  <a:lnTo>
                    <a:pt x="607" y="1601"/>
                  </a:lnTo>
                  <a:cubicBezTo>
                    <a:pt x="587" y="1679"/>
                    <a:pt x="562" y="1751"/>
                    <a:pt x="562" y="1751"/>
                  </a:cubicBezTo>
                  <a:lnTo>
                    <a:pt x="829" y="1823"/>
                  </a:lnTo>
                  <a:cubicBezTo>
                    <a:pt x="829" y="1823"/>
                    <a:pt x="1352" y="2007"/>
                    <a:pt x="1485" y="2007"/>
                  </a:cubicBezTo>
                  <a:cubicBezTo>
                    <a:pt x="1493" y="2007"/>
                    <a:pt x="1500" y="2006"/>
                    <a:pt x="1505" y="2004"/>
                  </a:cubicBezTo>
                  <a:cubicBezTo>
                    <a:pt x="1571" y="1985"/>
                    <a:pt x="1655" y="1946"/>
                    <a:pt x="1707" y="1920"/>
                  </a:cubicBezTo>
                  <a:cubicBezTo>
                    <a:pt x="1713" y="1946"/>
                    <a:pt x="1727" y="1971"/>
                    <a:pt x="1733" y="2004"/>
                  </a:cubicBezTo>
                  <a:cubicBezTo>
                    <a:pt x="1766" y="2160"/>
                    <a:pt x="1785" y="2181"/>
                    <a:pt x="1929" y="2199"/>
                  </a:cubicBezTo>
                  <a:cubicBezTo>
                    <a:pt x="1938" y="2201"/>
                    <a:pt x="1947" y="2201"/>
                    <a:pt x="1956" y="2201"/>
                  </a:cubicBezTo>
                  <a:cubicBezTo>
                    <a:pt x="2073" y="2201"/>
                    <a:pt x="2090" y="2073"/>
                    <a:pt x="2079" y="1940"/>
                  </a:cubicBezTo>
                  <a:cubicBezTo>
                    <a:pt x="2071" y="1809"/>
                    <a:pt x="2065" y="1731"/>
                    <a:pt x="2026" y="1549"/>
                  </a:cubicBezTo>
                  <a:cubicBezTo>
                    <a:pt x="2137" y="1523"/>
                    <a:pt x="2235" y="1451"/>
                    <a:pt x="2326" y="1406"/>
                  </a:cubicBezTo>
                  <a:cubicBezTo>
                    <a:pt x="2494" y="1315"/>
                    <a:pt x="2462" y="1009"/>
                    <a:pt x="2383" y="676"/>
                  </a:cubicBezTo>
                  <a:cubicBezTo>
                    <a:pt x="2327" y="467"/>
                    <a:pt x="2041" y="437"/>
                    <a:pt x="1773" y="437"/>
                  </a:cubicBezTo>
                  <a:cubicBezTo>
                    <a:pt x="1667" y="437"/>
                    <a:pt x="1564" y="442"/>
                    <a:pt x="1479" y="442"/>
                  </a:cubicBezTo>
                  <a:cubicBezTo>
                    <a:pt x="1479" y="429"/>
                    <a:pt x="1485" y="423"/>
                    <a:pt x="1479" y="409"/>
                  </a:cubicBezTo>
                  <a:cubicBezTo>
                    <a:pt x="1466" y="246"/>
                    <a:pt x="1518" y="123"/>
                    <a:pt x="1388" y="71"/>
                  </a:cubicBezTo>
                  <a:cubicBezTo>
                    <a:pt x="1304" y="37"/>
                    <a:pt x="1203" y="1"/>
                    <a:pt x="11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9"/>
            <p:cNvSpPr/>
            <p:nvPr/>
          </p:nvSpPr>
          <p:spPr>
            <a:xfrm>
              <a:off x="3850174" y="4484461"/>
              <a:ext cx="390776" cy="346084"/>
            </a:xfrm>
            <a:custGeom>
              <a:avLst/>
              <a:gdLst/>
              <a:ahLst/>
              <a:cxnLst/>
              <a:rect l="l" t="t" r="r" b="b"/>
              <a:pathLst>
                <a:path w="1557" h="1379" extrusionOk="0">
                  <a:moveTo>
                    <a:pt x="475" y="505"/>
                  </a:moveTo>
                  <a:cubicBezTo>
                    <a:pt x="475" y="505"/>
                    <a:pt x="475" y="511"/>
                    <a:pt x="469" y="524"/>
                  </a:cubicBezTo>
                  <a:cubicBezTo>
                    <a:pt x="463" y="518"/>
                    <a:pt x="463" y="511"/>
                    <a:pt x="455" y="505"/>
                  </a:cubicBezTo>
                  <a:close/>
                  <a:moveTo>
                    <a:pt x="572" y="544"/>
                  </a:moveTo>
                  <a:cubicBezTo>
                    <a:pt x="586" y="551"/>
                    <a:pt x="592" y="557"/>
                    <a:pt x="599" y="563"/>
                  </a:cubicBezTo>
                  <a:lnTo>
                    <a:pt x="592" y="569"/>
                  </a:lnTo>
                  <a:cubicBezTo>
                    <a:pt x="572" y="583"/>
                    <a:pt x="541" y="608"/>
                    <a:pt x="508" y="647"/>
                  </a:cubicBezTo>
                  <a:cubicBezTo>
                    <a:pt x="469" y="680"/>
                    <a:pt x="424" y="707"/>
                    <a:pt x="371" y="707"/>
                  </a:cubicBezTo>
                  <a:cubicBezTo>
                    <a:pt x="371" y="707"/>
                    <a:pt x="449" y="635"/>
                    <a:pt x="475" y="583"/>
                  </a:cubicBezTo>
                  <a:cubicBezTo>
                    <a:pt x="481" y="592"/>
                    <a:pt x="489" y="596"/>
                    <a:pt x="499" y="596"/>
                  </a:cubicBezTo>
                  <a:cubicBezTo>
                    <a:pt x="525" y="596"/>
                    <a:pt x="559" y="572"/>
                    <a:pt x="572" y="544"/>
                  </a:cubicBezTo>
                  <a:close/>
                  <a:moveTo>
                    <a:pt x="694" y="0"/>
                  </a:moveTo>
                  <a:cubicBezTo>
                    <a:pt x="667" y="0"/>
                    <a:pt x="643" y="7"/>
                    <a:pt x="625" y="22"/>
                  </a:cubicBezTo>
                  <a:cubicBezTo>
                    <a:pt x="566" y="68"/>
                    <a:pt x="541" y="107"/>
                    <a:pt x="533" y="146"/>
                  </a:cubicBezTo>
                  <a:lnTo>
                    <a:pt x="533" y="160"/>
                  </a:lnTo>
                  <a:cubicBezTo>
                    <a:pt x="521" y="271"/>
                    <a:pt x="533" y="335"/>
                    <a:pt x="560" y="374"/>
                  </a:cubicBezTo>
                  <a:cubicBezTo>
                    <a:pt x="541" y="394"/>
                    <a:pt x="527" y="413"/>
                    <a:pt x="508" y="427"/>
                  </a:cubicBezTo>
                  <a:cubicBezTo>
                    <a:pt x="503" y="425"/>
                    <a:pt x="499" y="423"/>
                    <a:pt x="495" y="423"/>
                  </a:cubicBezTo>
                  <a:cubicBezTo>
                    <a:pt x="476" y="423"/>
                    <a:pt x="463" y="449"/>
                    <a:pt x="436" y="491"/>
                  </a:cubicBezTo>
                  <a:cubicBezTo>
                    <a:pt x="428" y="489"/>
                    <a:pt x="420" y="488"/>
                    <a:pt x="412" y="488"/>
                  </a:cubicBezTo>
                  <a:cubicBezTo>
                    <a:pt x="394" y="488"/>
                    <a:pt x="375" y="495"/>
                    <a:pt x="352" y="518"/>
                  </a:cubicBezTo>
                  <a:cubicBezTo>
                    <a:pt x="280" y="569"/>
                    <a:pt x="0" y="785"/>
                    <a:pt x="202" y="947"/>
                  </a:cubicBezTo>
                  <a:cubicBezTo>
                    <a:pt x="250" y="990"/>
                    <a:pt x="299" y="1007"/>
                    <a:pt x="347" y="1007"/>
                  </a:cubicBezTo>
                  <a:cubicBezTo>
                    <a:pt x="357" y="1007"/>
                    <a:pt x="367" y="1007"/>
                    <a:pt x="377" y="1005"/>
                  </a:cubicBezTo>
                  <a:lnTo>
                    <a:pt x="377" y="1005"/>
                  </a:lnTo>
                  <a:lnTo>
                    <a:pt x="352" y="1097"/>
                  </a:lnTo>
                  <a:lnTo>
                    <a:pt x="514" y="1136"/>
                  </a:lnTo>
                  <a:cubicBezTo>
                    <a:pt x="514" y="1136"/>
                    <a:pt x="851" y="1254"/>
                    <a:pt x="928" y="1254"/>
                  </a:cubicBezTo>
                  <a:cubicBezTo>
                    <a:pt x="932" y="1254"/>
                    <a:pt x="935" y="1254"/>
                    <a:pt x="938" y="1254"/>
                  </a:cubicBezTo>
                  <a:cubicBezTo>
                    <a:pt x="977" y="1240"/>
                    <a:pt x="1035" y="1215"/>
                    <a:pt x="1061" y="1201"/>
                  </a:cubicBezTo>
                  <a:cubicBezTo>
                    <a:pt x="1067" y="1221"/>
                    <a:pt x="1074" y="1233"/>
                    <a:pt x="1080" y="1254"/>
                  </a:cubicBezTo>
                  <a:cubicBezTo>
                    <a:pt x="1100" y="1351"/>
                    <a:pt x="1113" y="1365"/>
                    <a:pt x="1205" y="1377"/>
                  </a:cubicBezTo>
                  <a:cubicBezTo>
                    <a:pt x="1210" y="1378"/>
                    <a:pt x="1216" y="1378"/>
                    <a:pt x="1221" y="1378"/>
                  </a:cubicBezTo>
                  <a:cubicBezTo>
                    <a:pt x="1291" y="1378"/>
                    <a:pt x="1301" y="1299"/>
                    <a:pt x="1296" y="1215"/>
                  </a:cubicBezTo>
                  <a:cubicBezTo>
                    <a:pt x="1289" y="1130"/>
                    <a:pt x="1289" y="1083"/>
                    <a:pt x="1263" y="974"/>
                  </a:cubicBezTo>
                  <a:cubicBezTo>
                    <a:pt x="1335" y="954"/>
                    <a:pt x="1392" y="908"/>
                    <a:pt x="1452" y="882"/>
                  </a:cubicBezTo>
                  <a:cubicBezTo>
                    <a:pt x="1556" y="824"/>
                    <a:pt x="1536" y="635"/>
                    <a:pt x="1485" y="419"/>
                  </a:cubicBezTo>
                  <a:cubicBezTo>
                    <a:pt x="1453" y="293"/>
                    <a:pt x="1281" y="274"/>
                    <a:pt x="1118" y="274"/>
                  </a:cubicBezTo>
                  <a:cubicBezTo>
                    <a:pt x="1047" y="274"/>
                    <a:pt x="979" y="277"/>
                    <a:pt x="924" y="277"/>
                  </a:cubicBezTo>
                  <a:lnTo>
                    <a:pt x="924" y="257"/>
                  </a:lnTo>
                  <a:cubicBezTo>
                    <a:pt x="911" y="160"/>
                    <a:pt x="944" y="82"/>
                    <a:pt x="866" y="49"/>
                  </a:cubicBezTo>
                  <a:cubicBezTo>
                    <a:pt x="811" y="23"/>
                    <a:pt x="747" y="0"/>
                    <a:pt x="6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9"/>
          <p:cNvSpPr/>
          <p:nvPr/>
        </p:nvSpPr>
        <p:spPr>
          <a:xfrm>
            <a:off x="0" y="3466075"/>
            <a:ext cx="4813669" cy="1677433"/>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
          <p:cNvSpPr/>
          <p:nvPr/>
        </p:nvSpPr>
        <p:spPr>
          <a:xfrm>
            <a:off x="0" y="4048650"/>
            <a:ext cx="3159483" cy="1094847"/>
          </a:xfrm>
          <a:custGeom>
            <a:avLst/>
            <a:gdLst/>
            <a:ahLst/>
            <a:cxnLst/>
            <a:rect l="l" t="t" r="r" b="b"/>
            <a:pathLst>
              <a:path w="16211" h="9324" extrusionOk="0">
                <a:moveTo>
                  <a:pt x="1629" y="0"/>
                </a:moveTo>
                <a:lnTo>
                  <a:pt x="1" y="294"/>
                </a:lnTo>
                <a:lnTo>
                  <a:pt x="1" y="9284"/>
                </a:lnTo>
                <a:lnTo>
                  <a:pt x="14622" y="9284"/>
                </a:lnTo>
                <a:lnTo>
                  <a:pt x="16211" y="9323"/>
                </a:lnTo>
                <a:cubicBezTo>
                  <a:pt x="16191" y="9311"/>
                  <a:pt x="16178" y="9297"/>
                  <a:pt x="16159" y="9284"/>
                </a:cubicBezTo>
                <a:cubicBezTo>
                  <a:pt x="15691" y="8900"/>
                  <a:pt x="15300" y="8620"/>
                  <a:pt x="15136" y="8620"/>
                </a:cubicBezTo>
                <a:cubicBezTo>
                  <a:pt x="14577" y="8620"/>
                  <a:pt x="11581" y="6394"/>
                  <a:pt x="11581" y="6394"/>
                </a:cubicBezTo>
                <a:lnTo>
                  <a:pt x="6621" y="4519"/>
                </a:lnTo>
                <a:lnTo>
                  <a:pt x="16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p:nvPr/>
        </p:nvSpPr>
        <p:spPr>
          <a:xfrm flipH="1">
            <a:off x="5412993" y="4681201"/>
            <a:ext cx="3731007" cy="462296"/>
          </a:xfrm>
          <a:custGeom>
            <a:avLst/>
            <a:gdLst/>
            <a:ahLst/>
            <a:cxnLst/>
            <a:rect l="l" t="t" r="r" b="b"/>
            <a:pathLst>
              <a:path w="34011" h="11831" extrusionOk="0">
                <a:moveTo>
                  <a:pt x="1" y="1"/>
                </a:moveTo>
                <a:lnTo>
                  <a:pt x="1" y="11791"/>
                </a:lnTo>
                <a:lnTo>
                  <a:pt x="14622" y="11791"/>
                </a:lnTo>
                <a:lnTo>
                  <a:pt x="16211" y="11830"/>
                </a:lnTo>
                <a:cubicBezTo>
                  <a:pt x="16191" y="11818"/>
                  <a:pt x="16178" y="11804"/>
                  <a:pt x="16159" y="11791"/>
                </a:cubicBezTo>
                <a:lnTo>
                  <a:pt x="34010" y="11791"/>
                </a:lnTo>
                <a:lnTo>
                  <a:pt x="32812" y="10405"/>
                </a:lnTo>
                <a:cubicBezTo>
                  <a:pt x="32584" y="10144"/>
                  <a:pt x="32350" y="9871"/>
                  <a:pt x="32050" y="9708"/>
                </a:cubicBezTo>
                <a:cubicBezTo>
                  <a:pt x="31823" y="9577"/>
                  <a:pt x="31568" y="9519"/>
                  <a:pt x="31315" y="9474"/>
                </a:cubicBezTo>
                <a:cubicBezTo>
                  <a:pt x="30964" y="9408"/>
                  <a:pt x="30604" y="9376"/>
                  <a:pt x="30273" y="9246"/>
                </a:cubicBezTo>
                <a:cubicBezTo>
                  <a:pt x="28964" y="8732"/>
                  <a:pt x="28425" y="6863"/>
                  <a:pt x="27031" y="6680"/>
                </a:cubicBezTo>
                <a:cubicBezTo>
                  <a:pt x="26963" y="6672"/>
                  <a:pt x="26895" y="6668"/>
                  <a:pt x="26828" y="6668"/>
                </a:cubicBezTo>
                <a:cubicBezTo>
                  <a:pt x="25993" y="6668"/>
                  <a:pt x="25206" y="7269"/>
                  <a:pt x="24366" y="7269"/>
                </a:cubicBezTo>
                <a:cubicBezTo>
                  <a:pt x="24334" y="7269"/>
                  <a:pt x="24302" y="7268"/>
                  <a:pt x="24270" y="7266"/>
                </a:cubicBezTo>
                <a:cubicBezTo>
                  <a:pt x="23242" y="7208"/>
                  <a:pt x="22480" y="6238"/>
                  <a:pt x="21478" y="5998"/>
                </a:cubicBezTo>
                <a:cubicBezTo>
                  <a:pt x="21272" y="5946"/>
                  <a:pt x="21063" y="5928"/>
                  <a:pt x="20852" y="5928"/>
                </a:cubicBezTo>
                <a:cubicBezTo>
                  <a:pt x="20329" y="5928"/>
                  <a:pt x="19795" y="6040"/>
                  <a:pt x="19269" y="6040"/>
                </a:cubicBezTo>
                <a:cubicBezTo>
                  <a:pt x="19088" y="6040"/>
                  <a:pt x="18908" y="6027"/>
                  <a:pt x="18730" y="5991"/>
                </a:cubicBezTo>
                <a:cubicBezTo>
                  <a:pt x="17617" y="5769"/>
                  <a:pt x="16869" y="4754"/>
                  <a:pt x="15950" y="4084"/>
                </a:cubicBezTo>
                <a:cubicBezTo>
                  <a:pt x="15025" y="3403"/>
                  <a:pt x="14159" y="3336"/>
                  <a:pt x="13271" y="3336"/>
                </a:cubicBezTo>
                <a:cubicBezTo>
                  <a:pt x="13053" y="3336"/>
                  <a:pt x="12833" y="3340"/>
                  <a:pt x="12611" y="3340"/>
                </a:cubicBezTo>
                <a:cubicBezTo>
                  <a:pt x="12110" y="3340"/>
                  <a:pt x="11596" y="3319"/>
                  <a:pt x="11055" y="3185"/>
                </a:cubicBezTo>
                <a:cubicBezTo>
                  <a:pt x="10658" y="3087"/>
                  <a:pt x="10325" y="2840"/>
                  <a:pt x="10006" y="2585"/>
                </a:cubicBezTo>
                <a:cubicBezTo>
                  <a:pt x="9149" y="1908"/>
                  <a:pt x="8127" y="1139"/>
                  <a:pt x="7104" y="1139"/>
                </a:cubicBezTo>
                <a:cubicBezTo>
                  <a:pt x="6869" y="1139"/>
                  <a:pt x="6634" y="1180"/>
                  <a:pt x="6400" y="1271"/>
                </a:cubicBezTo>
                <a:cubicBezTo>
                  <a:pt x="6049" y="1401"/>
                  <a:pt x="5749" y="1641"/>
                  <a:pt x="5391" y="1734"/>
                </a:cubicBezTo>
                <a:cubicBezTo>
                  <a:pt x="5266" y="1767"/>
                  <a:pt x="5141" y="1782"/>
                  <a:pt x="5018" y="1782"/>
                </a:cubicBezTo>
                <a:cubicBezTo>
                  <a:pt x="4272" y="1782"/>
                  <a:pt x="3568" y="1230"/>
                  <a:pt x="2897" y="827"/>
                </a:cubicBezTo>
                <a:cubicBezTo>
                  <a:pt x="2025" y="307"/>
                  <a:pt x="1016" y="3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63"/>
        <p:cNvGrpSpPr/>
        <p:nvPr/>
      </p:nvGrpSpPr>
      <p:grpSpPr>
        <a:xfrm>
          <a:off x="0" y="0"/>
          <a:ext cx="0" cy="0"/>
          <a:chOff x="0" y="0"/>
          <a:chExt cx="0" cy="0"/>
        </a:xfrm>
      </p:grpSpPr>
      <p:sp>
        <p:nvSpPr>
          <p:cNvPr id="264" name="Google Shape;264;p40"/>
          <p:cNvSpPr/>
          <p:nvPr/>
        </p:nvSpPr>
        <p:spPr>
          <a:xfrm>
            <a:off x="7612300" y="4370307"/>
            <a:ext cx="2164796" cy="974526"/>
          </a:xfrm>
          <a:custGeom>
            <a:avLst/>
            <a:gdLst/>
            <a:ahLst/>
            <a:cxnLst/>
            <a:rect l="l" t="t" r="r" b="b"/>
            <a:pathLst>
              <a:path w="39518" h="14842" extrusionOk="0">
                <a:moveTo>
                  <a:pt x="18858" y="0"/>
                </a:moveTo>
                <a:cubicBezTo>
                  <a:pt x="18645" y="0"/>
                  <a:pt x="18452" y="70"/>
                  <a:pt x="18250" y="189"/>
                </a:cubicBezTo>
                <a:cubicBezTo>
                  <a:pt x="17637" y="547"/>
                  <a:pt x="17006" y="789"/>
                  <a:pt x="16400" y="1147"/>
                </a:cubicBezTo>
                <a:cubicBezTo>
                  <a:pt x="15808" y="1505"/>
                  <a:pt x="15222" y="1772"/>
                  <a:pt x="14740" y="2422"/>
                </a:cubicBezTo>
                <a:cubicBezTo>
                  <a:pt x="14551" y="2677"/>
                  <a:pt x="14369" y="2891"/>
                  <a:pt x="14109" y="2938"/>
                </a:cubicBezTo>
                <a:cubicBezTo>
                  <a:pt x="14065" y="2945"/>
                  <a:pt x="14020" y="2947"/>
                  <a:pt x="13976" y="2947"/>
                </a:cubicBezTo>
                <a:cubicBezTo>
                  <a:pt x="13772" y="2947"/>
                  <a:pt x="13570" y="2885"/>
                  <a:pt x="13367" y="2859"/>
                </a:cubicBezTo>
                <a:cubicBezTo>
                  <a:pt x="13340" y="2852"/>
                  <a:pt x="13320" y="2852"/>
                  <a:pt x="13295" y="2852"/>
                </a:cubicBezTo>
                <a:cubicBezTo>
                  <a:pt x="12292" y="3594"/>
                  <a:pt x="11219" y="4122"/>
                  <a:pt x="10111" y="4408"/>
                </a:cubicBezTo>
                <a:cubicBezTo>
                  <a:pt x="9792" y="4486"/>
                  <a:pt x="9461" y="4558"/>
                  <a:pt x="9200" y="4825"/>
                </a:cubicBezTo>
                <a:cubicBezTo>
                  <a:pt x="9031" y="4994"/>
                  <a:pt x="8900" y="5234"/>
                  <a:pt x="8719" y="5359"/>
                </a:cubicBezTo>
                <a:cubicBezTo>
                  <a:pt x="8595" y="5445"/>
                  <a:pt x="8463" y="5471"/>
                  <a:pt x="8327" y="5471"/>
                </a:cubicBezTo>
                <a:cubicBezTo>
                  <a:pt x="8115" y="5471"/>
                  <a:pt x="7895" y="5408"/>
                  <a:pt x="7683" y="5408"/>
                </a:cubicBezTo>
                <a:cubicBezTo>
                  <a:pt x="7557" y="5408"/>
                  <a:pt x="7435" y="5431"/>
                  <a:pt x="7319" y="5501"/>
                </a:cubicBezTo>
                <a:cubicBezTo>
                  <a:pt x="6947" y="5736"/>
                  <a:pt x="6791" y="6394"/>
                  <a:pt x="6466" y="6751"/>
                </a:cubicBezTo>
                <a:cubicBezTo>
                  <a:pt x="6094" y="7156"/>
                  <a:pt x="5594" y="7109"/>
                  <a:pt x="5131" y="7195"/>
                </a:cubicBezTo>
                <a:cubicBezTo>
                  <a:pt x="4585" y="7292"/>
                  <a:pt x="0" y="10814"/>
                  <a:pt x="528" y="11907"/>
                </a:cubicBezTo>
                <a:cubicBezTo>
                  <a:pt x="1250" y="13386"/>
                  <a:pt x="2475" y="14212"/>
                  <a:pt x="3699" y="14506"/>
                </a:cubicBezTo>
                <a:cubicBezTo>
                  <a:pt x="4201" y="14628"/>
                  <a:pt x="4710" y="14672"/>
                  <a:pt x="5220" y="14672"/>
                </a:cubicBezTo>
                <a:cubicBezTo>
                  <a:pt x="5952" y="14672"/>
                  <a:pt x="6688" y="14582"/>
                  <a:pt x="7416" y="14506"/>
                </a:cubicBezTo>
                <a:cubicBezTo>
                  <a:pt x="10636" y="14152"/>
                  <a:pt x="13861" y="14022"/>
                  <a:pt x="17088" y="14022"/>
                </a:cubicBezTo>
                <a:cubicBezTo>
                  <a:pt x="23191" y="14022"/>
                  <a:pt x="29301" y="14489"/>
                  <a:pt x="35404" y="14804"/>
                </a:cubicBezTo>
                <a:cubicBezTo>
                  <a:pt x="35775" y="14823"/>
                  <a:pt x="36151" y="14841"/>
                  <a:pt x="36527" y="14841"/>
                </a:cubicBezTo>
                <a:cubicBezTo>
                  <a:pt x="37558" y="14841"/>
                  <a:pt x="38588" y="14707"/>
                  <a:pt x="39518" y="14095"/>
                </a:cubicBezTo>
                <a:cubicBezTo>
                  <a:pt x="38997" y="12487"/>
                  <a:pt x="37994" y="11342"/>
                  <a:pt x="37024" y="10254"/>
                </a:cubicBezTo>
                <a:cubicBezTo>
                  <a:pt x="36380" y="9531"/>
                  <a:pt x="35729" y="8809"/>
                  <a:pt x="35085" y="8086"/>
                </a:cubicBezTo>
                <a:cubicBezTo>
                  <a:pt x="34830" y="7800"/>
                  <a:pt x="34569" y="7514"/>
                  <a:pt x="34271" y="7337"/>
                </a:cubicBezTo>
                <a:cubicBezTo>
                  <a:pt x="34265" y="7331"/>
                  <a:pt x="34257" y="7325"/>
                  <a:pt x="34244" y="7325"/>
                </a:cubicBezTo>
                <a:cubicBezTo>
                  <a:pt x="34238" y="7390"/>
                  <a:pt x="34212" y="7448"/>
                  <a:pt x="34160" y="7475"/>
                </a:cubicBezTo>
                <a:cubicBezTo>
                  <a:pt x="34060" y="7518"/>
                  <a:pt x="33961" y="7537"/>
                  <a:pt x="33863" y="7537"/>
                </a:cubicBezTo>
                <a:cubicBezTo>
                  <a:pt x="33459" y="7537"/>
                  <a:pt x="33077" y="7217"/>
                  <a:pt x="32721" y="6961"/>
                </a:cubicBezTo>
                <a:cubicBezTo>
                  <a:pt x="32390" y="6719"/>
                  <a:pt x="32024" y="6700"/>
                  <a:pt x="31666" y="6615"/>
                </a:cubicBezTo>
                <a:cubicBezTo>
                  <a:pt x="31360" y="6544"/>
                  <a:pt x="31107" y="6381"/>
                  <a:pt x="30846" y="6153"/>
                </a:cubicBezTo>
                <a:cubicBezTo>
                  <a:pt x="30708" y="6031"/>
                  <a:pt x="30579" y="5899"/>
                  <a:pt x="30419" y="5899"/>
                </a:cubicBezTo>
                <a:cubicBezTo>
                  <a:pt x="30391" y="5899"/>
                  <a:pt x="30362" y="5904"/>
                  <a:pt x="30332" y="5912"/>
                </a:cubicBezTo>
                <a:cubicBezTo>
                  <a:pt x="30215" y="5944"/>
                  <a:pt x="30139" y="5997"/>
                  <a:pt x="30019" y="5997"/>
                </a:cubicBezTo>
                <a:cubicBezTo>
                  <a:pt x="30012" y="5997"/>
                  <a:pt x="30006" y="5997"/>
                  <a:pt x="29999" y="5997"/>
                </a:cubicBezTo>
                <a:cubicBezTo>
                  <a:pt x="29798" y="5976"/>
                  <a:pt x="29629" y="5853"/>
                  <a:pt x="29473" y="5678"/>
                </a:cubicBezTo>
                <a:cubicBezTo>
                  <a:pt x="29251" y="5444"/>
                  <a:pt x="29049" y="5216"/>
                  <a:pt x="28802" y="5066"/>
                </a:cubicBezTo>
                <a:cubicBezTo>
                  <a:pt x="28679" y="4987"/>
                  <a:pt x="28548" y="4922"/>
                  <a:pt x="28418" y="4891"/>
                </a:cubicBezTo>
                <a:cubicBezTo>
                  <a:pt x="28379" y="4882"/>
                  <a:pt x="28339" y="4879"/>
                  <a:pt x="28301" y="4879"/>
                </a:cubicBezTo>
                <a:cubicBezTo>
                  <a:pt x="28211" y="4879"/>
                  <a:pt x="28123" y="4895"/>
                  <a:pt x="28035" y="4895"/>
                </a:cubicBezTo>
                <a:cubicBezTo>
                  <a:pt x="28011" y="4895"/>
                  <a:pt x="27986" y="4894"/>
                  <a:pt x="27962" y="4891"/>
                </a:cubicBezTo>
                <a:cubicBezTo>
                  <a:pt x="27709" y="4858"/>
                  <a:pt x="27507" y="4669"/>
                  <a:pt x="27265" y="4578"/>
                </a:cubicBezTo>
                <a:cubicBezTo>
                  <a:pt x="27210" y="4558"/>
                  <a:pt x="27156" y="4550"/>
                  <a:pt x="27102" y="4550"/>
                </a:cubicBezTo>
                <a:cubicBezTo>
                  <a:pt x="26932" y="4550"/>
                  <a:pt x="26769" y="4628"/>
                  <a:pt x="26601" y="4628"/>
                </a:cubicBezTo>
                <a:cubicBezTo>
                  <a:pt x="26567" y="4628"/>
                  <a:pt x="26532" y="4625"/>
                  <a:pt x="26498" y="4617"/>
                </a:cubicBezTo>
                <a:cubicBezTo>
                  <a:pt x="26303" y="4570"/>
                  <a:pt x="26165" y="4395"/>
                  <a:pt x="26029" y="4194"/>
                </a:cubicBezTo>
                <a:cubicBezTo>
                  <a:pt x="25846" y="3906"/>
                  <a:pt x="25717" y="3797"/>
                  <a:pt x="25449" y="3725"/>
                </a:cubicBezTo>
                <a:cubicBezTo>
                  <a:pt x="25209" y="3666"/>
                  <a:pt x="25007" y="3477"/>
                  <a:pt x="24792" y="3320"/>
                </a:cubicBezTo>
                <a:cubicBezTo>
                  <a:pt x="24564" y="3158"/>
                  <a:pt x="24317" y="2989"/>
                  <a:pt x="24115" y="2742"/>
                </a:cubicBezTo>
                <a:cubicBezTo>
                  <a:pt x="24031" y="2638"/>
                  <a:pt x="23978" y="2481"/>
                  <a:pt x="23875" y="2422"/>
                </a:cubicBezTo>
                <a:cubicBezTo>
                  <a:pt x="23789" y="2377"/>
                  <a:pt x="23671" y="2377"/>
                  <a:pt x="23581" y="2352"/>
                </a:cubicBezTo>
                <a:cubicBezTo>
                  <a:pt x="23301" y="2266"/>
                  <a:pt x="23015" y="2195"/>
                  <a:pt x="22734" y="2091"/>
                </a:cubicBezTo>
                <a:cubicBezTo>
                  <a:pt x="22421" y="1980"/>
                  <a:pt x="22123" y="1823"/>
                  <a:pt x="21811" y="1700"/>
                </a:cubicBezTo>
                <a:cubicBezTo>
                  <a:pt x="21576" y="1602"/>
                  <a:pt x="21328" y="1577"/>
                  <a:pt x="21093" y="1484"/>
                </a:cubicBezTo>
                <a:cubicBezTo>
                  <a:pt x="20879" y="1400"/>
                  <a:pt x="20717" y="1120"/>
                  <a:pt x="20554" y="913"/>
                </a:cubicBezTo>
                <a:cubicBezTo>
                  <a:pt x="20501" y="847"/>
                  <a:pt x="20450" y="775"/>
                  <a:pt x="20390" y="711"/>
                </a:cubicBezTo>
                <a:cubicBezTo>
                  <a:pt x="20137" y="619"/>
                  <a:pt x="19876" y="541"/>
                  <a:pt x="19636" y="391"/>
                </a:cubicBezTo>
                <a:cubicBezTo>
                  <a:pt x="19414" y="261"/>
                  <a:pt x="19232" y="27"/>
                  <a:pt x="18984" y="8"/>
                </a:cubicBezTo>
                <a:cubicBezTo>
                  <a:pt x="18941" y="3"/>
                  <a:pt x="18900" y="0"/>
                  <a:pt x="188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0" y="4062128"/>
            <a:ext cx="4296943" cy="1081394"/>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0" y="4437691"/>
            <a:ext cx="2820349" cy="705803"/>
          </a:xfrm>
          <a:custGeom>
            <a:avLst/>
            <a:gdLst/>
            <a:ahLst/>
            <a:cxnLst/>
            <a:rect l="l" t="t" r="r" b="b"/>
            <a:pathLst>
              <a:path w="16211" h="9324" extrusionOk="0">
                <a:moveTo>
                  <a:pt x="1629" y="0"/>
                </a:moveTo>
                <a:lnTo>
                  <a:pt x="1" y="294"/>
                </a:lnTo>
                <a:lnTo>
                  <a:pt x="1" y="9284"/>
                </a:lnTo>
                <a:lnTo>
                  <a:pt x="14622" y="9284"/>
                </a:lnTo>
                <a:lnTo>
                  <a:pt x="16211" y="9323"/>
                </a:lnTo>
                <a:cubicBezTo>
                  <a:pt x="16191" y="9311"/>
                  <a:pt x="16178" y="9297"/>
                  <a:pt x="16159" y="9284"/>
                </a:cubicBezTo>
                <a:cubicBezTo>
                  <a:pt x="15691" y="8900"/>
                  <a:pt x="15300" y="8620"/>
                  <a:pt x="15136" y="8620"/>
                </a:cubicBezTo>
                <a:cubicBezTo>
                  <a:pt x="14577" y="8620"/>
                  <a:pt x="11581" y="6394"/>
                  <a:pt x="11581" y="6394"/>
                </a:cubicBezTo>
                <a:lnTo>
                  <a:pt x="6621" y="4519"/>
                </a:lnTo>
                <a:lnTo>
                  <a:pt x="16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275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67"/>
        <p:cNvGrpSpPr/>
        <p:nvPr/>
      </p:nvGrpSpPr>
      <p:grpSpPr>
        <a:xfrm>
          <a:off x="0" y="0"/>
          <a:ext cx="0" cy="0"/>
          <a:chOff x="0" y="0"/>
          <a:chExt cx="0" cy="0"/>
        </a:xfrm>
      </p:grpSpPr>
      <p:sp>
        <p:nvSpPr>
          <p:cNvPr id="268" name="Google Shape;268;p41"/>
          <p:cNvSpPr/>
          <p:nvPr/>
        </p:nvSpPr>
        <p:spPr>
          <a:xfrm rot="10800000">
            <a:off x="9" y="4669574"/>
            <a:ext cx="6864966" cy="473926"/>
          </a:xfrm>
          <a:custGeom>
            <a:avLst/>
            <a:gdLst/>
            <a:ahLst/>
            <a:cxnLst/>
            <a:rect l="l" t="t" r="r" b="b"/>
            <a:pathLst>
              <a:path w="100376" h="5334" extrusionOk="0">
                <a:moveTo>
                  <a:pt x="0" y="1"/>
                </a:moveTo>
                <a:lnTo>
                  <a:pt x="0" y="3374"/>
                </a:lnTo>
                <a:lnTo>
                  <a:pt x="1810" y="4474"/>
                </a:lnTo>
                <a:lnTo>
                  <a:pt x="6028" y="4474"/>
                </a:lnTo>
                <a:lnTo>
                  <a:pt x="7566" y="3594"/>
                </a:lnTo>
                <a:lnTo>
                  <a:pt x="12245" y="3921"/>
                </a:lnTo>
                <a:lnTo>
                  <a:pt x="27323" y="2970"/>
                </a:lnTo>
                <a:lnTo>
                  <a:pt x="35702" y="3719"/>
                </a:lnTo>
                <a:lnTo>
                  <a:pt x="34127" y="5118"/>
                </a:lnTo>
                <a:lnTo>
                  <a:pt x="38586" y="5333"/>
                </a:lnTo>
                <a:lnTo>
                  <a:pt x="41354" y="4630"/>
                </a:lnTo>
                <a:lnTo>
                  <a:pt x="46516" y="4149"/>
                </a:lnTo>
                <a:lnTo>
                  <a:pt x="52231" y="4363"/>
                </a:lnTo>
                <a:lnTo>
                  <a:pt x="54602" y="3738"/>
                </a:lnTo>
                <a:lnTo>
                  <a:pt x="67251" y="2970"/>
                </a:lnTo>
                <a:lnTo>
                  <a:pt x="84913" y="3374"/>
                </a:lnTo>
                <a:lnTo>
                  <a:pt x="96956" y="2873"/>
                </a:lnTo>
                <a:lnTo>
                  <a:pt x="100375" y="1902"/>
                </a:lnTo>
                <a:lnTo>
                  <a:pt x="100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1"/>
          <p:cNvSpPr/>
          <p:nvPr/>
        </p:nvSpPr>
        <p:spPr>
          <a:xfrm flipH="1">
            <a:off x="4146101" y="3992100"/>
            <a:ext cx="4997899" cy="1151411"/>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1"/>
          <p:cNvSpPr/>
          <p:nvPr/>
        </p:nvSpPr>
        <p:spPr>
          <a:xfrm flipH="1">
            <a:off x="6343704" y="4551757"/>
            <a:ext cx="2800296" cy="591727"/>
          </a:xfrm>
          <a:custGeom>
            <a:avLst/>
            <a:gdLst/>
            <a:ahLst/>
            <a:cxnLst/>
            <a:rect l="l" t="t" r="r" b="b"/>
            <a:pathLst>
              <a:path w="34011" h="11831" extrusionOk="0">
                <a:moveTo>
                  <a:pt x="1" y="1"/>
                </a:moveTo>
                <a:lnTo>
                  <a:pt x="1" y="11791"/>
                </a:lnTo>
                <a:lnTo>
                  <a:pt x="14622" y="11791"/>
                </a:lnTo>
                <a:lnTo>
                  <a:pt x="16211" y="11830"/>
                </a:lnTo>
                <a:cubicBezTo>
                  <a:pt x="16191" y="11818"/>
                  <a:pt x="16178" y="11804"/>
                  <a:pt x="16159" y="11791"/>
                </a:cubicBezTo>
                <a:lnTo>
                  <a:pt x="34010" y="11791"/>
                </a:lnTo>
                <a:lnTo>
                  <a:pt x="32812" y="10405"/>
                </a:lnTo>
                <a:cubicBezTo>
                  <a:pt x="32584" y="10144"/>
                  <a:pt x="32350" y="9871"/>
                  <a:pt x="32050" y="9708"/>
                </a:cubicBezTo>
                <a:cubicBezTo>
                  <a:pt x="31823" y="9577"/>
                  <a:pt x="31568" y="9519"/>
                  <a:pt x="31315" y="9474"/>
                </a:cubicBezTo>
                <a:cubicBezTo>
                  <a:pt x="30964" y="9408"/>
                  <a:pt x="30604" y="9376"/>
                  <a:pt x="30273" y="9246"/>
                </a:cubicBezTo>
                <a:cubicBezTo>
                  <a:pt x="28964" y="8732"/>
                  <a:pt x="28425" y="6863"/>
                  <a:pt x="27031" y="6680"/>
                </a:cubicBezTo>
                <a:cubicBezTo>
                  <a:pt x="26963" y="6672"/>
                  <a:pt x="26895" y="6668"/>
                  <a:pt x="26828" y="6668"/>
                </a:cubicBezTo>
                <a:cubicBezTo>
                  <a:pt x="25993" y="6668"/>
                  <a:pt x="25206" y="7269"/>
                  <a:pt x="24366" y="7269"/>
                </a:cubicBezTo>
                <a:cubicBezTo>
                  <a:pt x="24334" y="7269"/>
                  <a:pt x="24302" y="7268"/>
                  <a:pt x="24270" y="7266"/>
                </a:cubicBezTo>
                <a:cubicBezTo>
                  <a:pt x="23242" y="7208"/>
                  <a:pt x="22480" y="6238"/>
                  <a:pt x="21478" y="5998"/>
                </a:cubicBezTo>
                <a:cubicBezTo>
                  <a:pt x="21272" y="5946"/>
                  <a:pt x="21063" y="5928"/>
                  <a:pt x="20852" y="5928"/>
                </a:cubicBezTo>
                <a:cubicBezTo>
                  <a:pt x="20329" y="5928"/>
                  <a:pt x="19795" y="6040"/>
                  <a:pt x="19269" y="6040"/>
                </a:cubicBezTo>
                <a:cubicBezTo>
                  <a:pt x="19088" y="6040"/>
                  <a:pt x="18908" y="6027"/>
                  <a:pt x="18730" y="5991"/>
                </a:cubicBezTo>
                <a:cubicBezTo>
                  <a:pt x="17617" y="5769"/>
                  <a:pt x="16869" y="4754"/>
                  <a:pt x="15950" y="4084"/>
                </a:cubicBezTo>
                <a:cubicBezTo>
                  <a:pt x="15025" y="3403"/>
                  <a:pt x="14159" y="3336"/>
                  <a:pt x="13271" y="3336"/>
                </a:cubicBezTo>
                <a:cubicBezTo>
                  <a:pt x="13053" y="3336"/>
                  <a:pt x="12833" y="3340"/>
                  <a:pt x="12611" y="3340"/>
                </a:cubicBezTo>
                <a:cubicBezTo>
                  <a:pt x="12110" y="3340"/>
                  <a:pt x="11596" y="3319"/>
                  <a:pt x="11055" y="3185"/>
                </a:cubicBezTo>
                <a:cubicBezTo>
                  <a:pt x="10658" y="3087"/>
                  <a:pt x="10325" y="2840"/>
                  <a:pt x="10006" y="2585"/>
                </a:cubicBezTo>
                <a:cubicBezTo>
                  <a:pt x="9149" y="1908"/>
                  <a:pt x="8127" y="1139"/>
                  <a:pt x="7104" y="1139"/>
                </a:cubicBezTo>
                <a:cubicBezTo>
                  <a:pt x="6869" y="1139"/>
                  <a:pt x="6634" y="1180"/>
                  <a:pt x="6400" y="1271"/>
                </a:cubicBezTo>
                <a:cubicBezTo>
                  <a:pt x="6049" y="1401"/>
                  <a:pt x="5749" y="1641"/>
                  <a:pt x="5391" y="1734"/>
                </a:cubicBezTo>
                <a:cubicBezTo>
                  <a:pt x="5266" y="1767"/>
                  <a:pt x="5141" y="1782"/>
                  <a:pt x="5018" y="1782"/>
                </a:cubicBezTo>
                <a:cubicBezTo>
                  <a:pt x="4272" y="1782"/>
                  <a:pt x="3568" y="1230"/>
                  <a:pt x="2897" y="827"/>
                </a:cubicBezTo>
                <a:cubicBezTo>
                  <a:pt x="2025" y="307"/>
                  <a:pt x="1016"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770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6"/>
        <p:cNvGrpSpPr/>
        <p:nvPr/>
      </p:nvGrpSpPr>
      <p:grpSpPr>
        <a:xfrm>
          <a:off x="0" y="0"/>
          <a:ext cx="0" cy="0"/>
          <a:chOff x="0" y="0"/>
          <a:chExt cx="0" cy="0"/>
        </a:xfrm>
      </p:grpSpPr>
      <p:sp>
        <p:nvSpPr>
          <p:cNvPr id="77" name="Google Shape;77;p11"/>
          <p:cNvSpPr txBox="1">
            <a:spLocks noGrp="1"/>
          </p:cNvSpPr>
          <p:nvPr>
            <p:ph type="title" hasCustomPrompt="1"/>
          </p:nvPr>
        </p:nvSpPr>
        <p:spPr>
          <a:xfrm>
            <a:off x="3081577" y="1629375"/>
            <a:ext cx="5272800" cy="1407900"/>
          </a:xfrm>
          <a:prstGeom prst="rect">
            <a:avLst/>
          </a:prstGeom>
        </p:spPr>
        <p:txBody>
          <a:bodyPr spcFirstLastPara="1" wrap="square" lIns="91425" tIns="91425" rIns="91425" bIns="91425" anchor="ctr" anchorCtr="0">
            <a:noAutofit/>
          </a:bodyPr>
          <a:lstStyle>
            <a:lvl1pPr lvl="0">
              <a:spcBef>
                <a:spcPts val="0"/>
              </a:spcBef>
              <a:spcAft>
                <a:spcPts val="0"/>
              </a:spcAft>
              <a:buSzPts val="9600"/>
              <a:buNone/>
              <a:defRPr sz="7200">
                <a:solidFill>
                  <a:schemeClr val="accen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8" name="Google Shape;78;p11"/>
          <p:cNvSpPr txBox="1">
            <a:spLocks noGrp="1"/>
          </p:cNvSpPr>
          <p:nvPr>
            <p:ph type="subTitle" idx="1"/>
          </p:nvPr>
        </p:nvSpPr>
        <p:spPr>
          <a:xfrm>
            <a:off x="3376927" y="1034475"/>
            <a:ext cx="2607600" cy="594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79" name="Google Shape;79;p11"/>
          <p:cNvSpPr/>
          <p:nvPr/>
        </p:nvSpPr>
        <p:spPr>
          <a:xfrm>
            <a:off x="2260150" y="4180200"/>
            <a:ext cx="3634569" cy="847590"/>
          </a:xfrm>
          <a:custGeom>
            <a:avLst/>
            <a:gdLst/>
            <a:ahLst/>
            <a:cxnLst/>
            <a:rect l="l" t="t" r="r" b="b"/>
            <a:pathLst>
              <a:path w="39518" h="14842" extrusionOk="0">
                <a:moveTo>
                  <a:pt x="18858" y="0"/>
                </a:moveTo>
                <a:cubicBezTo>
                  <a:pt x="18645" y="0"/>
                  <a:pt x="18452" y="70"/>
                  <a:pt x="18250" y="189"/>
                </a:cubicBezTo>
                <a:cubicBezTo>
                  <a:pt x="17637" y="547"/>
                  <a:pt x="17006" y="789"/>
                  <a:pt x="16400" y="1147"/>
                </a:cubicBezTo>
                <a:cubicBezTo>
                  <a:pt x="15808" y="1505"/>
                  <a:pt x="15222" y="1772"/>
                  <a:pt x="14740" y="2422"/>
                </a:cubicBezTo>
                <a:cubicBezTo>
                  <a:pt x="14551" y="2677"/>
                  <a:pt x="14369" y="2891"/>
                  <a:pt x="14109" y="2938"/>
                </a:cubicBezTo>
                <a:cubicBezTo>
                  <a:pt x="14065" y="2945"/>
                  <a:pt x="14020" y="2947"/>
                  <a:pt x="13976" y="2947"/>
                </a:cubicBezTo>
                <a:cubicBezTo>
                  <a:pt x="13772" y="2947"/>
                  <a:pt x="13570" y="2885"/>
                  <a:pt x="13367" y="2859"/>
                </a:cubicBezTo>
                <a:cubicBezTo>
                  <a:pt x="13340" y="2852"/>
                  <a:pt x="13320" y="2852"/>
                  <a:pt x="13295" y="2852"/>
                </a:cubicBezTo>
                <a:cubicBezTo>
                  <a:pt x="12292" y="3594"/>
                  <a:pt x="11219" y="4122"/>
                  <a:pt x="10111" y="4408"/>
                </a:cubicBezTo>
                <a:cubicBezTo>
                  <a:pt x="9792" y="4486"/>
                  <a:pt x="9461" y="4558"/>
                  <a:pt x="9200" y="4825"/>
                </a:cubicBezTo>
                <a:cubicBezTo>
                  <a:pt x="9031" y="4994"/>
                  <a:pt x="8900" y="5234"/>
                  <a:pt x="8719" y="5359"/>
                </a:cubicBezTo>
                <a:cubicBezTo>
                  <a:pt x="8595" y="5445"/>
                  <a:pt x="8463" y="5471"/>
                  <a:pt x="8327" y="5471"/>
                </a:cubicBezTo>
                <a:cubicBezTo>
                  <a:pt x="8115" y="5471"/>
                  <a:pt x="7895" y="5408"/>
                  <a:pt x="7683" y="5408"/>
                </a:cubicBezTo>
                <a:cubicBezTo>
                  <a:pt x="7557" y="5408"/>
                  <a:pt x="7435" y="5431"/>
                  <a:pt x="7319" y="5501"/>
                </a:cubicBezTo>
                <a:cubicBezTo>
                  <a:pt x="6947" y="5736"/>
                  <a:pt x="6791" y="6394"/>
                  <a:pt x="6466" y="6751"/>
                </a:cubicBezTo>
                <a:cubicBezTo>
                  <a:pt x="6094" y="7156"/>
                  <a:pt x="5594" y="7109"/>
                  <a:pt x="5131" y="7195"/>
                </a:cubicBezTo>
                <a:cubicBezTo>
                  <a:pt x="4585" y="7292"/>
                  <a:pt x="0" y="10814"/>
                  <a:pt x="528" y="11907"/>
                </a:cubicBezTo>
                <a:cubicBezTo>
                  <a:pt x="1250" y="13386"/>
                  <a:pt x="2475" y="14212"/>
                  <a:pt x="3699" y="14506"/>
                </a:cubicBezTo>
                <a:cubicBezTo>
                  <a:pt x="4201" y="14628"/>
                  <a:pt x="4710" y="14672"/>
                  <a:pt x="5220" y="14672"/>
                </a:cubicBezTo>
                <a:cubicBezTo>
                  <a:pt x="5952" y="14672"/>
                  <a:pt x="6688" y="14582"/>
                  <a:pt x="7416" y="14506"/>
                </a:cubicBezTo>
                <a:cubicBezTo>
                  <a:pt x="10636" y="14152"/>
                  <a:pt x="13861" y="14022"/>
                  <a:pt x="17088" y="14022"/>
                </a:cubicBezTo>
                <a:cubicBezTo>
                  <a:pt x="23191" y="14022"/>
                  <a:pt x="29301" y="14489"/>
                  <a:pt x="35404" y="14804"/>
                </a:cubicBezTo>
                <a:cubicBezTo>
                  <a:pt x="35775" y="14823"/>
                  <a:pt x="36151" y="14841"/>
                  <a:pt x="36527" y="14841"/>
                </a:cubicBezTo>
                <a:cubicBezTo>
                  <a:pt x="37558" y="14841"/>
                  <a:pt x="38588" y="14707"/>
                  <a:pt x="39518" y="14095"/>
                </a:cubicBezTo>
                <a:cubicBezTo>
                  <a:pt x="38997" y="12487"/>
                  <a:pt x="37994" y="11342"/>
                  <a:pt x="37024" y="10254"/>
                </a:cubicBezTo>
                <a:cubicBezTo>
                  <a:pt x="36380" y="9531"/>
                  <a:pt x="35729" y="8809"/>
                  <a:pt x="35085" y="8086"/>
                </a:cubicBezTo>
                <a:cubicBezTo>
                  <a:pt x="34830" y="7800"/>
                  <a:pt x="34569" y="7514"/>
                  <a:pt x="34271" y="7337"/>
                </a:cubicBezTo>
                <a:cubicBezTo>
                  <a:pt x="34265" y="7331"/>
                  <a:pt x="34257" y="7325"/>
                  <a:pt x="34244" y="7325"/>
                </a:cubicBezTo>
                <a:cubicBezTo>
                  <a:pt x="34238" y="7390"/>
                  <a:pt x="34212" y="7448"/>
                  <a:pt x="34160" y="7475"/>
                </a:cubicBezTo>
                <a:cubicBezTo>
                  <a:pt x="34060" y="7518"/>
                  <a:pt x="33961" y="7537"/>
                  <a:pt x="33863" y="7537"/>
                </a:cubicBezTo>
                <a:cubicBezTo>
                  <a:pt x="33459" y="7537"/>
                  <a:pt x="33077" y="7217"/>
                  <a:pt x="32721" y="6961"/>
                </a:cubicBezTo>
                <a:cubicBezTo>
                  <a:pt x="32390" y="6719"/>
                  <a:pt x="32024" y="6700"/>
                  <a:pt x="31666" y="6615"/>
                </a:cubicBezTo>
                <a:cubicBezTo>
                  <a:pt x="31360" y="6544"/>
                  <a:pt x="31107" y="6381"/>
                  <a:pt x="30846" y="6153"/>
                </a:cubicBezTo>
                <a:cubicBezTo>
                  <a:pt x="30708" y="6031"/>
                  <a:pt x="30579" y="5899"/>
                  <a:pt x="30419" y="5899"/>
                </a:cubicBezTo>
                <a:cubicBezTo>
                  <a:pt x="30391" y="5899"/>
                  <a:pt x="30362" y="5904"/>
                  <a:pt x="30332" y="5912"/>
                </a:cubicBezTo>
                <a:cubicBezTo>
                  <a:pt x="30215" y="5944"/>
                  <a:pt x="30139" y="5997"/>
                  <a:pt x="30019" y="5997"/>
                </a:cubicBezTo>
                <a:cubicBezTo>
                  <a:pt x="30012" y="5997"/>
                  <a:pt x="30006" y="5997"/>
                  <a:pt x="29999" y="5997"/>
                </a:cubicBezTo>
                <a:cubicBezTo>
                  <a:pt x="29798" y="5976"/>
                  <a:pt x="29629" y="5853"/>
                  <a:pt x="29473" y="5678"/>
                </a:cubicBezTo>
                <a:cubicBezTo>
                  <a:pt x="29251" y="5444"/>
                  <a:pt x="29049" y="5216"/>
                  <a:pt x="28802" y="5066"/>
                </a:cubicBezTo>
                <a:cubicBezTo>
                  <a:pt x="28679" y="4987"/>
                  <a:pt x="28548" y="4922"/>
                  <a:pt x="28418" y="4891"/>
                </a:cubicBezTo>
                <a:cubicBezTo>
                  <a:pt x="28379" y="4882"/>
                  <a:pt x="28339" y="4879"/>
                  <a:pt x="28301" y="4879"/>
                </a:cubicBezTo>
                <a:cubicBezTo>
                  <a:pt x="28211" y="4879"/>
                  <a:pt x="28123" y="4895"/>
                  <a:pt x="28035" y="4895"/>
                </a:cubicBezTo>
                <a:cubicBezTo>
                  <a:pt x="28011" y="4895"/>
                  <a:pt x="27986" y="4894"/>
                  <a:pt x="27962" y="4891"/>
                </a:cubicBezTo>
                <a:cubicBezTo>
                  <a:pt x="27709" y="4858"/>
                  <a:pt x="27507" y="4669"/>
                  <a:pt x="27265" y="4578"/>
                </a:cubicBezTo>
                <a:cubicBezTo>
                  <a:pt x="27210" y="4558"/>
                  <a:pt x="27156" y="4550"/>
                  <a:pt x="27102" y="4550"/>
                </a:cubicBezTo>
                <a:cubicBezTo>
                  <a:pt x="26932" y="4550"/>
                  <a:pt x="26769" y="4628"/>
                  <a:pt x="26601" y="4628"/>
                </a:cubicBezTo>
                <a:cubicBezTo>
                  <a:pt x="26567" y="4628"/>
                  <a:pt x="26532" y="4625"/>
                  <a:pt x="26498" y="4617"/>
                </a:cubicBezTo>
                <a:cubicBezTo>
                  <a:pt x="26303" y="4570"/>
                  <a:pt x="26165" y="4395"/>
                  <a:pt x="26029" y="4194"/>
                </a:cubicBezTo>
                <a:cubicBezTo>
                  <a:pt x="25846" y="3906"/>
                  <a:pt x="25717" y="3797"/>
                  <a:pt x="25449" y="3725"/>
                </a:cubicBezTo>
                <a:cubicBezTo>
                  <a:pt x="25209" y="3666"/>
                  <a:pt x="25007" y="3477"/>
                  <a:pt x="24792" y="3320"/>
                </a:cubicBezTo>
                <a:cubicBezTo>
                  <a:pt x="24564" y="3158"/>
                  <a:pt x="24317" y="2989"/>
                  <a:pt x="24115" y="2742"/>
                </a:cubicBezTo>
                <a:cubicBezTo>
                  <a:pt x="24031" y="2638"/>
                  <a:pt x="23978" y="2481"/>
                  <a:pt x="23875" y="2422"/>
                </a:cubicBezTo>
                <a:cubicBezTo>
                  <a:pt x="23789" y="2377"/>
                  <a:pt x="23671" y="2377"/>
                  <a:pt x="23581" y="2352"/>
                </a:cubicBezTo>
                <a:cubicBezTo>
                  <a:pt x="23301" y="2266"/>
                  <a:pt x="23015" y="2195"/>
                  <a:pt x="22734" y="2091"/>
                </a:cubicBezTo>
                <a:cubicBezTo>
                  <a:pt x="22421" y="1980"/>
                  <a:pt x="22123" y="1823"/>
                  <a:pt x="21811" y="1700"/>
                </a:cubicBezTo>
                <a:cubicBezTo>
                  <a:pt x="21576" y="1602"/>
                  <a:pt x="21328" y="1577"/>
                  <a:pt x="21093" y="1484"/>
                </a:cubicBezTo>
                <a:cubicBezTo>
                  <a:pt x="20879" y="1400"/>
                  <a:pt x="20717" y="1120"/>
                  <a:pt x="20554" y="913"/>
                </a:cubicBezTo>
                <a:cubicBezTo>
                  <a:pt x="20501" y="847"/>
                  <a:pt x="20450" y="775"/>
                  <a:pt x="20390" y="711"/>
                </a:cubicBezTo>
                <a:cubicBezTo>
                  <a:pt x="20137" y="619"/>
                  <a:pt x="19876" y="541"/>
                  <a:pt x="19636" y="391"/>
                </a:cubicBezTo>
                <a:cubicBezTo>
                  <a:pt x="19414" y="261"/>
                  <a:pt x="19232" y="27"/>
                  <a:pt x="18984" y="8"/>
                </a:cubicBezTo>
                <a:cubicBezTo>
                  <a:pt x="18941" y="3"/>
                  <a:pt x="18900" y="0"/>
                  <a:pt x="188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1"/>
          <p:cNvSpPr/>
          <p:nvPr/>
        </p:nvSpPr>
        <p:spPr>
          <a:xfrm rot="10800000">
            <a:off x="1919609" y="4669574"/>
            <a:ext cx="6864966" cy="473926"/>
          </a:xfrm>
          <a:custGeom>
            <a:avLst/>
            <a:gdLst/>
            <a:ahLst/>
            <a:cxnLst/>
            <a:rect l="l" t="t" r="r" b="b"/>
            <a:pathLst>
              <a:path w="100376" h="5334" extrusionOk="0">
                <a:moveTo>
                  <a:pt x="0" y="1"/>
                </a:moveTo>
                <a:lnTo>
                  <a:pt x="0" y="3374"/>
                </a:lnTo>
                <a:lnTo>
                  <a:pt x="1810" y="4474"/>
                </a:lnTo>
                <a:lnTo>
                  <a:pt x="6028" y="4474"/>
                </a:lnTo>
                <a:lnTo>
                  <a:pt x="7566" y="3594"/>
                </a:lnTo>
                <a:lnTo>
                  <a:pt x="12245" y="3921"/>
                </a:lnTo>
                <a:lnTo>
                  <a:pt x="27323" y="2970"/>
                </a:lnTo>
                <a:lnTo>
                  <a:pt x="35702" y="3719"/>
                </a:lnTo>
                <a:lnTo>
                  <a:pt x="34127" y="5118"/>
                </a:lnTo>
                <a:lnTo>
                  <a:pt x="38586" y="5333"/>
                </a:lnTo>
                <a:lnTo>
                  <a:pt x="41354" y="4630"/>
                </a:lnTo>
                <a:lnTo>
                  <a:pt x="46516" y="4149"/>
                </a:lnTo>
                <a:lnTo>
                  <a:pt x="52231" y="4363"/>
                </a:lnTo>
                <a:lnTo>
                  <a:pt x="54602" y="3738"/>
                </a:lnTo>
                <a:lnTo>
                  <a:pt x="67251" y="2970"/>
                </a:lnTo>
                <a:lnTo>
                  <a:pt x="84913" y="3374"/>
                </a:lnTo>
                <a:lnTo>
                  <a:pt x="96956" y="2873"/>
                </a:lnTo>
                <a:lnTo>
                  <a:pt x="100375" y="1902"/>
                </a:lnTo>
                <a:lnTo>
                  <a:pt x="100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1"/>
          <p:cNvSpPr/>
          <p:nvPr/>
        </p:nvSpPr>
        <p:spPr>
          <a:xfrm>
            <a:off x="-11325" y="4304225"/>
            <a:ext cx="4450339" cy="847573"/>
          </a:xfrm>
          <a:custGeom>
            <a:avLst/>
            <a:gdLst/>
            <a:ahLst/>
            <a:cxnLst/>
            <a:rect l="l" t="t" r="r" b="b"/>
            <a:pathLst>
              <a:path w="34011" h="11831" extrusionOk="0">
                <a:moveTo>
                  <a:pt x="1" y="1"/>
                </a:moveTo>
                <a:lnTo>
                  <a:pt x="1" y="11791"/>
                </a:lnTo>
                <a:lnTo>
                  <a:pt x="14622" y="11791"/>
                </a:lnTo>
                <a:lnTo>
                  <a:pt x="16211" y="11830"/>
                </a:lnTo>
                <a:cubicBezTo>
                  <a:pt x="16191" y="11818"/>
                  <a:pt x="16178" y="11804"/>
                  <a:pt x="16159" y="11791"/>
                </a:cubicBezTo>
                <a:lnTo>
                  <a:pt x="34010" y="11791"/>
                </a:lnTo>
                <a:lnTo>
                  <a:pt x="32812" y="10405"/>
                </a:lnTo>
                <a:cubicBezTo>
                  <a:pt x="32584" y="10144"/>
                  <a:pt x="32350" y="9871"/>
                  <a:pt x="32050" y="9708"/>
                </a:cubicBezTo>
                <a:cubicBezTo>
                  <a:pt x="31823" y="9577"/>
                  <a:pt x="31568" y="9519"/>
                  <a:pt x="31315" y="9474"/>
                </a:cubicBezTo>
                <a:cubicBezTo>
                  <a:pt x="30964" y="9408"/>
                  <a:pt x="30604" y="9376"/>
                  <a:pt x="30273" y="9246"/>
                </a:cubicBezTo>
                <a:cubicBezTo>
                  <a:pt x="28964" y="8732"/>
                  <a:pt x="28425" y="6863"/>
                  <a:pt x="27031" y="6680"/>
                </a:cubicBezTo>
                <a:cubicBezTo>
                  <a:pt x="26963" y="6672"/>
                  <a:pt x="26895" y="6668"/>
                  <a:pt x="26828" y="6668"/>
                </a:cubicBezTo>
                <a:cubicBezTo>
                  <a:pt x="25993" y="6668"/>
                  <a:pt x="25206" y="7269"/>
                  <a:pt x="24366" y="7269"/>
                </a:cubicBezTo>
                <a:cubicBezTo>
                  <a:pt x="24334" y="7269"/>
                  <a:pt x="24302" y="7268"/>
                  <a:pt x="24270" y="7266"/>
                </a:cubicBezTo>
                <a:cubicBezTo>
                  <a:pt x="23242" y="7208"/>
                  <a:pt x="22480" y="6238"/>
                  <a:pt x="21478" y="5998"/>
                </a:cubicBezTo>
                <a:cubicBezTo>
                  <a:pt x="21272" y="5946"/>
                  <a:pt x="21063" y="5928"/>
                  <a:pt x="20852" y="5928"/>
                </a:cubicBezTo>
                <a:cubicBezTo>
                  <a:pt x="20329" y="5928"/>
                  <a:pt x="19795" y="6040"/>
                  <a:pt x="19269" y="6040"/>
                </a:cubicBezTo>
                <a:cubicBezTo>
                  <a:pt x="19088" y="6040"/>
                  <a:pt x="18908" y="6027"/>
                  <a:pt x="18730" y="5991"/>
                </a:cubicBezTo>
                <a:cubicBezTo>
                  <a:pt x="17617" y="5769"/>
                  <a:pt x="16869" y="4754"/>
                  <a:pt x="15950" y="4084"/>
                </a:cubicBezTo>
                <a:cubicBezTo>
                  <a:pt x="15025" y="3403"/>
                  <a:pt x="14159" y="3336"/>
                  <a:pt x="13271" y="3336"/>
                </a:cubicBezTo>
                <a:cubicBezTo>
                  <a:pt x="13053" y="3336"/>
                  <a:pt x="12833" y="3340"/>
                  <a:pt x="12611" y="3340"/>
                </a:cubicBezTo>
                <a:cubicBezTo>
                  <a:pt x="12110" y="3340"/>
                  <a:pt x="11596" y="3319"/>
                  <a:pt x="11055" y="3185"/>
                </a:cubicBezTo>
                <a:cubicBezTo>
                  <a:pt x="10658" y="3087"/>
                  <a:pt x="10325" y="2840"/>
                  <a:pt x="10006" y="2585"/>
                </a:cubicBezTo>
                <a:cubicBezTo>
                  <a:pt x="9149" y="1908"/>
                  <a:pt x="8127" y="1139"/>
                  <a:pt x="7104" y="1139"/>
                </a:cubicBezTo>
                <a:cubicBezTo>
                  <a:pt x="6869" y="1139"/>
                  <a:pt x="6634" y="1180"/>
                  <a:pt x="6400" y="1271"/>
                </a:cubicBezTo>
                <a:cubicBezTo>
                  <a:pt x="6049" y="1401"/>
                  <a:pt x="5749" y="1641"/>
                  <a:pt x="5391" y="1734"/>
                </a:cubicBezTo>
                <a:cubicBezTo>
                  <a:pt x="5266" y="1767"/>
                  <a:pt x="5141" y="1782"/>
                  <a:pt x="5018" y="1782"/>
                </a:cubicBezTo>
                <a:cubicBezTo>
                  <a:pt x="4272" y="1782"/>
                  <a:pt x="3568" y="1230"/>
                  <a:pt x="2897" y="827"/>
                </a:cubicBezTo>
                <a:cubicBezTo>
                  <a:pt x="2025" y="307"/>
                  <a:pt x="1016" y="3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1"/>
          <p:cNvSpPr/>
          <p:nvPr/>
        </p:nvSpPr>
        <p:spPr>
          <a:xfrm flipH="1">
            <a:off x="5984525" y="4056575"/>
            <a:ext cx="3159483" cy="1094847"/>
          </a:xfrm>
          <a:custGeom>
            <a:avLst/>
            <a:gdLst/>
            <a:ahLst/>
            <a:cxnLst/>
            <a:rect l="l" t="t" r="r" b="b"/>
            <a:pathLst>
              <a:path w="16211" h="9324" extrusionOk="0">
                <a:moveTo>
                  <a:pt x="1629" y="0"/>
                </a:moveTo>
                <a:lnTo>
                  <a:pt x="1" y="294"/>
                </a:lnTo>
                <a:lnTo>
                  <a:pt x="1" y="9284"/>
                </a:lnTo>
                <a:lnTo>
                  <a:pt x="14622" y="9284"/>
                </a:lnTo>
                <a:lnTo>
                  <a:pt x="16211" y="9323"/>
                </a:lnTo>
                <a:cubicBezTo>
                  <a:pt x="16191" y="9311"/>
                  <a:pt x="16178" y="9297"/>
                  <a:pt x="16159" y="9284"/>
                </a:cubicBezTo>
                <a:cubicBezTo>
                  <a:pt x="15691" y="8900"/>
                  <a:pt x="15300" y="8620"/>
                  <a:pt x="15136" y="8620"/>
                </a:cubicBezTo>
                <a:cubicBezTo>
                  <a:pt x="14577" y="8620"/>
                  <a:pt x="11581" y="6394"/>
                  <a:pt x="11581" y="6394"/>
                </a:cubicBezTo>
                <a:lnTo>
                  <a:pt x="6621" y="4519"/>
                </a:lnTo>
                <a:lnTo>
                  <a:pt x="16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6" name="Google Shape;86;p13"/>
          <p:cNvSpPr txBox="1">
            <a:spLocks noGrp="1"/>
          </p:cNvSpPr>
          <p:nvPr>
            <p:ph type="subTitle" idx="1"/>
          </p:nvPr>
        </p:nvSpPr>
        <p:spPr>
          <a:xfrm>
            <a:off x="2413025" y="203707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3"/>
          <p:cNvSpPr txBox="1">
            <a:spLocks noGrp="1"/>
          </p:cNvSpPr>
          <p:nvPr>
            <p:ph type="title" idx="2" hasCustomPrompt="1"/>
          </p:nvPr>
        </p:nvSpPr>
        <p:spPr>
          <a:xfrm>
            <a:off x="1338250" y="1245600"/>
            <a:ext cx="906300" cy="827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8" name="Google Shape;88;p13"/>
          <p:cNvSpPr txBox="1">
            <a:spLocks noGrp="1"/>
          </p:cNvSpPr>
          <p:nvPr>
            <p:ph type="subTitle" idx="3"/>
          </p:nvPr>
        </p:nvSpPr>
        <p:spPr>
          <a:xfrm>
            <a:off x="2413025" y="1205400"/>
            <a:ext cx="2305500" cy="9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400" b="0">
                <a:solidFill>
                  <a:schemeClr val="dk2"/>
                </a:solidFill>
                <a:latin typeface="Red Hat Display SemiBold"/>
                <a:ea typeface="Red Hat Display SemiBold"/>
                <a:cs typeface="Red Hat Display SemiBold"/>
                <a:sym typeface="Red Hat Display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89" name="Google Shape;89;p13"/>
          <p:cNvSpPr txBox="1">
            <a:spLocks noGrp="1"/>
          </p:cNvSpPr>
          <p:nvPr>
            <p:ph type="subTitle" idx="4"/>
          </p:nvPr>
        </p:nvSpPr>
        <p:spPr>
          <a:xfrm>
            <a:off x="2413025" y="383752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13"/>
          <p:cNvSpPr txBox="1">
            <a:spLocks noGrp="1"/>
          </p:cNvSpPr>
          <p:nvPr>
            <p:ph type="title" idx="5" hasCustomPrompt="1"/>
          </p:nvPr>
        </p:nvSpPr>
        <p:spPr>
          <a:xfrm>
            <a:off x="1338250" y="3046050"/>
            <a:ext cx="906300" cy="827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1" name="Google Shape;91;p13"/>
          <p:cNvSpPr txBox="1">
            <a:spLocks noGrp="1"/>
          </p:cNvSpPr>
          <p:nvPr>
            <p:ph type="subTitle" idx="6"/>
          </p:nvPr>
        </p:nvSpPr>
        <p:spPr>
          <a:xfrm>
            <a:off x="2413025" y="3005850"/>
            <a:ext cx="2305500" cy="9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400" b="0">
                <a:solidFill>
                  <a:schemeClr val="dk2"/>
                </a:solidFill>
                <a:latin typeface="Red Hat Display SemiBold"/>
                <a:ea typeface="Red Hat Display SemiBold"/>
                <a:cs typeface="Red Hat Display SemiBold"/>
                <a:sym typeface="Red Hat Display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2" name="Google Shape;92;p13"/>
          <p:cNvSpPr txBox="1">
            <a:spLocks noGrp="1"/>
          </p:cNvSpPr>
          <p:nvPr>
            <p:ph type="subTitle" idx="7"/>
          </p:nvPr>
        </p:nvSpPr>
        <p:spPr>
          <a:xfrm>
            <a:off x="6118500" y="203707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13"/>
          <p:cNvSpPr txBox="1">
            <a:spLocks noGrp="1"/>
          </p:cNvSpPr>
          <p:nvPr>
            <p:ph type="title" idx="8" hasCustomPrompt="1"/>
          </p:nvPr>
        </p:nvSpPr>
        <p:spPr>
          <a:xfrm>
            <a:off x="5043725" y="1245600"/>
            <a:ext cx="906300" cy="827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4" name="Google Shape;94;p13"/>
          <p:cNvSpPr txBox="1">
            <a:spLocks noGrp="1"/>
          </p:cNvSpPr>
          <p:nvPr>
            <p:ph type="subTitle" idx="9"/>
          </p:nvPr>
        </p:nvSpPr>
        <p:spPr>
          <a:xfrm>
            <a:off x="6118500" y="1205400"/>
            <a:ext cx="2305500" cy="9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400" b="0">
                <a:solidFill>
                  <a:schemeClr val="dk2"/>
                </a:solidFill>
                <a:latin typeface="Red Hat Display SemiBold"/>
                <a:ea typeface="Red Hat Display SemiBold"/>
                <a:cs typeface="Red Hat Display SemiBold"/>
                <a:sym typeface="Red Hat Display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5" name="Google Shape;95;p13"/>
          <p:cNvSpPr txBox="1">
            <a:spLocks noGrp="1"/>
          </p:cNvSpPr>
          <p:nvPr>
            <p:ph type="subTitle" idx="13"/>
          </p:nvPr>
        </p:nvSpPr>
        <p:spPr>
          <a:xfrm>
            <a:off x="6118500" y="3837525"/>
            <a:ext cx="230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3"/>
          <p:cNvSpPr txBox="1">
            <a:spLocks noGrp="1"/>
          </p:cNvSpPr>
          <p:nvPr>
            <p:ph type="title" idx="14" hasCustomPrompt="1"/>
          </p:nvPr>
        </p:nvSpPr>
        <p:spPr>
          <a:xfrm>
            <a:off x="5043725" y="3046050"/>
            <a:ext cx="906300" cy="8274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8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7" name="Google Shape;97;p13"/>
          <p:cNvSpPr txBox="1">
            <a:spLocks noGrp="1"/>
          </p:cNvSpPr>
          <p:nvPr>
            <p:ph type="subTitle" idx="15"/>
          </p:nvPr>
        </p:nvSpPr>
        <p:spPr>
          <a:xfrm>
            <a:off x="6118500" y="3005850"/>
            <a:ext cx="2305500" cy="90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Bebas Neue"/>
              <a:buNone/>
              <a:defRPr sz="2400" b="0">
                <a:solidFill>
                  <a:schemeClr val="dk2"/>
                </a:solidFill>
                <a:latin typeface="Red Hat Display SemiBold"/>
                <a:ea typeface="Red Hat Display SemiBold"/>
                <a:cs typeface="Red Hat Display SemiBold"/>
                <a:sym typeface="Red Hat Display SemiBold"/>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98" name="Google Shape;98;p13"/>
          <p:cNvSpPr/>
          <p:nvPr/>
        </p:nvSpPr>
        <p:spPr>
          <a:xfrm rot="10800000">
            <a:off x="2279034" y="4669574"/>
            <a:ext cx="6864966" cy="473926"/>
          </a:xfrm>
          <a:custGeom>
            <a:avLst/>
            <a:gdLst/>
            <a:ahLst/>
            <a:cxnLst/>
            <a:rect l="l" t="t" r="r" b="b"/>
            <a:pathLst>
              <a:path w="100376" h="5334" extrusionOk="0">
                <a:moveTo>
                  <a:pt x="0" y="1"/>
                </a:moveTo>
                <a:lnTo>
                  <a:pt x="0" y="3374"/>
                </a:lnTo>
                <a:lnTo>
                  <a:pt x="1810" y="4474"/>
                </a:lnTo>
                <a:lnTo>
                  <a:pt x="6028" y="4474"/>
                </a:lnTo>
                <a:lnTo>
                  <a:pt x="7566" y="3594"/>
                </a:lnTo>
                <a:lnTo>
                  <a:pt x="12245" y="3921"/>
                </a:lnTo>
                <a:lnTo>
                  <a:pt x="27323" y="2970"/>
                </a:lnTo>
                <a:lnTo>
                  <a:pt x="35702" y="3719"/>
                </a:lnTo>
                <a:lnTo>
                  <a:pt x="34127" y="5118"/>
                </a:lnTo>
                <a:lnTo>
                  <a:pt x="38586" y="5333"/>
                </a:lnTo>
                <a:lnTo>
                  <a:pt x="41354" y="4630"/>
                </a:lnTo>
                <a:lnTo>
                  <a:pt x="46516" y="4149"/>
                </a:lnTo>
                <a:lnTo>
                  <a:pt x="52231" y="4363"/>
                </a:lnTo>
                <a:lnTo>
                  <a:pt x="54602" y="3738"/>
                </a:lnTo>
                <a:lnTo>
                  <a:pt x="67251" y="2970"/>
                </a:lnTo>
                <a:lnTo>
                  <a:pt x="84913" y="3374"/>
                </a:lnTo>
                <a:lnTo>
                  <a:pt x="96956" y="2873"/>
                </a:lnTo>
                <a:lnTo>
                  <a:pt x="100375" y="1902"/>
                </a:lnTo>
                <a:lnTo>
                  <a:pt x="1003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3"/>
          <p:cNvSpPr/>
          <p:nvPr/>
        </p:nvSpPr>
        <p:spPr>
          <a:xfrm>
            <a:off x="0" y="4350375"/>
            <a:ext cx="2973667" cy="827401"/>
          </a:xfrm>
          <a:custGeom>
            <a:avLst/>
            <a:gdLst/>
            <a:ahLst/>
            <a:cxnLst/>
            <a:rect l="l" t="t" r="r" b="b"/>
            <a:pathLst>
              <a:path w="34011" h="11831" extrusionOk="0">
                <a:moveTo>
                  <a:pt x="1" y="1"/>
                </a:moveTo>
                <a:lnTo>
                  <a:pt x="1" y="11791"/>
                </a:lnTo>
                <a:lnTo>
                  <a:pt x="14622" y="11791"/>
                </a:lnTo>
                <a:lnTo>
                  <a:pt x="16211" y="11830"/>
                </a:lnTo>
                <a:cubicBezTo>
                  <a:pt x="16191" y="11818"/>
                  <a:pt x="16178" y="11804"/>
                  <a:pt x="16159" y="11791"/>
                </a:cubicBezTo>
                <a:lnTo>
                  <a:pt x="34010" y="11791"/>
                </a:lnTo>
                <a:lnTo>
                  <a:pt x="32812" y="10405"/>
                </a:lnTo>
                <a:cubicBezTo>
                  <a:pt x="32584" y="10144"/>
                  <a:pt x="32350" y="9871"/>
                  <a:pt x="32050" y="9708"/>
                </a:cubicBezTo>
                <a:cubicBezTo>
                  <a:pt x="31823" y="9577"/>
                  <a:pt x="31568" y="9519"/>
                  <a:pt x="31315" y="9474"/>
                </a:cubicBezTo>
                <a:cubicBezTo>
                  <a:pt x="30964" y="9408"/>
                  <a:pt x="30604" y="9376"/>
                  <a:pt x="30273" y="9246"/>
                </a:cubicBezTo>
                <a:cubicBezTo>
                  <a:pt x="28964" y="8732"/>
                  <a:pt x="28425" y="6863"/>
                  <a:pt x="27031" y="6680"/>
                </a:cubicBezTo>
                <a:cubicBezTo>
                  <a:pt x="26963" y="6672"/>
                  <a:pt x="26895" y="6668"/>
                  <a:pt x="26828" y="6668"/>
                </a:cubicBezTo>
                <a:cubicBezTo>
                  <a:pt x="25993" y="6668"/>
                  <a:pt x="25206" y="7269"/>
                  <a:pt x="24366" y="7269"/>
                </a:cubicBezTo>
                <a:cubicBezTo>
                  <a:pt x="24334" y="7269"/>
                  <a:pt x="24302" y="7268"/>
                  <a:pt x="24270" y="7266"/>
                </a:cubicBezTo>
                <a:cubicBezTo>
                  <a:pt x="23242" y="7208"/>
                  <a:pt x="22480" y="6238"/>
                  <a:pt x="21478" y="5998"/>
                </a:cubicBezTo>
                <a:cubicBezTo>
                  <a:pt x="21272" y="5946"/>
                  <a:pt x="21063" y="5928"/>
                  <a:pt x="20852" y="5928"/>
                </a:cubicBezTo>
                <a:cubicBezTo>
                  <a:pt x="20329" y="5928"/>
                  <a:pt x="19795" y="6040"/>
                  <a:pt x="19269" y="6040"/>
                </a:cubicBezTo>
                <a:cubicBezTo>
                  <a:pt x="19088" y="6040"/>
                  <a:pt x="18908" y="6027"/>
                  <a:pt x="18730" y="5991"/>
                </a:cubicBezTo>
                <a:cubicBezTo>
                  <a:pt x="17617" y="5769"/>
                  <a:pt x="16869" y="4754"/>
                  <a:pt x="15950" y="4084"/>
                </a:cubicBezTo>
                <a:cubicBezTo>
                  <a:pt x="15025" y="3403"/>
                  <a:pt x="14159" y="3336"/>
                  <a:pt x="13271" y="3336"/>
                </a:cubicBezTo>
                <a:cubicBezTo>
                  <a:pt x="13053" y="3336"/>
                  <a:pt x="12833" y="3340"/>
                  <a:pt x="12611" y="3340"/>
                </a:cubicBezTo>
                <a:cubicBezTo>
                  <a:pt x="12110" y="3340"/>
                  <a:pt x="11596" y="3319"/>
                  <a:pt x="11055" y="3185"/>
                </a:cubicBezTo>
                <a:cubicBezTo>
                  <a:pt x="10658" y="3087"/>
                  <a:pt x="10325" y="2840"/>
                  <a:pt x="10006" y="2585"/>
                </a:cubicBezTo>
                <a:cubicBezTo>
                  <a:pt x="9149" y="1908"/>
                  <a:pt x="8127" y="1139"/>
                  <a:pt x="7104" y="1139"/>
                </a:cubicBezTo>
                <a:cubicBezTo>
                  <a:pt x="6869" y="1139"/>
                  <a:pt x="6634" y="1180"/>
                  <a:pt x="6400" y="1271"/>
                </a:cubicBezTo>
                <a:cubicBezTo>
                  <a:pt x="6049" y="1401"/>
                  <a:pt x="5749" y="1641"/>
                  <a:pt x="5391" y="1734"/>
                </a:cubicBezTo>
                <a:cubicBezTo>
                  <a:pt x="5266" y="1767"/>
                  <a:pt x="5141" y="1782"/>
                  <a:pt x="5018" y="1782"/>
                </a:cubicBezTo>
                <a:cubicBezTo>
                  <a:pt x="4272" y="1782"/>
                  <a:pt x="3568" y="1230"/>
                  <a:pt x="2897" y="827"/>
                </a:cubicBezTo>
                <a:cubicBezTo>
                  <a:pt x="2025" y="307"/>
                  <a:pt x="1016" y="34"/>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4">
  <p:cSld name="TITLE_ONLY_1_1_1_1">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19"/>
          <p:cNvSpPr/>
          <p:nvPr/>
        </p:nvSpPr>
        <p:spPr>
          <a:xfrm>
            <a:off x="0" y="4361454"/>
            <a:ext cx="4813669" cy="830731"/>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9"/>
          <p:cNvSpPr/>
          <p:nvPr/>
        </p:nvSpPr>
        <p:spPr>
          <a:xfrm>
            <a:off x="-11325" y="4719972"/>
            <a:ext cx="2407554" cy="431832"/>
          </a:xfrm>
          <a:custGeom>
            <a:avLst/>
            <a:gdLst/>
            <a:ahLst/>
            <a:cxnLst/>
            <a:rect l="l" t="t" r="r" b="b"/>
            <a:pathLst>
              <a:path w="34011" h="11831" extrusionOk="0">
                <a:moveTo>
                  <a:pt x="1" y="1"/>
                </a:moveTo>
                <a:lnTo>
                  <a:pt x="1" y="11791"/>
                </a:lnTo>
                <a:lnTo>
                  <a:pt x="14622" y="11791"/>
                </a:lnTo>
                <a:lnTo>
                  <a:pt x="16211" y="11830"/>
                </a:lnTo>
                <a:cubicBezTo>
                  <a:pt x="16191" y="11818"/>
                  <a:pt x="16178" y="11804"/>
                  <a:pt x="16159" y="11791"/>
                </a:cubicBezTo>
                <a:lnTo>
                  <a:pt x="34010" y="11791"/>
                </a:lnTo>
                <a:lnTo>
                  <a:pt x="32812" y="10405"/>
                </a:lnTo>
                <a:cubicBezTo>
                  <a:pt x="32584" y="10144"/>
                  <a:pt x="32350" y="9871"/>
                  <a:pt x="32050" y="9708"/>
                </a:cubicBezTo>
                <a:cubicBezTo>
                  <a:pt x="31823" y="9577"/>
                  <a:pt x="31568" y="9519"/>
                  <a:pt x="31315" y="9474"/>
                </a:cubicBezTo>
                <a:cubicBezTo>
                  <a:pt x="30964" y="9408"/>
                  <a:pt x="30604" y="9376"/>
                  <a:pt x="30273" y="9246"/>
                </a:cubicBezTo>
                <a:cubicBezTo>
                  <a:pt x="28964" y="8732"/>
                  <a:pt x="28425" y="6863"/>
                  <a:pt x="27031" y="6680"/>
                </a:cubicBezTo>
                <a:cubicBezTo>
                  <a:pt x="26963" y="6672"/>
                  <a:pt x="26895" y="6668"/>
                  <a:pt x="26828" y="6668"/>
                </a:cubicBezTo>
                <a:cubicBezTo>
                  <a:pt x="25993" y="6668"/>
                  <a:pt x="25206" y="7269"/>
                  <a:pt x="24366" y="7269"/>
                </a:cubicBezTo>
                <a:cubicBezTo>
                  <a:pt x="24334" y="7269"/>
                  <a:pt x="24302" y="7268"/>
                  <a:pt x="24270" y="7266"/>
                </a:cubicBezTo>
                <a:cubicBezTo>
                  <a:pt x="23242" y="7208"/>
                  <a:pt x="22480" y="6238"/>
                  <a:pt x="21478" y="5998"/>
                </a:cubicBezTo>
                <a:cubicBezTo>
                  <a:pt x="21272" y="5946"/>
                  <a:pt x="21063" y="5928"/>
                  <a:pt x="20852" y="5928"/>
                </a:cubicBezTo>
                <a:cubicBezTo>
                  <a:pt x="20329" y="5928"/>
                  <a:pt x="19795" y="6040"/>
                  <a:pt x="19269" y="6040"/>
                </a:cubicBezTo>
                <a:cubicBezTo>
                  <a:pt x="19088" y="6040"/>
                  <a:pt x="18908" y="6027"/>
                  <a:pt x="18730" y="5991"/>
                </a:cubicBezTo>
                <a:cubicBezTo>
                  <a:pt x="17617" y="5769"/>
                  <a:pt x="16869" y="4754"/>
                  <a:pt x="15950" y="4084"/>
                </a:cubicBezTo>
                <a:cubicBezTo>
                  <a:pt x="15025" y="3403"/>
                  <a:pt x="14159" y="3336"/>
                  <a:pt x="13271" y="3336"/>
                </a:cubicBezTo>
                <a:cubicBezTo>
                  <a:pt x="13053" y="3336"/>
                  <a:pt x="12833" y="3340"/>
                  <a:pt x="12611" y="3340"/>
                </a:cubicBezTo>
                <a:cubicBezTo>
                  <a:pt x="12110" y="3340"/>
                  <a:pt x="11596" y="3319"/>
                  <a:pt x="11055" y="3185"/>
                </a:cubicBezTo>
                <a:cubicBezTo>
                  <a:pt x="10658" y="3087"/>
                  <a:pt x="10325" y="2840"/>
                  <a:pt x="10006" y="2585"/>
                </a:cubicBezTo>
                <a:cubicBezTo>
                  <a:pt x="9149" y="1908"/>
                  <a:pt x="8127" y="1139"/>
                  <a:pt x="7104" y="1139"/>
                </a:cubicBezTo>
                <a:cubicBezTo>
                  <a:pt x="6869" y="1139"/>
                  <a:pt x="6634" y="1180"/>
                  <a:pt x="6400" y="1271"/>
                </a:cubicBezTo>
                <a:cubicBezTo>
                  <a:pt x="6049" y="1401"/>
                  <a:pt x="5749" y="1641"/>
                  <a:pt x="5391" y="1734"/>
                </a:cubicBezTo>
                <a:cubicBezTo>
                  <a:pt x="5266" y="1767"/>
                  <a:pt x="5141" y="1782"/>
                  <a:pt x="5018" y="1782"/>
                </a:cubicBezTo>
                <a:cubicBezTo>
                  <a:pt x="4272" y="1782"/>
                  <a:pt x="3568" y="1230"/>
                  <a:pt x="2897" y="827"/>
                </a:cubicBezTo>
                <a:cubicBezTo>
                  <a:pt x="2025" y="307"/>
                  <a:pt x="1016"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7">
  <p:cSld name="TITLE_ONLY_1_1_1_1_1_1_1">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 name="Google Shape;137;p22"/>
          <p:cNvSpPr/>
          <p:nvPr/>
        </p:nvSpPr>
        <p:spPr>
          <a:xfrm rot="10800000" flipH="1">
            <a:off x="1" y="4765876"/>
            <a:ext cx="6864966" cy="404224"/>
          </a:xfrm>
          <a:custGeom>
            <a:avLst/>
            <a:gdLst/>
            <a:ahLst/>
            <a:cxnLst/>
            <a:rect l="l" t="t" r="r" b="b"/>
            <a:pathLst>
              <a:path w="100376" h="5334" extrusionOk="0">
                <a:moveTo>
                  <a:pt x="0" y="1"/>
                </a:moveTo>
                <a:lnTo>
                  <a:pt x="0" y="3374"/>
                </a:lnTo>
                <a:lnTo>
                  <a:pt x="1810" y="4474"/>
                </a:lnTo>
                <a:lnTo>
                  <a:pt x="6028" y="4474"/>
                </a:lnTo>
                <a:lnTo>
                  <a:pt x="7566" y="3594"/>
                </a:lnTo>
                <a:lnTo>
                  <a:pt x="12245" y="3921"/>
                </a:lnTo>
                <a:lnTo>
                  <a:pt x="27323" y="2970"/>
                </a:lnTo>
                <a:lnTo>
                  <a:pt x="35702" y="3719"/>
                </a:lnTo>
                <a:lnTo>
                  <a:pt x="34127" y="5118"/>
                </a:lnTo>
                <a:lnTo>
                  <a:pt x="38586" y="5333"/>
                </a:lnTo>
                <a:lnTo>
                  <a:pt x="41354" y="4630"/>
                </a:lnTo>
                <a:lnTo>
                  <a:pt x="46516" y="4149"/>
                </a:lnTo>
                <a:lnTo>
                  <a:pt x="52231" y="4363"/>
                </a:lnTo>
                <a:lnTo>
                  <a:pt x="54602" y="3738"/>
                </a:lnTo>
                <a:lnTo>
                  <a:pt x="67251" y="2970"/>
                </a:lnTo>
                <a:lnTo>
                  <a:pt x="84913" y="3374"/>
                </a:lnTo>
                <a:lnTo>
                  <a:pt x="96956" y="2873"/>
                </a:lnTo>
                <a:lnTo>
                  <a:pt x="100375" y="1902"/>
                </a:lnTo>
                <a:lnTo>
                  <a:pt x="1003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2"/>
          <p:cNvSpPr/>
          <p:nvPr/>
        </p:nvSpPr>
        <p:spPr>
          <a:xfrm flipH="1">
            <a:off x="4880107" y="4597399"/>
            <a:ext cx="4296943" cy="572717"/>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8">
  <p:cSld name="TITLE_ONLY_1_1_1_1_1_1_1_1">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23"/>
          <p:cNvSpPr/>
          <p:nvPr/>
        </p:nvSpPr>
        <p:spPr>
          <a:xfrm>
            <a:off x="3902650" y="4791650"/>
            <a:ext cx="1200162" cy="450752"/>
          </a:xfrm>
          <a:custGeom>
            <a:avLst/>
            <a:gdLst/>
            <a:ahLst/>
            <a:cxnLst/>
            <a:rect l="l" t="t" r="r" b="b"/>
            <a:pathLst>
              <a:path w="39518" h="14842" extrusionOk="0">
                <a:moveTo>
                  <a:pt x="18858" y="0"/>
                </a:moveTo>
                <a:cubicBezTo>
                  <a:pt x="18645" y="0"/>
                  <a:pt x="18452" y="70"/>
                  <a:pt x="18250" y="189"/>
                </a:cubicBezTo>
                <a:cubicBezTo>
                  <a:pt x="17637" y="547"/>
                  <a:pt x="17006" y="789"/>
                  <a:pt x="16400" y="1147"/>
                </a:cubicBezTo>
                <a:cubicBezTo>
                  <a:pt x="15808" y="1505"/>
                  <a:pt x="15222" y="1772"/>
                  <a:pt x="14740" y="2422"/>
                </a:cubicBezTo>
                <a:cubicBezTo>
                  <a:pt x="14551" y="2677"/>
                  <a:pt x="14369" y="2891"/>
                  <a:pt x="14109" y="2938"/>
                </a:cubicBezTo>
                <a:cubicBezTo>
                  <a:pt x="14065" y="2945"/>
                  <a:pt x="14020" y="2947"/>
                  <a:pt x="13976" y="2947"/>
                </a:cubicBezTo>
                <a:cubicBezTo>
                  <a:pt x="13772" y="2947"/>
                  <a:pt x="13570" y="2885"/>
                  <a:pt x="13367" y="2859"/>
                </a:cubicBezTo>
                <a:cubicBezTo>
                  <a:pt x="13340" y="2852"/>
                  <a:pt x="13320" y="2852"/>
                  <a:pt x="13295" y="2852"/>
                </a:cubicBezTo>
                <a:cubicBezTo>
                  <a:pt x="12292" y="3594"/>
                  <a:pt x="11219" y="4122"/>
                  <a:pt x="10111" y="4408"/>
                </a:cubicBezTo>
                <a:cubicBezTo>
                  <a:pt x="9792" y="4486"/>
                  <a:pt x="9461" y="4558"/>
                  <a:pt x="9200" y="4825"/>
                </a:cubicBezTo>
                <a:cubicBezTo>
                  <a:pt x="9031" y="4994"/>
                  <a:pt x="8900" y="5234"/>
                  <a:pt x="8719" y="5359"/>
                </a:cubicBezTo>
                <a:cubicBezTo>
                  <a:pt x="8595" y="5445"/>
                  <a:pt x="8463" y="5471"/>
                  <a:pt x="8327" y="5471"/>
                </a:cubicBezTo>
                <a:cubicBezTo>
                  <a:pt x="8115" y="5471"/>
                  <a:pt x="7895" y="5408"/>
                  <a:pt x="7683" y="5408"/>
                </a:cubicBezTo>
                <a:cubicBezTo>
                  <a:pt x="7557" y="5408"/>
                  <a:pt x="7435" y="5431"/>
                  <a:pt x="7319" y="5501"/>
                </a:cubicBezTo>
                <a:cubicBezTo>
                  <a:pt x="6947" y="5736"/>
                  <a:pt x="6791" y="6394"/>
                  <a:pt x="6466" y="6751"/>
                </a:cubicBezTo>
                <a:cubicBezTo>
                  <a:pt x="6094" y="7156"/>
                  <a:pt x="5594" y="7109"/>
                  <a:pt x="5131" y="7195"/>
                </a:cubicBezTo>
                <a:cubicBezTo>
                  <a:pt x="4585" y="7292"/>
                  <a:pt x="0" y="10814"/>
                  <a:pt x="528" y="11907"/>
                </a:cubicBezTo>
                <a:cubicBezTo>
                  <a:pt x="1250" y="13386"/>
                  <a:pt x="2475" y="14212"/>
                  <a:pt x="3699" y="14506"/>
                </a:cubicBezTo>
                <a:cubicBezTo>
                  <a:pt x="4201" y="14628"/>
                  <a:pt x="4710" y="14672"/>
                  <a:pt x="5220" y="14672"/>
                </a:cubicBezTo>
                <a:cubicBezTo>
                  <a:pt x="5952" y="14672"/>
                  <a:pt x="6688" y="14582"/>
                  <a:pt x="7416" y="14506"/>
                </a:cubicBezTo>
                <a:cubicBezTo>
                  <a:pt x="10636" y="14152"/>
                  <a:pt x="13861" y="14022"/>
                  <a:pt x="17088" y="14022"/>
                </a:cubicBezTo>
                <a:cubicBezTo>
                  <a:pt x="23191" y="14022"/>
                  <a:pt x="29301" y="14489"/>
                  <a:pt x="35404" y="14804"/>
                </a:cubicBezTo>
                <a:cubicBezTo>
                  <a:pt x="35775" y="14823"/>
                  <a:pt x="36151" y="14841"/>
                  <a:pt x="36527" y="14841"/>
                </a:cubicBezTo>
                <a:cubicBezTo>
                  <a:pt x="37558" y="14841"/>
                  <a:pt x="38588" y="14707"/>
                  <a:pt x="39518" y="14095"/>
                </a:cubicBezTo>
                <a:cubicBezTo>
                  <a:pt x="38997" y="12487"/>
                  <a:pt x="37994" y="11342"/>
                  <a:pt x="37024" y="10254"/>
                </a:cubicBezTo>
                <a:cubicBezTo>
                  <a:pt x="36380" y="9531"/>
                  <a:pt x="35729" y="8809"/>
                  <a:pt x="35085" y="8086"/>
                </a:cubicBezTo>
                <a:cubicBezTo>
                  <a:pt x="34830" y="7800"/>
                  <a:pt x="34569" y="7514"/>
                  <a:pt x="34271" y="7337"/>
                </a:cubicBezTo>
                <a:cubicBezTo>
                  <a:pt x="34265" y="7331"/>
                  <a:pt x="34257" y="7325"/>
                  <a:pt x="34244" y="7325"/>
                </a:cubicBezTo>
                <a:cubicBezTo>
                  <a:pt x="34238" y="7390"/>
                  <a:pt x="34212" y="7448"/>
                  <a:pt x="34160" y="7475"/>
                </a:cubicBezTo>
                <a:cubicBezTo>
                  <a:pt x="34060" y="7518"/>
                  <a:pt x="33961" y="7537"/>
                  <a:pt x="33863" y="7537"/>
                </a:cubicBezTo>
                <a:cubicBezTo>
                  <a:pt x="33459" y="7537"/>
                  <a:pt x="33077" y="7217"/>
                  <a:pt x="32721" y="6961"/>
                </a:cubicBezTo>
                <a:cubicBezTo>
                  <a:pt x="32390" y="6719"/>
                  <a:pt x="32024" y="6700"/>
                  <a:pt x="31666" y="6615"/>
                </a:cubicBezTo>
                <a:cubicBezTo>
                  <a:pt x="31360" y="6544"/>
                  <a:pt x="31107" y="6381"/>
                  <a:pt x="30846" y="6153"/>
                </a:cubicBezTo>
                <a:cubicBezTo>
                  <a:pt x="30708" y="6031"/>
                  <a:pt x="30579" y="5899"/>
                  <a:pt x="30419" y="5899"/>
                </a:cubicBezTo>
                <a:cubicBezTo>
                  <a:pt x="30391" y="5899"/>
                  <a:pt x="30362" y="5904"/>
                  <a:pt x="30332" y="5912"/>
                </a:cubicBezTo>
                <a:cubicBezTo>
                  <a:pt x="30215" y="5944"/>
                  <a:pt x="30139" y="5997"/>
                  <a:pt x="30019" y="5997"/>
                </a:cubicBezTo>
                <a:cubicBezTo>
                  <a:pt x="30012" y="5997"/>
                  <a:pt x="30006" y="5997"/>
                  <a:pt x="29999" y="5997"/>
                </a:cubicBezTo>
                <a:cubicBezTo>
                  <a:pt x="29798" y="5976"/>
                  <a:pt x="29629" y="5853"/>
                  <a:pt x="29473" y="5678"/>
                </a:cubicBezTo>
                <a:cubicBezTo>
                  <a:pt x="29251" y="5444"/>
                  <a:pt x="29049" y="5216"/>
                  <a:pt x="28802" y="5066"/>
                </a:cubicBezTo>
                <a:cubicBezTo>
                  <a:pt x="28679" y="4987"/>
                  <a:pt x="28548" y="4922"/>
                  <a:pt x="28418" y="4891"/>
                </a:cubicBezTo>
                <a:cubicBezTo>
                  <a:pt x="28379" y="4882"/>
                  <a:pt x="28339" y="4879"/>
                  <a:pt x="28301" y="4879"/>
                </a:cubicBezTo>
                <a:cubicBezTo>
                  <a:pt x="28211" y="4879"/>
                  <a:pt x="28123" y="4895"/>
                  <a:pt x="28035" y="4895"/>
                </a:cubicBezTo>
                <a:cubicBezTo>
                  <a:pt x="28011" y="4895"/>
                  <a:pt x="27986" y="4894"/>
                  <a:pt x="27962" y="4891"/>
                </a:cubicBezTo>
                <a:cubicBezTo>
                  <a:pt x="27709" y="4858"/>
                  <a:pt x="27507" y="4669"/>
                  <a:pt x="27265" y="4578"/>
                </a:cubicBezTo>
                <a:cubicBezTo>
                  <a:pt x="27210" y="4558"/>
                  <a:pt x="27156" y="4550"/>
                  <a:pt x="27102" y="4550"/>
                </a:cubicBezTo>
                <a:cubicBezTo>
                  <a:pt x="26932" y="4550"/>
                  <a:pt x="26769" y="4628"/>
                  <a:pt x="26601" y="4628"/>
                </a:cubicBezTo>
                <a:cubicBezTo>
                  <a:pt x="26567" y="4628"/>
                  <a:pt x="26532" y="4625"/>
                  <a:pt x="26498" y="4617"/>
                </a:cubicBezTo>
                <a:cubicBezTo>
                  <a:pt x="26303" y="4570"/>
                  <a:pt x="26165" y="4395"/>
                  <a:pt x="26029" y="4194"/>
                </a:cubicBezTo>
                <a:cubicBezTo>
                  <a:pt x="25846" y="3906"/>
                  <a:pt x="25717" y="3797"/>
                  <a:pt x="25449" y="3725"/>
                </a:cubicBezTo>
                <a:cubicBezTo>
                  <a:pt x="25209" y="3666"/>
                  <a:pt x="25007" y="3477"/>
                  <a:pt x="24792" y="3320"/>
                </a:cubicBezTo>
                <a:cubicBezTo>
                  <a:pt x="24564" y="3158"/>
                  <a:pt x="24317" y="2989"/>
                  <a:pt x="24115" y="2742"/>
                </a:cubicBezTo>
                <a:cubicBezTo>
                  <a:pt x="24031" y="2638"/>
                  <a:pt x="23978" y="2481"/>
                  <a:pt x="23875" y="2422"/>
                </a:cubicBezTo>
                <a:cubicBezTo>
                  <a:pt x="23789" y="2377"/>
                  <a:pt x="23671" y="2377"/>
                  <a:pt x="23581" y="2352"/>
                </a:cubicBezTo>
                <a:cubicBezTo>
                  <a:pt x="23301" y="2266"/>
                  <a:pt x="23015" y="2195"/>
                  <a:pt x="22734" y="2091"/>
                </a:cubicBezTo>
                <a:cubicBezTo>
                  <a:pt x="22421" y="1980"/>
                  <a:pt x="22123" y="1823"/>
                  <a:pt x="21811" y="1700"/>
                </a:cubicBezTo>
                <a:cubicBezTo>
                  <a:pt x="21576" y="1602"/>
                  <a:pt x="21328" y="1577"/>
                  <a:pt x="21093" y="1484"/>
                </a:cubicBezTo>
                <a:cubicBezTo>
                  <a:pt x="20879" y="1400"/>
                  <a:pt x="20717" y="1120"/>
                  <a:pt x="20554" y="913"/>
                </a:cubicBezTo>
                <a:cubicBezTo>
                  <a:pt x="20501" y="847"/>
                  <a:pt x="20450" y="775"/>
                  <a:pt x="20390" y="711"/>
                </a:cubicBezTo>
                <a:cubicBezTo>
                  <a:pt x="20137" y="619"/>
                  <a:pt x="19876" y="541"/>
                  <a:pt x="19636" y="391"/>
                </a:cubicBezTo>
                <a:cubicBezTo>
                  <a:pt x="19414" y="261"/>
                  <a:pt x="19232" y="27"/>
                  <a:pt x="18984" y="8"/>
                </a:cubicBezTo>
                <a:cubicBezTo>
                  <a:pt x="18941" y="3"/>
                  <a:pt x="18900" y="0"/>
                  <a:pt x="188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3"/>
          <p:cNvSpPr/>
          <p:nvPr/>
        </p:nvSpPr>
        <p:spPr>
          <a:xfrm>
            <a:off x="0" y="4665629"/>
            <a:ext cx="4813669" cy="519465"/>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3"/>
          <p:cNvSpPr/>
          <p:nvPr/>
        </p:nvSpPr>
        <p:spPr>
          <a:xfrm flipH="1">
            <a:off x="4330325" y="4665629"/>
            <a:ext cx="4813669" cy="519465"/>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d Hat Display"/>
              <a:buNone/>
              <a:defRPr sz="3500" b="1">
                <a:solidFill>
                  <a:schemeClr val="dk1"/>
                </a:solidFill>
                <a:latin typeface="Red Hat Display"/>
                <a:ea typeface="Red Hat Display"/>
                <a:cs typeface="Red Hat Display"/>
                <a:sym typeface="Red Hat Display"/>
              </a:defRPr>
            </a:lvl1pPr>
            <a:lvl2pPr lvl="1" rtl="0">
              <a:spcBef>
                <a:spcPts val="0"/>
              </a:spcBef>
              <a:spcAft>
                <a:spcPts val="0"/>
              </a:spcAft>
              <a:buClr>
                <a:schemeClr val="dk1"/>
              </a:buClr>
              <a:buSzPts val="3500"/>
              <a:buFont typeface="Red Hat Display"/>
              <a:buNone/>
              <a:defRPr sz="3500" b="1">
                <a:solidFill>
                  <a:schemeClr val="dk1"/>
                </a:solidFill>
                <a:latin typeface="Red Hat Display"/>
                <a:ea typeface="Red Hat Display"/>
                <a:cs typeface="Red Hat Display"/>
                <a:sym typeface="Red Hat Display"/>
              </a:defRPr>
            </a:lvl2pPr>
            <a:lvl3pPr lvl="2" rtl="0">
              <a:spcBef>
                <a:spcPts val="0"/>
              </a:spcBef>
              <a:spcAft>
                <a:spcPts val="0"/>
              </a:spcAft>
              <a:buClr>
                <a:schemeClr val="dk1"/>
              </a:buClr>
              <a:buSzPts val="3500"/>
              <a:buFont typeface="Red Hat Display"/>
              <a:buNone/>
              <a:defRPr sz="3500" b="1">
                <a:solidFill>
                  <a:schemeClr val="dk1"/>
                </a:solidFill>
                <a:latin typeface="Red Hat Display"/>
                <a:ea typeface="Red Hat Display"/>
                <a:cs typeface="Red Hat Display"/>
                <a:sym typeface="Red Hat Display"/>
              </a:defRPr>
            </a:lvl3pPr>
            <a:lvl4pPr lvl="3" rtl="0">
              <a:spcBef>
                <a:spcPts val="0"/>
              </a:spcBef>
              <a:spcAft>
                <a:spcPts val="0"/>
              </a:spcAft>
              <a:buClr>
                <a:schemeClr val="dk1"/>
              </a:buClr>
              <a:buSzPts val="3500"/>
              <a:buFont typeface="Red Hat Display"/>
              <a:buNone/>
              <a:defRPr sz="3500" b="1">
                <a:solidFill>
                  <a:schemeClr val="dk1"/>
                </a:solidFill>
                <a:latin typeface="Red Hat Display"/>
                <a:ea typeface="Red Hat Display"/>
                <a:cs typeface="Red Hat Display"/>
                <a:sym typeface="Red Hat Display"/>
              </a:defRPr>
            </a:lvl4pPr>
            <a:lvl5pPr lvl="4" rtl="0">
              <a:spcBef>
                <a:spcPts val="0"/>
              </a:spcBef>
              <a:spcAft>
                <a:spcPts val="0"/>
              </a:spcAft>
              <a:buClr>
                <a:schemeClr val="dk1"/>
              </a:buClr>
              <a:buSzPts val="3500"/>
              <a:buFont typeface="Red Hat Display"/>
              <a:buNone/>
              <a:defRPr sz="3500" b="1">
                <a:solidFill>
                  <a:schemeClr val="dk1"/>
                </a:solidFill>
                <a:latin typeface="Red Hat Display"/>
                <a:ea typeface="Red Hat Display"/>
                <a:cs typeface="Red Hat Display"/>
                <a:sym typeface="Red Hat Display"/>
              </a:defRPr>
            </a:lvl5pPr>
            <a:lvl6pPr lvl="5" rtl="0">
              <a:spcBef>
                <a:spcPts val="0"/>
              </a:spcBef>
              <a:spcAft>
                <a:spcPts val="0"/>
              </a:spcAft>
              <a:buClr>
                <a:schemeClr val="dk1"/>
              </a:buClr>
              <a:buSzPts val="3500"/>
              <a:buFont typeface="Red Hat Display"/>
              <a:buNone/>
              <a:defRPr sz="3500" b="1">
                <a:solidFill>
                  <a:schemeClr val="dk1"/>
                </a:solidFill>
                <a:latin typeface="Red Hat Display"/>
                <a:ea typeface="Red Hat Display"/>
                <a:cs typeface="Red Hat Display"/>
                <a:sym typeface="Red Hat Display"/>
              </a:defRPr>
            </a:lvl6pPr>
            <a:lvl7pPr lvl="6" rtl="0">
              <a:spcBef>
                <a:spcPts val="0"/>
              </a:spcBef>
              <a:spcAft>
                <a:spcPts val="0"/>
              </a:spcAft>
              <a:buClr>
                <a:schemeClr val="dk1"/>
              </a:buClr>
              <a:buSzPts val="3500"/>
              <a:buFont typeface="Red Hat Display"/>
              <a:buNone/>
              <a:defRPr sz="3500" b="1">
                <a:solidFill>
                  <a:schemeClr val="dk1"/>
                </a:solidFill>
                <a:latin typeface="Red Hat Display"/>
                <a:ea typeface="Red Hat Display"/>
                <a:cs typeface="Red Hat Display"/>
                <a:sym typeface="Red Hat Display"/>
              </a:defRPr>
            </a:lvl7pPr>
            <a:lvl8pPr lvl="7" rtl="0">
              <a:spcBef>
                <a:spcPts val="0"/>
              </a:spcBef>
              <a:spcAft>
                <a:spcPts val="0"/>
              </a:spcAft>
              <a:buClr>
                <a:schemeClr val="dk1"/>
              </a:buClr>
              <a:buSzPts val="3500"/>
              <a:buFont typeface="Red Hat Display"/>
              <a:buNone/>
              <a:defRPr sz="3500" b="1">
                <a:solidFill>
                  <a:schemeClr val="dk1"/>
                </a:solidFill>
                <a:latin typeface="Red Hat Display"/>
                <a:ea typeface="Red Hat Display"/>
                <a:cs typeface="Red Hat Display"/>
                <a:sym typeface="Red Hat Display"/>
              </a:defRPr>
            </a:lvl8pPr>
            <a:lvl9pPr lvl="8" rtl="0">
              <a:spcBef>
                <a:spcPts val="0"/>
              </a:spcBef>
              <a:spcAft>
                <a:spcPts val="0"/>
              </a:spcAft>
              <a:buClr>
                <a:schemeClr val="dk1"/>
              </a:buClr>
              <a:buSzPts val="3500"/>
              <a:buFont typeface="Red Hat Display"/>
              <a:buNone/>
              <a:defRPr sz="3500" b="1">
                <a:solidFill>
                  <a:schemeClr val="dk1"/>
                </a:solidFill>
                <a:latin typeface="Red Hat Display"/>
                <a:ea typeface="Red Hat Display"/>
                <a:cs typeface="Red Hat Display"/>
                <a:sym typeface="Red Hat Displa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Gothic A1 Medium"/>
              <a:buChar char="●"/>
              <a:defRPr>
                <a:solidFill>
                  <a:schemeClr val="accent3"/>
                </a:solidFill>
                <a:latin typeface="Gothic A1 Medium"/>
                <a:ea typeface="Gothic A1 Medium"/>
                <a:cs typeface="Gothic A1 Medium"/>
                <a:sym typeface="Gothic A1 Medium"/>
              </a:defRPr>
            </a:lvl1pPr>
            <a:lvl2pPr marL="914400" lvl="1" indent="-317500">
              <a:lnSpc>
                <a:spcPct val="115000"/>
              </a:lnSpc>
              <a:spcBef>
                <a:spcPts val="0"/>
              </a:spcBef>
              <a:spcAft>
                <a:spcPts val="0"/>
              </a:spcAft>
              <a:buClr>
                <a:schemeClr val="accent3"/>
              </a:buClr>
              <a:buSzPts val="1400"/>
              <a:buFont typeface="Gothic A1 Medium"/>
              <a:buChar char="○"/>
              <a:defRPr>
                <a:solidFill>
                  <a:schemeClr val="accent3"/>
                </a:solidFill>
                <a:latin typeface="Gothic A1 Medium"/>
                <a:ea typeface="Gothic A1 Medium"/>
                <a:cs typeface="Gothic A1 Medium"/>
                <a:sym typeface="Gothic A1 Medium"/>
              </a:defRPr>
            </a:lvl2pPr>
            <a:lvl3pPr marL="1371600" lvl="2" indent="-317500">
              <a:lnSpc>
                <a:spcPct val="115000"/>
              </a:lnSpc>
              <a:spcBef>
                <a:spcPts val="0"/>
              </a:spcBef>
              <a:spcAft>
                <a:spcPts val="0"/>
              </a:spcAft>
              <a:buClr>
                <a:schemeClr val="accent3"/>
              </a:buClr>
              <a:buSzPts val="1400"/>
              <a:buFont typeface="Gothic A1 Medium"/>
              <a:buChar char="■"/>
              <a:defRPr>
                <a:solidFill>
                  <a:schemeClr val="accent3"/>
                </a:solidFill>
                <a:latin typeface="Gothic A1 Medium"/>
                <a:ea typeface="Gothic A1 Medium"/>
                <a:cs typeface="Gothic A1 Medium"/>
                <a:sym typeface="Gothic A1 Medium"/>
              </a:defRPr>
            </a:lvl3pPr>
            <a:lvl4pPr marL="1828800" lvl="3" indent="-317500">
              <a:lnSpc>
                <a:spcPct val="115000"/>
              </a:lnSpc>
              <a:spcBef>
                <a:spcPts val="0"/>
              </a:spcBef>
              <a:spcAft>
                <a:spcPts val="0"/>
              </a:spcAft>
              <a:buClr>
                <a:schemeClr val="accent3"/>
              </a:buClr>
              <a:buSzPts val="1400"/>
              <a:buFont typeface="Gothic A1 Medium"/>
              <a:buChar char="●"/>
              <a:defRPr>
                <a:solidFill>
                  <a:schemeClr val="accent3"/>
                </a:solidFill>
                <a:latin typeface="Gothic A1 Medium"/>
                <a:ea typeface="Gothic A1 Medium"/>
                <a:cs typeface="Gothic A1 Medium"/>
                <a:sym typeface="Gothic A1 Medium"/>
              </a:defRPr>
            </a:lvl4pPr>
            <a:lvl5pPr marL="2286000" lvl="4" indent="-317500">
              <a:lnSpc>
                <a:spcPct val="115000"/>
              </a:lnSpc>
              <a:spcBef>
                <a:spcPts val="0"/>
              </a:spcBef>
              <a:spcAft>
                <a:spcPts val="0"/>
              </a:spcAft>
              <a:buClr>
                <a:schemeClr val="accent3"/>
              </a:buClr>
              <a:buSzPts val="1400"/>
              <a:buFont typeface="Gothic A1 Medium"/>
              <a:buChar char="○"/>
              <a:defRPr>
                <a:solidFill>
                  <a:schemeClr val="accent3"/>
                </a:solidFill>
                <a:latin typeface="Gothic A1 Medium"/>
                <a:ea typeface="Gothic A1 Medium"/>
                <a:cs typeface="Gothic A1 Medium"/>
                <a:sym typeface="Gothic A1 Medium"/>
              </a:defRPr>
            </a:lvl5pPr>
            <a:lvl6pPr marL="2743200" lvl="5" indent="-317500">
              <a:lnSpc>
                <a:spcPct val="115000"/>
              </a:lnSpc>
              <a:spcBef>
                <a:spcPts val="0"/>
              </a:spcBef>
              <a:spcAft>
                <a:spcPts val="0"/>
              </a:spcAft>
              <a:buClr>
                <a:schemeClr val="accent3"/>
              </a:buClr>
              <a:buSzPts val="1400"/>
              <a:buFont typeface="Gothic A1 Medium"/>
              <a:buChar char="■"/>
              <a:defRPr>
                <a:solidFill>
                  <a:schemeClr val="accent3"/>
                </a:solidFill>
                <a:latin typeface="Gothic A1 Medium"/>
                <a:ea typeface="Gothic A1 Medium"/>
                <a:cs typeface="Gothic A1 Medium"/>
                <a:sym typeface="Gothic A1 Medium"/>
              </a:defRPr>
            </a:lvl6pPr>
            <a:lvl7pPr marL="3200400" lvl="6" indent="-317500">
              <a:lnSpc>
                <a:spcPct val="115000"/>
              </a:lnSpc>
              <a:spcBef>
                <a:spcPts val="0"/>
              </a:spcBef>
              <a:spcAft>
                <a:spcPts val="0"/>
              </a:spcAft>
              <a:buClr>
                <a:schemeClr val="accent3"/>
              </a:buClr>
              <a:buSzPts val="1400"/>
              <a:buFont typeface="Gothic A1 Medium"/>
              <a:buChar char="●"/>
              <a:defRPr>
                <a:solidFill>
                  <a:schemeClr val="accent3"/>
                </a:solidFill>
                <a:latin typeface="Gothic A1 Medium"/>
                <a:ea typeface="Gothic A1 Medium"/>
                <a:cs typeface="Gothic A1 Medium"/>
                <a:sym typeface="Gothic A1 Medium"/>
              </a:defRPr>
            </a:lvl7pPr>
            <a:lvl8pPr marL="3657600" lvl="7" indent="-317500">
              <a:lnSpc>
                <a:spcPct val="115000"/>
              </a:lnSpc>
              <a:spcBef>
                <a:spcPts val="0"/>
              </a:spcBef>
              <a:spcAft>
                <a:spcPts val="0"/>
              </a:spcAft>
              <a:buClr>
                <a:schemeClr val="accent3"/>
              </a:buClr>
              <a:buSzPts val="1400"/>
              <a:buFont typeface="Gothic A1 Medium"/>
              <a:buChar char="○"/>
              <a:defRPr>
                <a:solidFill>
                  <a:schemeClr val="accent3"/>
                </a:solidFill>
                <a:latin typeface="Gothic A1 Medium"/>
                <a:ea typeface="Gothic A1 Medium"/>
                <a:cs typeface="Gothic A1 Medium"/>
                <a:sym typeface="Gothic A1 Medium"/>
              </a:defRPr>
            </a:lvl8pPr>
            <a:lvl9pPr marL="4114800" lvl="8" indent="-317500">
              <a:lnSpc>
                <a:spcPct val="115000"/>
              </a:lnSpc>
              <a:spcBef>
                <a:spcPts val="0"/>
              </a:spcBef>
              <a:spcAft>
                <a:spcPts val="0"/>
              </a:spcAft>
              <a:buClr>
                <a:schemeClr val="accent3"/>
              </a:buClr>
              <a:buSzPts val="1400"/>
              <a:buFont typeface="Gothic A1 Medium"/>
              <a:buChar char="■"/>
              <a:defRPr>
                <a:solidFill>
                  <a:schemeClr val="accent3"/>
                </a:solidFill>
                <a:latin typeface="Gothic A1 Medium"/>
                <a:ea typeface="Gothic A1 Medium"/>
                <a:cs typeface="Gothic A1 Medium"/>
                <a:sym typeface="Gothic A1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5" r:id="rId3"/>
    <p:sldLayoutId id="2147483657" r:id="rId4"/>
    <p:sldLayoutId id="2147483658" r:id="rId5"/>
    <p:sldLayoutId id="2147483659" r:id="rId6"/>
    <p:sldLayoutId id="2147483665" r:id="rId7"/>
    <p:sldLayoutId id="2147483668" r:id="rId8"/>
    <p:sldLayoutId id="2147483669" r:id="rId9"/>
    <p:sldLayoutId id="2147483672" r:id="rId10"/>
    <p:sldLayoutId id="2147483674" r:id="rId11"/>
    <p:sldLayoutId id="2147483684" r:id="rId12"/>
    <p:sldLayoutId id="2147483686" r:id="rId13"/>
    <p:sldLayoutId id="214748368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d Hat Display"/>
              <a:buNone/>
              <a:defRPr sz="3500" b="1">
                <a:solidFill>
                  <a:schemeClr val="dk1"/>
                </a:solidFill>
                <a:latin typeface="Red Hat Display"/>
                <a:ea typeface="Red Hat Display"/>
                <a:cs typeface="Red Hat Display"/>
                <a:sym typeface="Red Hat Display"/>
              </a:defRPr>
            </a:lvl1pPr>
            <a:lvl2pPr lvl="1" rtl="0">
              <a:spcBef>
                <a:spcPts val="0"/>
              </a:spcBef>
              <a:spcAft>
                <a:spcPts val="0"/>
              </a:spcAft>
              <a:buClr>
                <a:schemeClr val="dk1"/>
              </a:buClr>
              <a:buSzPts val="3500"/>
              <a:buFont typeface="Red Hat Display"/>
              <a:buNone/>
              <a:defRPr sz="3500" b="1">
                <a:solidFill>
                  <a:schemeClr val="dk1"/>
                </a:solidFill>
                <a:latin typeface="Red Hat Display"/>
                <a:ea typeface="Red Hat Display"/>
                <a:cs typeface="Red Hat Display"/>
                <a:sym typeface="Red Hat Display"/>
              </a:defRPr>
            </a:lvl2pPr>
            <a:lvl3pPr lvl="2" rtl="0">
              <a:spcBef>
                <a:spcPts val="0"/>
              </a:spcBef>
              <a:spcAft>
                <a:spcPts val="0"/>
              </a:spcAft>
              <a:buClr>
                <a:schemeClr val="dk1"/>
              </a:buClr>
              <a:buSzPts val="3500"/>
              <a:buFont typeface="Red Hat Display"/>
              <a:buNone/>
              <a:defRPr sz="3500" b="1">
                <a:solidFill>
                  <a:schemeClr val="dk1"/>
                </a:solidFill>
                <a:latin typeface="Red Hat Display"/>
                <a:ea typeface="Red Hat Display"/>
                <a:cs typeface="Red Hat Display"/>
                <a:sym typeface="Red Hat Display"/>
              </a:defRPr>
            </a:lvl3pPr>
            <a:lvl4pPr lvl="3" rtl="0">
              <a:spcBef>
                <a:spcPts val="0"/>
              </a:spcBef>
              <a:spcAft>
                <a:spcPts val="0"/>
              </a:spcAft>
              <a:buClr>
                <a:schemeClr val="dk1"/>
              </a:buClr>
              <a:buSzPts val="3500"/>
              <a:buFont typeface="Red Hat Display"/>
              <a:buNone/>
              <a:defRPr sz="3500" b="1">
                <a:solidFill>
                  <a:schemeClr val="dk1"/>
                </a:solidFill>
                <a:latin typeface="Red Hat Display"/>
                <a:ea typeface="Red Hat Display"/>
                <a:cs typeface="Red Hat Display"/>
                <a:sym typeface="Red Hat Display"/>
              </a:defRPr>
            </a:lvl4pPr>
            <a:lvl5pPr lvl="4" rtl="0">
              <a:spcBef>
                <a:spcPts val="0"/>
              </a:spcBef>
              <a:spcAft>
                <a:spcPts val="0"/>
              </a:spcAft>
              <a:buClr>
                <a:schemeClr val="dk1"/>
              </a:buClr>
              <a:buSzPts val="3500"/>
              <a:buFont typeface="Red Hat Display"/>
              <a:buNone/>
              <a:defRPr sz="3500" b="1">
                <a:solidFill>
                  <a:schemeClr val="dk1"/>
                </a:solidFill>
                <a:latin typeface="Red Hat Display"/>
                <a:ea typeface="Red Hat Display"/>
                <a:cs typeface="Red Hat Display"/>
                <a:sym typeface="Red Hat Display"/>
              </a:defRPr>
            </a:lvl5pPr>
            <a:lvl6pPr lvl="5" rtl="0">
              <a:spcBef>
                <a:spcPts val="0"/>
              </a:spcBef>
              <a:spcAft>
                <a:spcPts val="0"/>
              </a:spcAft>
              <a:buClr>
                <a:schemeClr val="dk1"/>
              </a:buClr>
              <a:buSzPts val="3500"/>
              <a:buFont typeface="Red Hat Display"/>
              <a:buNone/>
              <a:defRPr sz="3500" b="1">
                <a:solidFill>
                  <a:schemeClr val="dk1"/>
                </a:solidFill>
                <a:latin typeface="Red Hat Display"/>
                <a:ea typeface="Red Hat Display"/>
                <a:cs typeface="Red Hat Display"/>
                <a:sym typeface="Red Hat Display"/>
              </a:defRPr>
            </a:lvl6pPr>
            <a:lvl7pPr lvl="6" rtl="0">
              <a:spcBef>
                <a:spcPts val="0"/>
              </a:spcBef>
              <a:spcAft>
                <a:spcPts val="0"/>
              </a:spcAft>
              <a:buClr>
                <a:schemeClr val="dk1"/>
              </a:buClr>
              <a:buSzPts val="3500"/>
              <a:buFont typeface="Red Hat Display"/>
              <a:buNone/>
              <a:defRPr sz="3500" b="1">
                <a:solidFill>
                  <a:schemeClr val="dk1"/>
                </a:solidFill>
                <a:latin typeface="Red Hat Display"/>
                <a:ea typeface="Red Hat Display"/>
                <a:cs typeface="Red Hat Display"/>
                <a:sym typeface="Red Hat Display"/>
              </a:defRPr>
            </a:lvl7pPr>
            <a:lvl8pPr lvl="7" rtl="0">
              <a:spcBef>
                <a:spcPts val="0"/>
              </a:spcBef>
              <a:spcAft>
                <a:spcPts val="0"/>
              </a:spcAft>
              <a:buClr>
                <a:schemeClr val="dk1"/>
              </a:buClr>
              <a:buSzPts val="3500"/>
              <a:buFont typeface="Red Hat Display"/>
              <a:buNone/>
              <a:defRPr sz="3500" b="1">
                <a:solidFill>
                  <a:schemeClr val="dk1"/>
                </a:solidFill>
                <a:latin typeface="Red Hat Display"/>
                <a:ea typeface="Red Hat Display"/>
                <a:cs typeface="Red Hat Display"/>
                <a:sym typeface="Red Hat Display"/>
              </a:defRPr>
            </a:lvl8pPr>
            <a:lvl9pPr lvl="8" rtl="0">
              <a:spcBef>
                <a:spcPts val="0"/>
              </a:spcBef>
              <a:spcAft>
                <a:spcPts val="0"/>
              </a:spcAft>
              <a:buClr>
                <a:schemeClr val="dk1"/>
              </a:buClr>
              <a:buSzPts val="3500"/>
              <a:buFont typeface="Red Hat Display"/>
              <a:buNone/>
              <a:defRPr sz="3500" b="1">
                <a:solidFill>
                  <a:schemeClr val="dk1"/>
                </a:solidFill>
                <a:latin typeface="Red Hat Display"/>
                <a:ea typeface="Red Hat Display"/>
                <a:cs typeface="Red Hat Display"/>
                <a:sym typeface="Red Hat Display"/>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Gothic A1 Medium"/>
              <a:buChar char="●"/>
              <a:defRPr>
                <a:solidFill>
                  <a:schemeClr val="accent3"/>
                </a:solidFill>
                <a:latin typeface="Gothic A1 Medium"/>
                <a:ea typeface="Gothic A1 Medium"/>
                <a:cs typeface="Gothic A1 Medium"/>
                <a:sym typeface="Gothic A1 Medium"/>
              </a:defRPr>
            </a:lvl1pPr>
            <a:lvl2pPr marL="914400" lvl="1" indent="-317500">
              <a:lnSpc>
                <a:spcPct val="115000"/>
              </a:lnSpc>
              <a:spcBef>
                <a:spcPts val="0"/>
              </a:spcBef>
              <a:spcAft>
                <a:spcPts val="0"/>
              </a:spcAft>
              <a:buClr>
                <a:schemeClr val="accent3"/>
              </a:buClr>
              <a:buSzPts val="1400"/>
              <a:buFont typeface="Gothic A1 Medium"/>
              <a:buChar char="○"/>
              <a:defRPr>
                <a:solidFill>
                  <a:schemeClr val="accent3"/>
                </a:solidFill>
                <a:latin typeface="Gothic A1 Medium"/>
                <a:ea typeface="Gothic A1 Medium"/>
                <a:cs typeface="Gothic A1 Medium"/>
                <a:sym typeface="Gothic A1 Medium"/>
              </a:defRPr>
            </a:lvl2pPr>
            <a:lvl3pPr marL="1371600" lvl="2" indent="-317500">
              <a:lnSpc>
                <a:spcPct val="115000"/>
              </a:lnSpc>
              <a:spcBef>
                <a:spcPts val="0"/>
              </a:spcBef>
              <a:spcAft>
                <a:spcPts val="0"/>
              </a:spcAft>
              <a:buClr>
                <a:schemeClr val="accent3"/>
              </a:buClr>
              <a:buSzPts val="1400"/>
              <a:buFont typeface="Gothic A1 Medium"/>
              <a:buChar char="■"/>
              <a:defRPr>
                <a:solidFill>
                  <a:schemeClr val="accent3"/>
                </a:solidFill>
                <a:latin typeface="Gothic A1 Medium"/>
                <a:ea typeface="Gothic A1 Medium"/>
                <a:cs typeface="Gothic A1 Medium"/>
                <a:sym typeface="Gothic A1 Medium"/>
              </a:defRPr>
            </a:lvl3pPr>
            <a:lvl4pPr marL="1828800" lvl="3" indent="-317500">
              <a:lnSpc>
                <a:spcPct val="115000"/>
              </a:lnSpc>
              <a:spcBef>
                <a:spcPts val="0"/>
              </a:spcBef>
              <a:spcAft>
                <a:spcPts val="0"/>
              </a:spcAft>
              <a:buClr>
                <a:schemeClr val="accent3"/>
              </a:buClr>
              <a:buSzPts val="1400"/>
              <a:buFont typeface="Gothic A1 Medium"/>
              <a:buChar char="●"/>
              <a:defRPr>
                <a:solidFill>
                  <a:schemeClr val="accent3"/>
                </a:solidFill>
                <a:latin typeface="Gothic A1 Medium"/>
                <a:ea typeface="Gothic A1 Medium"/>
                <a:cs typeface="Gothic A1 Medium"/>
                <a:sym typeface="Gothic A1 Medium"/>
              </a:defRPr>
            </a:lvl4pPr>
            <a:lvl5pPr marL="2286000" lvl="4" indent="-317500">
              <a:lnSpc>
                <a:spcPct val="115000"/>
              </a:lnSpc>
              <a:spcBef>
                <a:spcPts val="0"/>
              </a:spcBef>
              <a:spcAft>
                <a:spcPts val="0"/>
              </a:spcAft>
              <a:buClr>
                <a:schemeClr val="accent3"/>
              </a:buClr>
              <a:buSzPts val="1400"/>
              <a:buFont typeface="Gothic A1 Medium"/>
              <a:buChar char="○"/>
              <a:defRPr>
                <a:solidFill>
                  <a:schemeClr val="accent3"/>
                </a:solidFill>
                <a:latin typeface="Gothic A1 Medium"/>
                <a:ea typeface="Gothic A1 Medium"/>
                <a:cs typeface="Gothic A1 Medium"/>
                <a:sym typeface="Gothic A1 Medium"/>
              </a:defRPr>
            </a:lvl5pPr>
            <a:lvl6pPr marL="2743200" lvl="5" indent="-317500">
              <a:lnSpc>
                <a:spcPct val="115000"/>
              </a:lnSpc>
              <a:spcBef>
                <a:spcPts val="0"/>
              </a:spcBef>
              <a:spcAft>
                <a:spcPts val="0"/>
              </a:spcAft>
              <a:buClr>
                <a:schemeClr val="accent3"/>
              </a:buClr>
              <a:buSzPts val="1400"/>
              <a:buFont typeface="Gothic A1 Medium"/>
              <a:buChar char="■"/>
              <a:defRPr>
                <a:solidFill>
                  <a:schemeClr val="accent3"/>
                </a:solidFill>
                <a:latin typeface="Gothic A1 Medium"/>
                <a:ea typeface="Gothic A1 Medium"/>
                <a:cs typeface="Gothic A1 Medium"/>
                <a:sym typeface="Gothic A1 Medium"/>
              </a:defRPr>
            </a:lvl6pPr>
            <a:lvl7pPr marL="3200400" lvl="6" indent="-317500">
              <a:lnSpc>
                <a:spcPct val="115000"/>
              </a:lnSpc>
              <a:spcBef>
                <a:spcPts val="0"/>
              </a:spcBef>
              <a:spcAft>
                <a:spcPts val="0"/>
              </a:spcAft>
              <a:buClr>
                <a:schemeClr val="accent3"/>
              </a:buClr>
              <a:buSzPts val="1400"/>
              <a:buFont typeface="Gothic A1 Medium"/>
              <a:buChar char="●"/>
              <a:defRPr>
                <a:solidFill>
                  <a:schemeClr val="accent3"/>
                </a:solidFill>
                <a:latin typeface="Gothic A1 Medium"/>
                <a:ea typeface="Gothic A1 Medium"/>
                <a:cs typeface="Gothic A1 Medium"/>
                <a:sym typeface="Gothic A1 Medium"/>
              </a:defRPr>
            </a:lvl7pPr>
            <a:lvl8pPr marL="3657600" lvl="7" indent="-317500">
              <a:lnSpc>
                <a:spcPct val="115000"/>
              </a:lnSpc>
              <a:spcBef>
                <a:spcPts val="0"/>
              </a:spcBef>
              <a:spcAft>
                <a:spcPts val="0"/>
              </a:spcAft>
              <a:buClr>
                <a:schemeClr val="accent3"/>
              </a:buClr>
              <a:buSzPts val="1400"/>
              <a:buFont typeface="Gothic A1 Medium"/>
              <a:buChar char="○"/>
              <a:defRPr>
                <a:solidFill>
                  <a:schemeClr val="accent3"/>
                </a:solidFill>
                <a:latin typeface="Gothic A1 Medium"/>
                <a:ea typeface="Gothic A1 Medium"/>
                <a:cs typeface="Gothic A1 Medium"/>
                <a:sym typeface="Gothic A1 Medium"/>
              </a:defRPr>
            </a:lvl8pPr>
            <a:lvl9pPr marL="4114800" lvl="8" indent="-317500">
              <a:lnSpc>
                <a:spcPct val="115000"/>
              </a:lnSpc>
              <a:spcBef>
                <a:spcPts val="0"/>
              </a:spcBef>
              <a:spcAft>
                <a:spcPts val="0"/>
              </a:spcAft>
              <a:buClr>
                <a:schemeClr val="accent3"/>
              </a:buClr>
              <a:buSzPts val="1400"/>
              <a:buFont typeface="Gothic A1 Medium"/>
              <a:buChar char="■"/>
              <a:defRPr>
                <a:solidFill>
                  <a:schemeClr val="accent3"/>
                </a:solidFill>
                <a:latin typeface="Gothic A1 Medium"/>
                <a:ea typeface="Gothic A1 Medium"/>
                <a:cs typeface="Gothic A1 Medium"/>
                <a:sym typeface="Gothic A1 Medium"/>
              </a:defRPr>
            </a:lvl9pPr>
          </a:lstStyle>
          <a:p>
            <a:endParaRPr/>
          </a:p>
        </p:txBody>
      </p:sp>
    </p:spTree>
    <p:extLst>
      <p:ext uri="{BB962C8B-B14F-4D97-AF65-F5344CB8AC3E}">
        <p14:creationId xmlns:p14="http://schemas.microsoft.com/office/powerpoint/2010/main" val="2334171494"/>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EA4335"/>
          </p15:clr>
        </p15:guide>
        <p15:guide id="2" pos="5311">
          <p15:clr>
            <a:srgbClr val="EA4335"/>
          </p15:clr>
        </p15:guide>
        <p15:guide id="3" orient="horz" pos="340">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9.jpg"/><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52.sv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4.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2" name="TextBox 1">
            <a:extLst>
              <a:ext uri="{FF2B5EF4-FFF2-40B4-BE49-F238E27FC236}">
                <a16:creationId xmlns:a16="http://schemas.microsoft.com/office/drawing/2014/main" id="{A2EF8BEF-93A8-CA92-BA40-E8D8D7600E8B}"/>
              </a:ext>
            </a:extLst>
          </p:cNvPr>
          <p:cNvSpPr txBox="1"/>
          <p:nvPr/>
        </p:nvSpPr>
        <p:spPr>
          <a:xfrm>
            <a:off x="1011044" y="766443"/>
            <a:ext cx="7121912" cy="2748253"/>
          </a:xfrm>
          <a:prstGeom prst="rect">
            <a:avLst/>
          </a:prstGeom>
          <a:noFill/>
        </p:spPr>
        <p:txBody>
          <a:bodyPr wrap="square" rtlCol="0">
            <a:spAutoFit/>
          </a:bodyPr>
          <a:lstStyle/>
          <a:p>
            <a:pPr algn="ctr">
              <a:lnSpc>
                <a:spcPct val="150000"/>
              </a:lnSpc>
            </a:pPr>
            <a:r>
              <a:rPr lang="en-US" sz="4000" b="1">
                <a:solidFill>
                  <a:srgbClr val="333D29"/>
                </a:solidFill>
              </a:rPr>
              <a:t>NHIỆT LIỆT CHÀO MỪNG CÁC EM ĐẾN VỚI TIẾT HỌC CỦA MÔN LỊCH SỬ!</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44375D-1031-1CD3-AC76-EBC3AB2A44C3}"/>
              </a:ext>
            </a:extLst>
          </p:cNvPr>
          <p:cNvSpPr/>
          <p:nvPr/>
        </p:nvSpPr>
        <p:spPr>
          <a:xfrm>
            <a:off x="0" y="4122294"/>
            <a:ext cx="9144000" cy="1021205"/>
          </a:xfrm>
          <a:prstGeom prst="rect">
            <a:avLst/>
          </a:prstGeom>
          <a:solidFill>
            <a:srgbClr val="FFFFFF">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1B44BF"/>
                </a:solidFill>
                <a:effectLst/>
                <a:uLnTx/>
                <a:uFillTx/>
                <a:latin typeface="Arial"/>
                <a:ea typeface="+mn-ea"/>
                <a:cs typeface="+mn-cs"/>
                <a:sym typeface="Arial"/>
              </a:rPr>
              <a:t>a) Hoạt</a:t>
            </a:r>
            <a:r>
              <a:rPr kumimoji="0" lang="en-US" sz="3200" b="1" i="0" u="none" strike="noStrike" kern="0" cap="none" spc="0" normalizeH="0" noProof="0">
                <a:ln>
                  <a:noFill/>
                </a:ln>
                <a:solidFill>
                  <a:srgbClr val="1B44BF"/>
                </a:solidFill>
                <a:effectLst/>
                <a:uLnTx/>
                <a:uFillTx/>
                <a:latin typeface="Arial"/>
                <a:ea typeface="+mn-ea"/>
                <a:cs typeface="+mn-cs"/>
                <a:sym typeface="Arial"/>
              </a:rPr>
              <a:t> động yêu nước của Phan Bội Châu</a:t>
            </a:r>
            <a:endParaRPr kumimoji="0" lang="en-US" sz="3200" b="1" i="0" u="none" strike="noStrike" kern="0" cap="none" spc="0" normalizeH="0" baseline="0" noProof="0">
              <a:ln>
                <a:noFill/>
              </a:ln>
              <a:solidFill>
                <a:srgbClr val="1B44BF"/>
              </a:solidFill>
              <a:effectLst/>
              <a:uLnTx/>
              <a:uFillTx/>
              <a:latin typeface="Arial"/>
              <a:ea typeface="+mn-ea"/>
              <a:cs typeface="+mn-cs"/>
              <a:sym typeface="Arial"/>
            </a:endParaRPr>
          </a:p>
        </p:txBody>
      </p:sp>
    </p:spTree>
    <p:extLst>
      <p:ext uri="{BB962C8B-B14F-4D97-AF65-F5344CB8AC3E}">
        <p14:creationId xmlns:p14="http://schemas.microsoft.com/office/powerpoint/2010/main" val="22245398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4" name="Arrow: Pentagon 3">
            <a:extLst>
              <a:ext uri="{FF2B5EF4-FFF2-40B4-BE49-F238E27FC236}">
                <a16:creationId xmlns:a16="http://schemas.microsoft.com/office/drawing/2014/main" id="{D2DA4A10-4A98-98BC-DF09-5D909B4A8A26}"/>
              </a:ext>
            </a:extLst>
          </p:cNvPr>
          <p:cNvSpPr/>
          <p:nvPr/>
        </p:nvSpPr>
        <p:spPr>
          <a:xfrm>
            <a:off x="-1" y="253718"/>
            <a:ext cx="3665035" cy="564995"/>
          </a:xfrm>
          <a:prstGeom prst="homePlate">
            <a:avLst/>
          </a:prstGeom>
          <a:solidFill>
            <a:srgbClr val="D6B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rgbClr val="000000"/>
                </a:solidFill>
              </a:rPr>
              <a:t>Phong trào Đông du:</a:t>
            </a:r>
          </a:p>
        </p:txBody>
      </p:sp>
      <p:sp>
        <p:nvSpPr>
          <p:cNvPr id="2" name="Arrow: Notched Right 1">
            <a:extLst>
              <a:ext uri="{FF2B5EF4-FFF2-40B4-BE49-F238E27FC236}">
                <a16:creationId xmlns:a16="http://schemas.microsoft.com/office/drawing/2014/main" id="{484B8E5B-0612-D032-E924-B6A6F9C9B83B}"/>
              </a:ext>
            </a:extLst>
          </p:cNvPr>
          <p:cNvSpPr/>
          <p:nvPr/>
        </p:nvSpPr>
        <p:spPr>
          <a:xfrm>
            <a:off x="465015" y="2764187"/>
            <a:ext cx="8213969" cy="679939"/>
          </a:xfrm>
          <a:prstGeom prst="notched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78BC88B8-5976-80A7-0F67-8303F8DA80E1}"/>
              </a:ext>
            </a:extLst>
          </p:cNvPr>
          <p:cNvGrpSpPr/>
          <p:nvPr/>
        </p:nvGrpSpPr>
        <p:grpSpPr>
          <a:xfrm>
            <a:off x="245414" y="1086244"/>
            <a:ext cx="2163249" cy="1994646"/>
            <a:chOff x="211065" y="873602"/>
            <a:chExt cx="2163249" cy="1994646"/>
          </a:xfrm>
        </p:grpSpPr>
        <p:sp>
          <p:nvSpPr>
            <p:cNvPr id="9" name="Rectangle: Rounded Corners 8">
              <a:extLst>
                <a:ext uri="{FF2B5EF4-FFF2-40B4-BE49-F238E27FC236}">
                  <a16:creationId xmlns:a16="http://schemas.microsoft.com/office/drawing/2014/main" id="{0919DEE1-3C8B-F10D-6A9B-C55FA0B2C895}"/>
                </a:ext>
              </a:extLst>
            </p:cNvPr>
            <p:cNvSpPr/>
            <p:nvPr/>
          </p:nvSpPr>
          <p:spPr>
            <a:xfrm>
              <a:off x="211065" y="873602"/>
              <a:ext cx="2163249" cy="1510089"/>
            </a:xfrm>
            <a:prstGeom prst="roundRect">
              <a:avLst>
                <a:gd name="adj" fmla="val 11667"/>
              </a:avLst>
            </a:prstGeom>
            <a:solidFill>
              <a:srgbClr val="FFFFF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5/1904: </a:t>
              </a: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Sáng lập </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Duy tân hội tại Quảng Nam. </a:t>
              </a:r>
            </a:p>
          </p:txBody>
        </p:sp>
        <p:cxnSp>
          <p:nvCxnSpPr>
            <p:cNvPr id="10" name="Straight Connector 9">
              <a:extLst>
                <a:ext uri="{FF2B5EF4-FFF2-40B4-BE49-F238E27FC236}">
                  <a16:creationId xmlns:a16="http://schemas.microsoft.com/office/drawing/2014/main" id="{552B2F3E-8D03-60E8-2BD2-2346294D9A03}"/>
                </a:ext>
              </a:extLst>
            </p:cNvPr>
            <p:cNvCxnSpPr>
              <a:cxnSpLocks/>
              <a:stCxn id="9" idx="2"/>
            </p:cNvCxnSpPr>
            <p:nvPr/>
          </p:nvCxnSpPr>
          <p:spPr>
            <a:xfrm>
              <a:off x="1292690" y="2383691"/>
              <a:ext cx="1" cy="484557"/>
            </a:xfrm>
            <a:prstGeom prst="line">
              <a:avLst/>
            </a:prstGeom>
            <a:ln w="28575">
              <a:solidFill>
                <a:srgbClr val="0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73347201-03B1-5ECF-E16D-5B90D5DD5A01}"/>
              </a:ext>
            </a:extLst>
          </p:cNvPr>
          <p:cNvGrpSpPr/>
          <p:nvPr/>
        </p:nvGrpSpPr>
        <p:grpSpPr>
          <a:xfrm>
            <a:off x="1019842" y="3080890"/>
            <a:ext cx="2749269" cy="1891146"/>
            <a:chOff x="-542781" y="492545"/>
            <a:chExt cx="2749269" cy="1891146"/>
          </a:xfrm>
        </p:grpSpPr>
        <p:sp>
          <p:nvSpPr>
            <p:cNvPr id="13" name="Rectangle: Rounded Corners 12">
              <a:extLst>
                <a:ext uri="{FF2B5EF4-FFF2-40B4-BE49-F238E27FC236}">
                  <a16:creationId xmlns:a16="http://schemas.microsoft.com/office/drawing/2014/main" id="{12B96FC1-29C3-CBC8-787E-B951C7920AE6}"/>
                </a:ext>
              </a:extLst>
            </p:cNvPr>
            <p:cNvSpPr/>
            <p:nvPr/>
          </p:nvSpPr>
          <p:spPr>
            <a:xfrm>
              <a:off x="-542781" y="1000368"/>
              <a:ext cx="2749269" cy="1383323"/>
            </a:xfrm>
            <a:prstGeom prst="roundRect">
              <a:avLst>
                <a:gd name="adj" fmla="val 11667"/>
              </a:avLst>
            </a:prstGeom>
            <a:solidFill>
              <a:srgbClr val="FFFFF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T2/1905: sang Nhật cầu viện, tổ chức phong trào Đông du</a:t>
              </a: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t>
              </a:r>
            </a:p>
          </p:txBody>
        </p:sp>
        <p:cxnSp>
          <p:nvCxnSpPr>
            <p:cNvPr id="16" name="Straight Connector 15">
              <a:extLst>
                <a:ext uri="{FF2B5EF4-FFF2-40B4-BE49-F238E27FC236}">
                  <a16:creationId xmlns:a16="http://schemas.microsoft.com/office/drawing/2014/main" id="{95D08388-A77F-DFF4-89AE-F662150F76F7}"/>
                </a:ext>
              </a:extLst>
            </p:cNvPr>
            <p:cNvCxnSpPr>
              <a:cxnSpLocks/>
            </p:cNvCxnSpPr>
            <p:nvPr/>
          </p:nvCxnSpPr>
          <p:spPr>
            <a:xfrm>
              <a:off x="455249" y="492545"/>
              <a:ext cx="0" cy="507823"/>
            </a:xfrm>
            <a:prstGeom prst="line">
              <a:avLst/>
            </a:prstGeom>
            <a:ln w="28575">
              <a:solidFill>
                <a:srgbClr val="0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AAAC4FAE-C478-F100-BCE0-C317CCE92F30}"/>
              </a:ext>
            </a:extLst>
          </p:cNvPr>
          <p:cNvGrpSpPr/>
          <p:nvPr/>
        </p:nvGrpSpPr>
        <p:grpSpPr>
          <a:xfrm>
            <a:off x="3904875" y="3588712"/>
            <a:ext cx="2205994" cy="1383323"/>
            <a:chOff x="3380202" y="1058986"/>
            <a:chExt cx="2205994" cy="1383323"/>
          </a:xfrm>
        </p:grpSpPr>
        <p:sp>
          <p:nvSpPr>
            <p:cNvPr id="28" name="Arrow: Notched Right 27">
              <a:extLst>
                <a:ext uri="{FF2B5EF4-FFF2-40B4-BE49-F238E27FC236}">
                  <a16:creationId xmlns:a16="http://schemas.microsoft.com/office/drawing/2014/main" id="{BFAEFE1C-84FD-98BB-667F-D1C2405E4801}"/>
                </a:ext>
              </a:extLst>
            </p:cNvPr>
            <p:cNvSpPr/>
            <p:nvPr/>
          </p:nvSpPr>
          <p:spPr>
            <a:xfrm>
              <a:off x="3380202" y="1494841"/>
              <a:ext cx="609600" cy="511615"/>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29" name="Rectangle: Rounded Corners 28">
              <a:extLst>
                <a:ext uri="{FF2B5EF4-FFF2-40B4-BE49-F238E27FC236}">
                  <a16:creationId xmlns:a16="http://schemas.microsoft.com/office/drawing/2014/main" id="{D30A24B8-3231-09D7-0BD9-4482BEC763A5}"/>
                </a:ext>
              </a:extLst>
            </p:cNvPr>
            <p:cNvSpPr/>
            <p:nvPr/>
          </p:nvSpPr>
          <p:spPr>
            <a:xfrm>
              <a:off x="4048422" y="1058986"/>
              <a:ext cx="1537774" cy="1383323"/>
            </a:xfrm>
            <a:prstGeom prst="roundRect">
              <a:avLst>
                <a:gd name="adj" fmla="val 11667"/>
              </a:avLst>
            </a:prstGeom>
            <a:solidFill>
              <a:srgbClr val="FFFFF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000">
                  <a:solidFill>
                    <a:srgbClr val="000000"/>
                  </a:solidFill>
                  <a:latin typeface="Arial" panose="020B0604020202020204" pitchFamily="34" charset="0"/>
                  <a:cs typeface="Arial" panose="020B0604020202020204" pitchFamily="34" charset="0"/>
                </a:rPr>
                <a:t>Đưa 200 sinh viên sang Nhật.</a:t>
              </a:r>
              <a:endPar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grpSp>
        <p:nvGrpSpPr>
          <p:cNvPr id="30" name="Group 29">
            <a:extLst>
              <a:ext uri="{FF2B5EF4-FFF2-40B4-BE49-F238E27FC236}">
                <a16:creationId xmlns:a16="http://schemas.microsoft.com/office/drawing/2014/main" id="{B75A535D-EE1A-D8D1-E0C6-078015D25F5F}"/>
              </a:ext>
            </a:extLst>
          </p:cNvPr>
          <p:cNvGrpSpPr/>
          <p:nvPr/>
        </p:nvGrpSpPr>
        <p:grpSpPr>
          <a:xfrm>
            <a:off x="2508021" y="1086244"/>
            <a:ext cx="2666145" cy="1510089"/>
            <a:chOff x="3275121" y="932220"/>
            <a:chExt cx="2666145" cy="1510089"/>
          </a:xfrm>
        </p:grpSpPr>
        <p:sp>
          <p:nvSpPr>
            <p:cNvPr id="31" name="Arrow: Notched Right 30">
              <a:extLst>
                <a:ext uri="{FF2B5EF4-FFF2-40B4-BE49-F238E27FC236}">
                  <a16:creationId xmlns:a16="http://schemas.microsoft.com/office/drawing/2014/main" id="{19B8AC9C-4282-E618-088A-B1AC64B5EA79}"/>
                </a:ext>
              </a:extLst>
            </p:cNvPr>
            <p:cNvSpPr/>
            <p:nvPr/>
          </p:nvSpPr>
          <p:spPr>
            <a:xfrm>
              <a:off x="3275121" y="1443091"/>
              <a:ext cx="609600" cy="511615"/>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32" name="Rectangle: Rounded Corners 31">
              <a:extLst>
                <a:ext uri="{FF2B5EF4-FFF2-40B4-BE49-F238E27FC236}">
                  <a16:creationId xmlns:a16="http://schemas.microsoft.com/office/drawing/2014/main" id="{667AA06A-813E-90DB-FE5A-9DCAC74116AB}"/>
                </a:ext>
              </a:extLst>
            </p:cNvPr>
            <p:cNvSpPr/>
            <p:nvPr/>
          </p:nvSpPr>
          <p:spPr>
            <a:xfrm>
              <a:off x="3965629" y="932220"/>
              <a:ext cx="1975637" cy="1510089"/>
            </a:xfrm>
            <a:prstGeom prst="roundRect">
              <a:avLst>
                <a:gd name="adj" fmla="val 11667"/>
              </a:avLst>
            </a:prstGeom>
            <a:solidFill>
              <a:srgbClr val="FFFFF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Mục đích: </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Lập ra nước Việt Nam độc lập. </a:t>
              </a:r>
            </a:p>
          </p:txBody>
        </p:sp>
      </p:grpSp>
      <p:grpSp>
        <p:nvGrpSpPr>
          <p:cNvPr id="35" name="Group 34">
            <a:extLst>
              <a:ext uri="{FF2B5EF4-FFF2-40B4-BE49-F238E27FC236}">
                <a16:creationId xmlns:a16="http://schemas.microsoft.com/office/drawing/2014/main" id="{3F7D13D6-6EA0-ECA5-0C57-2D0B0E02B953}"/>
              </a:ext>
            </a:extLst>
          </p:cNvPr>
          <p:cNvGrpSpPr/>
          <p:nvPr/>
        </p:nvGrpSpPr>
        <p:grpSpPr>
          <a:xfrm>
            <a:off x="5731521" y="1086244"/>
            <a:ext cx="2163249" cy="1994646"/>
            <a:chOff x="211065" y="873602"/>
            <a:chExt cx="2163249" cy="1994646"/>
          </a:xfrm>
        </p:grpSpPr>
        <p:sp>
          <p:nvSpPr>
            <p:cNvPr id="36" name="Rectangle: Rounded Corners 35">
              <a:extLst>
                <a:ext uri="{FF2B5EF4-FFF2-40B4-BE49-F238E27FC236}">
                  <a16:creationId xmlns:a16="http://schemas.microsoft.com/office/drawing/2014/main" id="{8677E7EC-8BC1-CBA5-027C-F0D2E6B77C14}"/>
                </a:ext>
              </a:extLst>
            </p:cNvPr>
            <p:cNvSpPr/>
            <p:nvPr/>
          </p:nvSpPr>
          <p:spPr>
            <a:xfrm>
              <a:off x="211065" y="873602"/>
              <a:ext cx="2163249" cy="1510089"/>
            </a:xfrm>
            <a:prstGeom prst="roundRect">
              <a:avLst>
                <a:gd name="adj" fmla="val 11667"/>
              </a:avLst>
            </a:prstGeom>
            <a:solidFill>
              <a:srgbClr val="FFFFF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3/1909: Phan Bội Châu bị trục xuất khỏi Nhật.</a:t>
              </a:r>
            </a:p>
          </p:txBody>
        </p:sp>
        <p:cxnSp>
          <p:nvCxnSpPr>
            <p:cNvPr id="37" name="Straight Connector 36">
              <a:extLst>
                <a:ext uri="{FF2B5EF4-FFF2-40B4-BE49-F238E27FC236}">
                  <a16:creationId xmlns:a16="http://schemas.microsoft.com/office/drawing/2014/main" id="{4BBCC33C-3665-E669-BA5C-41EDA0791CDA}"/>
                </a:ext>
              </a:extLst>
            </p:cNvPr>
            <p:cNvCxnSpPr>
              <a:cxnSpLocks/>
              <a:stCxn id="36" idx="2"/>
            </p:cNvCxnSpPr>
            <p:nvPr/>
          </p:nvCxnSpPr>
          <p:spPr>
            <a:xfrm>
              <a:off x="1292690" y="2383691"/>
              <a:ext cx="1" cy="484557"/>
            </a:xfrm>
            <a:prstGeom prst="line">
              <a:avLst/>
            </a:prstGeom>
            <a:ln w="28575">
              <a:solidFill>
                <a:srgbClr val="0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BA0724DC-A90C-4824-CAEC-9789AA5E6F15}"/>
              </a:ext>
            </a:extLst>
          </p:cNvPr>
          <p:cNvGrpSpPr/>
          <p:nvPr/>
        </p:nvGrpSpPr>
        <p:grpSpPr>
          <a:xfrm>
            <a:off x="6494688" y="3444126"/>
            <a:ext cx="2389117" cy="1443704"/>
            <a:chOff x="6457517" y="3358755"/>
            <a:chExt cx="2389117" cy="1443704"/>
          </a:xfrm>
        </p:grpSpPr>
        <p:sp>
          <p:nvSpPr>
            <p:cNvPr id="43" name="Rectangle 42">
              <a:extLst>
                <a:ext uri="{FF2B5EF4-FFF2-40B4-BE49-F238E27FC236}">
                  <a16:creationId xmlns:a16="http://schemas.microsoft.com/office/drawing/2014/main" id="{1CEE3DF2-F189-EE12-2DA0-9172220B495B}"/>
                </a:ext>
              </a:extLst>
            </p:cNvPr>
            <p:cNvSpPr/>
            <p:nvPr/>
          </p:nvSpPr>
          <p:spPr>
            <a:xfrm>
              <a:off x="6475141" y="3696646"/>
              <a:ext cx="2371493" cy="1105813"/>
            </a:xfrm>
            <a:prstGeom prst="rect">
              <a:avLst/>
            </a:prstGeom>
            <a:solidFill>
              <a:srgbClr val="FFFF99"/>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a:solidFill>
                    <a:srgbClr val="000000"/>
                  </a:solidFill>
                  <a:effectLst/>
                  <a:latin typeface="Arial" panose="020B0604020202020204" pitchFamily="34" charset="0"/>
                  <a:ea typeface="Calibri" panose="020F0502020204030204" pitchFamily="34" charset="0"/>
                  <a:cs typeface="Arial" panose="020B0604020202020204" pitchFamily="34" charset="0"/>
                </a:rPr>
                <a:t>Phong trào Đông du tan rã. </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1" name="Picture 10">
              <a:extLst>
                <a:ext uri="{FF2B5EF4-FFF2-40B4-BE49-F238E27FC236}">
                  <a16:creationId xmlns:a16="http://schemas.microsoft.com/office/drawing/2014/main" id="{C53C821F-9B8C-13E0-43FA-7981079C456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457517" y="3358755"/>
              <a:ext cx="642149" cy="650278"/>
            </a:xfrm>
            <a:prstGeom prst="rect">
              <a:avLst/>
            </a:prstGeom>
          </p:spPr>
        </p:pic>
      </p:grpSp>
      <p:sp>
        <p:nvSpPr>
          <p:cNvPr id="45" name="TextBox 44">
            <a:extLst>
              <a:ext uri="{FF2B5EF4-FFF2-40B4-BE49-F238E27FC236}">
                <a16:creationId xmlns:a16="http://schemas.microsoft.com/office/drawing/2014/main" id="{9868E5E9-E574-C3A4-2E36-75FB1058C195}"/>
              </a:ext>
            </a:extLst>
          </p:cNvPr>
          <p:cNvSpPr txBox="1"/>
          <p:nvPr/>
        </p:nvSpPr>
        <p:spPr>
          <a:xfrm>
            <a:off x="3665034" y="348243"/>
            <a:ext cx="5097876" cy="400110"/>
          </a:xfrm>
          <a:prstGeom prst="rect">
            <a:avLst/>
          </a:prstGeom>
          <a:noFill/>
        </p:spPr>
        <p:txBody>
          <a:bodyPr wrap="square" rtlCol="0">
            <a:spAutoFit/>
          </a:bodyPr>
          <a:lstStyle/>
          <a:p>
            <a:pPr algn="just"/>
            <a:r>
              <a:rPr lang="en-US" sz="2000"/>
              <a:t>Chủ trương cứu nước: biện pháp bạo động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barn(inVertical)">
                                      <p:cBhvr>
                                        <p:cTn id="11" dur="500"/>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down)">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p:cTn id="44" dur="500" fill="hold"/>
                                        <p:tgtEl>
                                          <p:spTgt spid="44"/>
                                        </p:tgtEl>
                                        <p:attrNameLst>
                                          <p:attrName>ppt_w</p:attrName>
                                        </p:attrNameLst>
                                      </p:cBhvr>
                                      <p:tavLst>
                                        <p:tav tm="0">
                                          <p:val>
                                            <p:fltVal val="0"/>
                                          </p:val>
                                        </p:tav>
                                        <p:tav tm="100000">
                                          <p:val>
                                            <p:strVal val="#ppt_w"/>
                                          </p:val>
                                        </p:tav>
                                      </p:tavLst>
                                    </p:anim>
                                    <p:anim calcmode="lin" valueType="num">
                                      <p:cBhvr>
                                        <p:cTn id="45" dur="500" fill="hold"/>
                                        <p:tgtEl>
                                          <p:spTgt spid="44"/>
                                        </p:tgtEl>
                                        <p:attrNameLst>
                                          <p:attrName>ppt_h</p:attrName>
                                        </p:attrNameLst>
                                      </p:cBhvr>
                                      <p:tavLst>
                                        <p:tav tm="0">
                                          <p:val>
                                            <p:fltVal val="0"/>
                                          </p:val>
                                        </p:tav>
                                        <p:tav tm="100000">
                                          <p:val>
                                            <p:strVal val="#ppt_h"/>
                                          </p:val>
                                        </p:tav>
                                      </p:tavLst>
                                    </p:anim>
                                    <p:animEffect transition="in" filter="fade">
                                      <p:cBhvr>
                                        <p:cTn id="4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4" name="Arrow: Pentagon 3">
            <a:extLst>
              <a:ext uri="{FF2B5EF4-FFF2-40B4-BE49-F238E27FC236}">
                <a16:creationId xmlns:a16="http://schemas.microsoft.com/office/drawing/2014/main" id="{D2DA4A10-4A98-98BC-DF09-5D909B4A8A26}"/>
              </a:ext>
            </a:extLst>
          </p:cNvPr>
          <p:cNvSpPr/>
          <p:nvPr/>
        </p:nvSpPr>
        <p:spPr>
          <a:xfrm>
            <a:off x="-1" y="253718"/>
            <a:ext cx="4191001" cy="564995"/>
          </a:xfrm>
          <a:prstGeom prst="homePlate">
            <a:avLst/>
          </a:prstGeom>
          <a:solidFill>
            <a:srgbClr val="D6B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rgbClr val="000000"/>
                </a:solidFill>
              </a:rPr>
              <a:t>Việt Nam Quang phục hội:</a:t>
            </a:r>
          </a:p>
        </p:txBody>
      </p:sp>
      <p:sp>
        <p:nvSpPr>
          <p:cNvPr id="2" name="Arrow: Notched Right 1">
            <a:extLst>
              <a:ext uri="{FF2B5EF4-FFF2-40B4-BE49-F238E27FC236}">
                <a16:creationId xmlns:a16="http://schemas.microsoft.com/office/drawing/2014/main" id="{2AFB46F8-5178-0253-FF5A-3DFE39120FEC}"/>
              </a:ext>
            </a:extLst>
          </p:cNvPr>
          <p:cNvSpPr/>
          <p:nvPr/>
        </p:nvSpPr>
        <p:spPr>
          <a:xfrm>
            <a:off x="432957" y="2623212"/>
            <a:ext cx="6265210" cy="679939"/>
          </a:xfrm>
          <a:prstGeom prst="notchedRightArrow">
            <a:avLst>
              <a:gd name="adj1" fmla="val 50000"/>
              <a:gd name="adj2" fmla="val 5328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2FC87581-A7F3-5BF9-F750-5123595B2FB9}"/>
              </a:ext>
            </a:extLst>
          </p:cNvPr>
          <p:cNvGrpSpPr/>
          <p:nvPr/>
        </p:nvGrpSpPr>
        <p:grpSpPr>
          <a:xfrm>
            <a:off x="366593" y="1014755"/>
            <a:ext cx="2844956" cy="1937514"/>
            <a:chOff x="211065" y="873603"/>
            <a:chExt cx="2844956" cy="1937514"/>
          </a:xfrm>
          <a:solidFill>
            <a:srgbClr val="FFFFFF"/>
          </a:solidFill>
        </p:grpSpPr>
        <p:sp>
          <p:nvSpPr>
            <p:cNvPr id="9" name="Rectangle: Rounded Corners 8">
              <a:extLst>
                <a:ext uri="{FF2B5EF4-FFF2-40B4-BE49-F238E27FC236}">
                  <a16:creationId xmlns:a16="http://schemas.microsoft.com/office/drawing/2014/main" id="{A9E2B8EF-F7D0-0B29-E37A-45B53BE5366B}"/>
                </a:ext>
              </a:extLst>
            </p:cNvPr>
            <p:cNvSpPr/>
            <p:nvPr/>
          </p:nvSpPr>
          <p:spPr>
            <a:xfrm>
              <a:off x="211065" y="873603"/>
              <a:ext cx="2844956" cy="1613482"/>
            </a:xfrm>
            <a:prstGeom prst="roundRect">
              <a:avLst>
                <a:gd name="adj" fmla="val 11667"/>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5/1912: ông cải tổ Duy tân hội thành Việt Nam Quang phục hội:</a:t>
              </a:r>
              <a:endParaRPr lang="en-US" sz="2000">
                <a:solidFill>
                  <a:srgbClr val="000000"/>
                </a:solidFill>
              </a:endParaRPr>
            </a:p>
          </p:txBody>
        </p:sp>
        <p:cxnSp>
          <p:nvCxnSpPr>
            <p:cNvPr id="10" name="Straight Connector 9">
              <a:extLst>
                <a:ext uri="{FF2B5EF4-FFF2-40B4-BE49-F238E27FC236}">
                  <a16:creationId xmlns:a16="http://schemas.microsoft.com/office/drawing/2014/main" id="{39898637-4A74-1714-7F9F-A1D8D00659DB}"/>
                </a:ext>
              </a:extLst>
            </p:cNvPr>
            <p:cNvCxnSpPr>
              <a:cxnSpLocks/>
            </p:cNvCxnSpPr>
            <p:nvPr/>
          </p:nvCxnSpPr>
          <p:spPr>
            <a:xfrm flipH="1">
              <a:off x="804054" y="2487085"/>
              <a:ext cx="1" cy="324032"/>
            </a:xfrm>
            <a:prstGeom prst="line">
              <a:avLst/>
            </a:prstGeom>
            <a:grpFill/>
            <a:ln w="28575">
              <a:solidFill>
                <a:srgbClr val="0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4A15F901-E158-BB2A-3599-9D8700754CE5}"/>
              </a:ext>
            </a:extLst>
          </p:cNvPr>
          <p:cNvGrpSpPr/>
          <p:nvPr/>
        </p:nvGrpSpPr>
        <p:grpSpPr>
          <a:xfrm>
            <a:off x="432958" y="2952269"/>
            <a:ext cx="2444057" cy="1937513"/>
            <a:chOff x="-551783" y="446178"/>
            <a:chExt cx="2444057" cy="1937513"/>
          </a:xfrm>
          <a:solidFill>
            <a:srgbClr val="FFFFFF"/>
          </a:solidFill>
        </p:grpSpPr>
        <p:sp>
          <p:nvSpPr>
            <p:cNvPr id="13" name="Rectangle: Rounded Corners 12">
              <a:extLst>
                <a:ext uri="{FF2B5EF4-FFF2-40B4-BE49-F238E27FC236}">
                  <a16:creationId xmlns:a16="http://schemas.microsoft.com/office/drawing/2014/main" id="{DEB81907-C3F8-6C74-AD07-78A9ED0CE298}"/>
                </a:ext>
              </a:extLst>
            </p:cNvPr>
            <p:cNvSpPr/>
            <p:nvPr/>
          </p:nvSpPr>
          <p:spPr>
            <a:xfrm>
              <a:off x="-551783" y="770210"/>
              <a:ext cx="2444057" cy="1613481"/>
            </a:xfrm>
            <a:prstGeom prst="roundRect">
              <a:avLst>
                <a:gd name="adj" fmla="val 11667"/>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24/12/1913: </a:t>
              </a:r>
              <a:r>
                <a:rPr lang="en-US" sz="2000">
                  <a:solidFill>
                    <a:srgbClr val="000000"/>
                  </a:solidFill>
                  <a:latin typeface="Arial" panose="020B0604020202020204" pitchFamily="34" charset="0"/>
                  <a:cs typeface="Arial" panose="020B0604020202020204" pitchFamily="34" charset="0"/>
                </a:rPr>
                <a:t>ông </a:t>
              </a:r>
              <a:r>
                <a:rPr lang="vi-VN" sz="2000">
                  <a:solidFill>
                    <a:srgbClr val="000000"/>
                  </a:solidFill>
                  <a:latin typeface="Arial" panose="020B0604020202020204" pitchFamily="34" charset="0"/>
                  <a:cs typeface="Arial" panose="020B0604020202020204" pitchFamily="34" charset="0"/>
                </a:rPr>
                <a:t>bị bắt giam ở nhà tù Quảng Đông.</a:t>
              </a:r>
              <a:endParaRPr lang="en-US" sz="2000">
                <a:solidFill>
                  <a:srgbClr val="000000"/>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FDFC4EF7-8CE5-9B29-1C6E-E47A3C686D50}"/>
                </a:ext>
              </a:extLst>
            </p:cNvPr>
            <p:cNvCxnSpPr>
              <a:cxnSpLocks/>
              <a:endCxn id="13" idx="0"/>
            </p:cNvCxnSpPr>
            <p:nvPr/>
          </p:nvCxnSpPr>
          <p:spPr>
            <a:xfrm>
              <a:off x="670246" y="446178"/>
              <a:ext cx="0" cy="324032"/>
            </a:xfrm>
            <a:prstGeom prst="line">
              <a:avLst/>
            </a:prstGeom>
            <a:grpFill/>
            <a:ln w="28575">
              <a:solidFill>
                <a:srgbClr val="0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AAC4B3B0-737F-EF55-3BF5-BB3F486CFEBA}"/>
              </a:ext>
            </a:extLst>
          </p:cNvPr>
          <p:cNvGrpSpPr/>
          <p:nvPr/>
        </p:nvGrpSpPr>
        <p:grpSpPr>
          <a:xfrm>
            <a:off x="3227296" y="1090085"/>
            <a:ext cx="3418831" cy="1489622"/>
            <a:chOff x="3227296" y="1090085"/>
            <a:chExt cx="3418831" cy="1489622"/>
          </a:xfrm>
        </p:grpSpPr>
        <p:grpSp>
          <p:nvGrpSpPr>
            <p:cNvPr id="42" name="Group 41">
              <a:extLst>
                <a:ext uri="{FF2B5EF4-FFF2-40B4-BE49-F238E27FC236}">
                  <a16:creationId xmlns:a16="http://schemas.microsoft.com/office/drawing/2014/main" id="{6A5BEDF4-740E-D074-DB6D-D108E0DF9BCB}"/>
                </a:ext>
              </a:extLst>
            </p:cNvPr>
            <p:cNvGrpSpPr/>
            <p:nvPr/>
          </p:nvGrpSpPr>
          <p:grpSpPr>
            <a:xfrm>
              <a:off x="3338730" y="1090085"/>
              <a:ext cx="3307397" cy="511615"/>
              <a:chOff x="3380225" y="1303496"/>
              <a:chExt cx="3307397" cy="511615"/>
            </a:xfrm>
            <a:solidFill>
              <a:srgbClr val="FFFFFF"/>
            </a:solidFill>
          </p:grpSpPr>
          <p:sp>
            <p:nvSpPr>
              <p:cNvPr id="43" name="Arrow: Notched Right 42">
                <a:extLst>
                  <a:ext uri="{FF2B5EF4-FFF2-40B4-BE49-F238E27FC236}">
                    <a16:creationId xmlns:a16="http://schemas.microsoft.com/office/drawing/2014/main" id="{55936E74-0D5B-DB27-D046-F1D0654B81BB}"/>
                  </a:ext>
                </a:extLst>
              </p:cNvPr>
              <p:cNvSpPr/>
              <p:nvPr/>
            </p:nvSpPr>
            <p:spPr>
              <a:xfrm>
                <a:off x="3380225" y="1303496"/>
                <a:ext cx="609600" cy="511615"/>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6BB4F6FF-92BF-1F5E-6D48-EE840A069343}"/>
                  </a:ext>
                </a:extLst>
              </p:cNvPr>
              <p:cNvSpPr/>
              <p:nvPr/>
            </p:nvSpPr>
            <p:spPr>
              <a:xfrm>
                <a:off x="4048422" y="1303496"/>
                <a:ext cx="2639200" cy="511615"/>
              </a:xfrm>
              <a:prstGeom prst="roundRect">
                <a:avLst>
                  <a:gd name="adj" fmla="val 11667"/>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800">
                    <a:solidFill>
                      <a:srgbClr val="000000"/>
                    </a:solidFill>
                    <a:latin typeface="Arial" panose="020B0604020202020204" pitchFamily="34" charset="0"/>
                    <a:cs typeface="Arial" panose="020B0604020202020204" pitchFamily="34" charset="0"/>
                  </a:rPr>
                  <a:t>Đánh đuổi giặc Pháp.</a:t>
                </a:r>
              </a:p>
            </p:txBody>
          </p:sp>
        </p:grpSp>
        <p:grpSp>
          <p:nvGrpSpPr>
            <p:cNvPr id="5" name="Group 4">
              <a:extLst>
                <a:ext uri="{FF2B5EF4-FFF2-40B4-BE49-F238E27FC236}">
                  <a16:creationId xmlns:a16="http://schemas.microsoft.com/office/drawing/2014/main" id="{320F5E7F-F72B-EE6C-3EC0-0CF4985F00C9}"/>
                </a:ext>
              </a:extLst>
            </p:cNvPr>
            <p:cNvGrpSpPr/>
            <p:nvPr/>
          </p:nvGrpSpPr>
          <p:grpSpPr>
            <a:xfrm>
              <a:off x="3338730" y="1707544"/>
              <a:ext cx="3307397" cy="872163"/>
              <a:chOff x="3380225" y="1151859"/>
              <a:chExt cx="3307397" cy="872163"/>
            </a:xfrm>
            <a:solidFill>
              <a:srgbClr val="FFFFFF"/>
            </a:solidFill>
          </p:grpSpPr>
          <p:sp>
            <p:nvSpPr>
              <p:cNvPr id="6" name="Arrow: Notched Right 5">
                <a:extLst>
                  <a:ext uri="{FF2B5EF4-FFF2-40B4-BE49-F238E27FC236}">
                    <a16:creationId xmlns:a16="http://schemas.microsoft.com/office/drawing/2014/main" id="{CCD1739C-C731-A5EF-1FFE-82A715F1F249}"/>
                  </a:ext>
                </a:extLst>
              </p:cNvPr>
              <p:cNvSpPr/>
              <p:nvPr/>
            </p:nvSpPr>
            <p:spPr>
              <a:xfrm>
                <a:off x="3380225" y="1483770"/>
                <a:ext cx="609600" cy="511615"/>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F04BBDF-4135-77DB-5CAE-C748720B3A6A}"/>
                  </a:ext>
                </a:extLst>
              </p:cNvPr>
              <p:cNvSpPr/>
              <p:nvPr/>
            </p:nvSpPr>
            <p:spPr>
              <a:xfrm>
                <a:off x="4048422" y="1151859"/>
                <a:ext cx="2639200" cy="872163"/>
              </a:xfrm>
              <a:prstGeom prst="roundRect">
                <a:avLst>
                  <a:gd name="adj" fmla="val 11667"/>
                </a:avLst>
              </a:prstGeom>
              <a:grp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latin typeface="Arial" panose="020B0604020202020204" pitchFamily="34" charset="0"/>
                    <a:cs typeface="Arial" panose="020B0604020202020204" pitchFamily="34" charset="0"/>
                  </a:rPr>
                  <a:t>Thành lập Cộng hòa Dân quốc Việt Nam. </a:t>
                </a:r>
              </a:p>
            </p:txBody>
          </p:sp>
        </p:grpSp>
        <p:sp>
          <p:nvSpPr>
            <p:cNvPr id="8" name="TextBox 7">
              <a:extLst>
                <a:ext uri="{FF2B5EF4-FFF2-40B4-BE49-F238E27FC236}">
                  <a16:creationId xmlns:a16="http://schemas.microsoft.com/office/drawing/2014/main" id="{C91301DA-439E-D825-D0FA-01E295070ADA}"/>
                </a:ext>
              </a:extLst>
            </p:cNvPr>
            <p:cNvSpPr txBox="1"/>
            <p:nvPr/>
          </p:nvSpPr>
          <p:spPr>
            <a:xfrm>
              <a:off x="3227296" y="1426922"/>
              <a:ext cx="609600" cy="698717"/>
            </a:xfrm>
            <a:prstGeom prst="rect">
              <a:avLst/>
            </a:prstGeom>
            <a:noFill/>
          </p:spPr>
          <p:txBody>
            <a:bodyPr wrap="square" rtlCol="0">
              <a:spAutoFit/>
            </a:bodyPr>
            <a:lstStyle/>
            <a:p>
              <a:pPr algn="ctr">
                <a:lnSpc>
                  <a:spcPct val="150000"/>
                </a:lnSpc>
              </a:pPr>
              <a:r>
                <a:rPr lang="en-US" b="1">
                  <a:solidFill>
                    <a:srgbClr val="FF0000"/>
                  </a:solidFill>
                </a:rPr>
                <a:t>Mục đích</a:t>
              </a:r>
            </a:p>
          </p:txBody>
        </p:sp>
      </p:grpSp>
      <p:grpSp>
        <p:nvGrpSpPr>
          <p:cNvPr id="20" name="Group 19">
            <a:extLst>
              <a:ext uri="{FF2B5EF4-FFF2-40B4-BE49-F238E27FC236}">
                <a16:creationId xmlns:a16="http://schemas.microsoft.com/office/drawing/2014/main" id="{EF76E250-4521-4BDA-33BF-F05166E476A8}"/>
              </a:ext>
            </a:extLst>
          </p:cNvPr>
          <p:cNvGrpSpPr/>
          <p:nvPr/>
        </p:nvGrpSpPr>
        <p:grpSpPr>
          <a:xfrm>
            <a:off x="3035279" y="3236446"/>
            <a:ext cx="2859999" cy="1510409"/>
            <a:chOff x="6154066" y="3292050"/>
            <a:chExt cx="2859999" cy="1510409"/>
          </a:xfrm>
        </p:grpSpPr>
        <p:sp>
          <p:nvSpPr>
            <p:cNvPr id="21" name="Rectangle 20">
              <a:extLst>
                <a:ext uri="{FF2B5EF4-FFF2-40B4-BE49-F238E27FC236}">
                  <a16:creationId xmlns:a16="http://schemas.microsoft.com/office/drawing/2014/main" id="{A2A87282-8D6B-FC05-320B-7A981B278D53}"/>
                </a:ext>
              </a:extLst>
            </p:cNvPr>
            <p:cNvSpPr/>
            <p:nvPr/>
          </p:nvSpPr>
          <p:spPr>
            <a:xfrm>
              <a:off x="6475141" y="3696646"/>
              <a:ext cx="2538924" cy="1105813"/>
            </a:xfrm>
            <a:prstGeom prst="rect">
              <a:avLst/>
            </a:prstGeom>
            <a:solidFill>
              <a:srgbClr val="FFFF99"/>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Việt Nam Quang phục hội tan rã.</a:t>
              </a:r>
            </a:p>
          </p:txBody>
        </p:sp>
        <p:pic>
          <p:nvPicPr>
            <p:cNvPr id="22" name="Picture 10">
              <a:extLst>
                <a:ext uri="{FF2B5EF4-FFF2-40B4-BE49-F238E27FC236}">
                  <a16:creationId xmlns:a16="http://schemas.microsoft.com/office/drawing/2014/main" id="{565E44AC-93AD-9AFB-1C51-343641A2FF4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154066" y="3292050"/>
              <a:ext cx="642149" cy="650278"/>
            </a:xfrm>
            <a:prstGeom prst="rect">
              <a:avLst/>
            </a:prstGeom>
          </p:spPr>
        </p:pic>
      </p:grpSp>
      <p:grpSp>
        <p:nvGrpSpPr>
          <p:cNvPr id="25" name="Group 24">
            <a:extLst>
              <a:ext uri="{FF2B5EF4-FFF2-40B4-BE49-F238E27FC236}">
                <a16:creationId xmlns:a16="http://schemas.microsoft.com/office/drawing/2014/main" id="{19AC0B9C-A7DD-BA30-CC49-7FEFB677D457}"/>
              </a:ext>
            </a:extLst>
          </p:cNvPr>
          <p:cNvGrpSpPr/>
          <p:nvPr/>
        </p:nvGrpSpPr>
        <p:grpSpPr>
          <a:xfrm>
            <a:off x="6756764" y="870175"/>
            <a:ext cx="2273552" cy="3506074"/>
            <a:chOff x="6756764" y="818713"/>
            <a:chExt cx="2273552" cy="3506074"/>
          </a:xfrm>
        </p:grpSpPr>
        <p:pic>
          <p:nvPicPr>
            <p:cNvPr id="23" name="Picture 22" descr="A person with a beard and glasses&#10;&#10;Description automatically generated">
              <a:extLst>
                <a:ext uri="{FF2B5EF4-FFF2-40B4-BE49-F238E27FC236}">
                  <a16:creationId xmlns:a16="http://schemas.microsoft.com/office/drawing/2014/main" id="{8648BCA5-689A-F71B-9584-3F7059031C7B}"/>
                </a:ext>
              </a:extLst>
            </p:cNvPr>
            <p:cNvPicPr>
              <a:picLocks noChangeAspect="1"/>
            </p:cNvPicPr>
            <p:nvPr/>
          </p:nvPicPr>
          <p:blipFill rotWithShape="1">
            <a:blip r:embed="rId5"/>
            <a:srcRect b="18587"/>
            <a:stretch/>
          </p:blipFill>
          <p:spPr>
            <a:xfrm>
              <a:off x="6756764" y="818713"/>
              <a:ext cx="2273552" cy="2791334"/>
            </a:xfrm>
            <a:prstGeom prst="rect">
              <a:avLst/>
            </a:prstGeom>
          </p:spPr>
        </p:pic>
        <p:sp>
          <p:nvSpPr>
            <p:cNvPr id="24" name="TextBox 23">
              <a:extLst>
                <a:ext uri="{FF2B5EF4-FFF2-40B4-BE49-F238E27FC236}">
                  <a16:creationId xmlns:a16="http://schemas.microsoft.com/office/drawing/2014/main" id="{D5B6BFF6-A649-8892-3FE9-1E1D844F42DB}"/>
                </a:ext>
              </a:extLst>
            </p:cNvPr>
            <p:cNvSpPr txBox="1"/>
            <p:nvPr/>
          </p:nvSpPr>
          <p:spPr>
            <a:xfrm>
              <a:off x="7105083" y="3539444"/>
              <a:ext cx="1576914" cy="785343"/>
            </a:xfrm>
            <a:prstGeom prst="rect">
              <a:avLst/>
            </a:prstGeom>
            <a:noFill/>
          </p:spPr>
          <p:txBody>
            <a:bodyPr wrap="square" rtlCol="0">
              <a:spAutoFit/>
            </a:bodyPr>
            <a:lstStyle/>
            <a:p>
              <a:pPr algn="ctr">
                <a:lnSpc>
                  <a:spcPct val="150000"/>
                </a:lnSpc>
              </a:pPr>
              <a:r>
                <a:rPr lang="en-US" sz="1600"/>
                <a:t>Phan Bội Châu (1867 – 1940)</a:t>
              </a:r>
            </a:p>
          </p:txBody>
        </p:sp>
      </p:grpSp>
    </p:spTree>
    <p:extLst>
      <p:ext uri="{BB962C8B-B14F-4D97-AF65-F5344CB8AC3E}">
        <p14:creationId xmlns:p14="http://schemas.microsoft.com/office/powerpoint/2010/main" val="8806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7AA5AA8-4215-F1E8-D82E-B207E71FD1D1}"/>
              </a:ext>
            </a:extLst>
          </p:cNvPr>
          <p:cNvGrpSpPr/>
          <p:nvPr/>
        </p:nvGrpSpPr>
        <p:grpSpPr>
          <a:xfrm>
            <a:off x="4355774" y="274529"/>
            <a:ext cx="4052943" cy="4594442"/>
            <a:chOff x="540275" y="2270597"/>
            <a:chExt cx="4052943" cy="4594442"/>
          </a:xfrm>
        </p:grpSpPr>
        <p:pic>
          <p:nvPicPr>
            <p:cNvPr id="4" name="Picture 3">
              <a:extLst>
                <a:ext uri="{FF2B5EF4-FFF2-40B4-BE49-F238E27FC236}">
                  <a16:creationId xmlns:a16="http://schemas.microsoft.com/office/drawing/2014/main" id="{0105D8C3-B2E9-AFF3-359C-B6ECD56E6B26}"/>
                </a:ext>
              </a:extLst>
            </p:cNvPr>
            <p:cNvPicPr>
              <a:picLocks noChangeAspect="1"/>
            </p:cNvPicPr>
            <p:nvPr/>
          </p:nvPicPr>
          <p:blipFill>
            <a:blip r:embed="rId2"/>
            <a:srcRect/>
            <a:stretch/>
          </p:blipFill>
          <p:spPr>
            <a:xfrm>
              <a:off x="1344940" y="2270597"/>
              <a:ext cx="2597150" cy="3895725"/>
            </a:xfrm>
            <a:prstGeom prst="rect">
              <a:avLst/>
            </a:prstGeom>
          </p:spPr>
        </p:pic>
        <p:sp>
          <p:nvSpPr>
            <p:cNvPr id="5" name="TextBox 4">
              <a:extLst>
                <a:ext uri="{FF2B5EF4-FFF2-40B4-BE49-F238E27FC236}">
                  <a16:creationId xmlns:a16="http://schemas.microsoft.com/office/drawing/2014/main" id="{343B4640-52EF-98C7-B38B-77061AB33E6D}"/>
                </a:ext>
              </a:extLst>
            </p:cNvPr>
            <p:cNvSpPr txBox="1"/>
            <p:nvPr/>
          </p:nvSpPr>
          <p:spPr>
            <a:xfrm>
              <a:off x="540275" y="6166322"/>
              <a:ext cx="4052943" cy="698717"/>
            </a:xfrm>
            <a:prstGeom prst="rect">
              <a:avLst/>
            </a:prstGeom>
            <a:noFill/>
          </p:spPr>
          <p:txBody>
            <a:bodyPr wrap="square">
              <a:spAutoFit/>
            </a:bodyPr>
            <a:lstStyle/>
            <a:p>
              <a:pPr algn="ctr">
                <a:lnSpc>
                  <a:spcPct val="150000"/>
                </a:lnSpc>
              </a:pPr>
              <a:r>
                <a:rPr lang="vi-VN"/>
                <a:t>Phan Bội Châu (ngồi, thứ hai từ phải sang) và dân làng Asaba trước tấm bia</a:t>
              </a:r>
            </a:p>
          </p:txBody>
        </p:sp>
      </p:grpSp>
      <p:grpSp>
        <p:nvGrpSpPr>
          <p:cNvPr id="6" name="Group 5">
            <a:extLst>
              <a:ext uri="{FF2B5EF4-FFF2-40B4-BE49-F238E27FC236}">
                <a16:creationId xmlns:a16="http://schemas.microsoft.com/office/drawing/2014/main" id="{0016B8F2-41BD-B091-6B99-21F5346F8D1F}"/>
              </a:ext>
            </a:extLst>
          </p:cNvPr>
          <p:cNvGrpSpPr/>
          <p:nvPr/>
        </p:nvGrpSpPr>
        <p:grpSpPr>
          <a:xfrm>
            <a:off x="1191333" y="274529"/>
            <a:ext cx="3164441" cy="4594442"/>
            <a:chOff x="1621493" y="3944899"/>
            <a:chExt cx="3164441" cy="4594442"/>
          </a:xfrm>
        </p:grpSpPr>
        <p:pic>
          <p:nvPicPr>
            <p:cNvPr id="7" name="Picture 6">
              <a:extLst>
                <a:ext uri="{FF2B5EF4-FFF2-40B4-BE49-F238E27FC236}">
                  <a16:creationId xmlns:a16="http://schemas.microsoft.com/office/drawing/2014/main" id="{E84B4CB3-CC9B-9587-1F00-B527DA44D904}"/>
                </a:ext>
              </a:extLst>
            </p:cNvPr>
            <p:cNvPicPr>
              <a:picLocks noChangeAspect="1"/>
            </p:cNvPicPr>
            <p:nvPr/>
          </p:nvPicPr>
          <p:blipFill rotWithShape="1">
            <a:blip r:embed="rId3"/>
            <a:srcRect l="7743" t="10181" r="7711" b="11030"/>
            <a:stretch/>
          </p:blipFill>
          <p:spPr>
            <a:xfrm>
              <a:off x="1791514" y="3944899"/>
              <a:ext cx="2824401" cy="3895725"/>
            </a:xfrm>
            <a:prstGeom prst="rect">
              <a:avLst/>
            </a:prstGeom>
          </p:spPr>
        </p:pic>
        <p:sp>
          <p:nvSpPr>
            <p:cNvPr id="8" name="TextBox 7">
              <a:extLst>
                <a:ext uri="{FF2B5EF4-FFF2-40B4-BE49-F238E27FC236}">
                  <a16:creationId xmlns:a16="http://schemas.microsoft.com/office/drawing/2014/main" id="{4AB8CA89-65EB-523C-0982-D7036D589081}"/>
                </a:ext>
              </a:extLst>
            </p:cNvPr>
            <p:cNvSpPr txBox="1"/>
            <p:nvPr/>
          </p:nvSpPr>
          <p:spPr>
            <a:xfrm>
              <a:off x="1621493" y="7840624"/>
              <a:ext cx="3164441" cy="698717"/>
            </a:xfrm>
            <a:prstGeom prst="rect">
              <a:avLst/>
            </a:prstGeom>
            <a:noFill/>
          </p:spPr>
          <p:txBody>
            <a:bodyPr wrap="square">
              <a:spAutoFit/>
            </a:bodyPr>
            <a:lstStyle/>
            <a:p>
              <a:pPr algn="ctr">
                <a:lnSpc>
                  <a:spcPct val="150000"/>
                </a:lnSpc>
              </a:pPr>
              <a:r>
                <a:rPr lang="vi-VN"/>
                <a:t>Phan Bội Châu và Cường Để (Hoàng thân nhà Nguyễn) tại Nhật Bản</a:t>
              </a:r>
            </a:p>
          </p:txBody>
        </p:sp>
      </p:grpSp>
    </p:spTree>
    <p:extLst>
      <p:ext uri="{BB962C8B-B14F-4D97-AF65-F5344CB8AC3E}">
        <p14:creationId xmlns:p14="http://schemas.microsoft.com/office/powerpoint/2010/main" val="35493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016B8F2-41BD-B091-6B99-21F5346F8D1F}"/>
              </a:ext>
            </a:extLst>
          </p:cNvPr>
          <p:cNvGrpSpPr/>
          <p:nvPr/>
        </p:nvGrpSpPr>
        <p:grpSpPr>
          <a:xfrm>
            <a:off x="156766" y="155583"/>
            <a:ext cx="4363195" cy="3606378"/>
            <a:chOff x="902177" y="3902003"/>
            <a:chExt cx="4363195" cy="3606378"/>
          </a:xfrm>
        </p:grpSpPr>
        <p:pic>
          <p:nvPicPr>
            <p:cNvPr id="7" name="Picture 6">
              <a:extLst>
                <a:ext uri="{FF2B5EF4-FFF2-40B4-BE49-F238E27FC236}">
                  <a16:creationId xmlns:a16="http://schemas.microsoft.com/office/drawing/2014/main" id="{E84B4CB3-CC9B-9587-1F00-B527DA44D904}"/>
                </a:ext>
              </a:extLst>
            </p:cNvPr>
            <p:cNvPicPr>
              <a:picLocks noChangeAspect="1"/>
            </p:cNvPicPr>
            <p:nvPr/>
          </p:nvPicPr>
          <p:blipFill>
            <a:blip r:embed="rId2"/>
            <a:stretch/>
          </p:blipFill>
          <p:spPr>
            <a:xfrm>
              <a:off x="902177" y="3902003"/>
              <a:ext cx="4363195" cy="2907661"/>
            </a:xfrm>
            <a:prstGeom prst="rect">
              <a:avLst/>
            </a:prstGeom>
          </p:spPr>
        </p:pic>
        <p:sp>
          <p:nvSpPr>
            <p:cNvPr id="8" name="TextBox 7">
              <a:extLst>
                <a:ext uri="{FF2B5EF4-FFF2-40B4-BE49-F238E27FC236}">
                  <a16:creationId xmlns:a16="http://schemas.microsoft.com/office/drawing/2014/main" id="{4AB8CA89-65EB-523C-0982-D7036D589081}"/>
                </a:ext>
              </a:extLst>
            </p:cNvPr>
            <p:cNvSpPr txBox="1"/>
            <p:nvPr/>
          </p:nvSpPr>
          <p:spPr>
            <a:xfrm>
              <a:off x="1462774" y="6809664"/>
              <a:ext cx="3164441" cy="698717"/>
            </a:xfrm>
            <a:prstGeom prst="rect">
              <a:avLst/>
            </a:prstGeom>
            <a:noFill/>
          </p:spPr>
          <p:txBody>
            <a:bodyPr wrap="square">
              <a:spAutoFit/>
            </a:bodyPr>
            <a:lstStyle/>
            <a:p>
              <a:pPr algn="ctr">
                <a:lnSpc>
                  <a:spcPct val="150000"/>
                </a:lnSpc>
              </a:pPr>
              <a:r>
                <a:rPr lang="vi-VN"/>
                <a:t>Quốc kỳ Ngũ tinh theo cuốn Tự phán của Phan Bội Châu</a:t>
              </a:r>
            </a:p>
          </p:txBody>
        </p:sp>
      </p:grpSp>
      <p:grpSp>
        <p:nvGrpSpPr>
          <p:cNvPr id="11" name="Group 10">
            <a:extLst>
              <a:ext uri="{FF2B5EF4-FFF2-40B4-BE49-F238E27FC236}">
                <a16:creationId xmlns:a16="http://schemas.microsoft.com/office/drawing/2014/main" id="{953BBE2D-D043-02C7-6189-352CF55E5CCF}"/>
              </a:ext>
            </a:extLst>
          </p:cNvPr>
          <p:cNvGrpSpPr/>
          <p:nvPr/>
        </p:nvGrpSpPr>
        <p:grpSpPr>
          <a:xfrm>
            <a:off x="4624039" y="1609413"/>
            <a:ext cx="4363195" cy="3411169"/>
            <a:chOff x="902177" y="4097212"/>
            <a:chExt cx="4363195" cy="3411169"/>
          </a:xfrm>
        </p:grpSpPr>
        <p:pic>
          <p:nvPicPr>
            <p:cNvPr id="12" name="Picture 11">
              <a:extLst>
                <a:ext uri="{FF2B5EF4-FFF2-40B4-BE49-F238E27FC236}">
                  <a16:creationId xmlns:a16="http://schemas.microsoft.com/office/drawing/2014/main" id="{8D4310FA-34C6-021E-3215-48CFE98AC7CD}"/>
                </a:ext>
              </a:extLst>
            </p:cNvPr>
            <p:cNvPicPr>
              <a:picLocks noChangeAspect="1"/>
            </p:cNvPicPr>
            <p:nvPr/>
          </p:nvPicPr>
          <p:blipFill>
            <a:blip r:embed="rId3"/>
            <a:srcRect/>
            <a:stretch/>
          </p:blipFill>
          <p:spPr>
            <a:xfrm>
              <a:off x="902177" y="4097212"/>
              <a:ext cx="4363195" cy="2712452"/>
            </a:xfrm>
            <a:prstGeom prst="rect">
              <a:avLst/>
            </a:prstGeom>
          </p:spPr>
        </p:pic>
        <p:sp>
          <p:nvSpPr>
            <p:cNvPr id="13" name="TextBox 12">
              <a:extLst>
                <a:ext uri="{FF2B5EF4-FFF2-40B4-BE49-F238E27FC236}">
                  <a16:creationId xmlns:a16="http://schemas.microsoft.com/office/drawing/2014/main" id="{DC5322BD-EE0E-E9B6-D6BD-8F24474C9C02}"/>
                </a:ext>
              </a:extLst>
            </p:cNvPr>
            <p:cNvSpPr txBox="1"/>
            <p:nvPr/>
          </p:nvSpPr>
          <p:spPr>
            <a:xfrm>
              <a:off x="1278795" y="6809664"/>
              <a:ext cx="3609957" cy="698717"/>
            </a:xfrm>
            <a:prstGeom prst="rect">
              <a:avLst/>
            </a:prstGeom>
            <a:noFill/>
          </p:spPr>
          <p:txBody>
            <a:bodyPr wrap="square">
              <a:spAutoFit/>
            </a:bodyPr>
            <a:lstStyle/>
            <a:p>
              <a:pPr algn="ctr">
                <a:lnSpc>
                  <a:spcPct val="150000"/>
                </a:lnSpc>
              </a:pPr>
              <a:r>
                <a:rPr lang="vi-VN"/>
                <a:t>Tổ chức cách mạng Việt Nam Quang phục Hội được thành lập và đi vào hoạt động</a:t>
              </a:r>
            </a:p>
          </p:txBody>
        </p:sp>
      </p:grpSp>
    </p:spTree>
    <p:extLst>
      <p:ext uri="{BB962C8B-B14F-4D97-AF65-F5344CB8AC3E}">
        <p14:creationId xmlns:p14="http://schemas.microsoft.com/office/powerpoint/2010/main" val="401103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478D46-486C-87A4-6215-21D9068521DE}"/>
              </a:ext>
            </a:extLst>
          </p:cNvPr>
          <p:cNvGrpSpPr/>
          <p:nvPr/>
        </p:nvGrpSpPr>
        <p:grpSpPr>
          <a:xfrm>
            <a:off x="306366" y="342005"/>
            <a:ext cx="8542901" cy="4302409"/>
            <a:chOff x="306366" y="342005"/>
            <a:chExt cx="8542901" cy="4302409"/>
          </a:xfrm>
        </p:grpSpPr>
        <p:pic>
          <p:nvPicPr>
            <p:cNvPr id="7" name="Picture 6">
              <a:extLst>
                <a:ext uri="{FF2B5EF4-FFF2-40B4-BE49-F238E27FC236}">
                  <a16:creationId xmlns:a16="http://schemas.microsoft.com/office/drawing/2014/main" id="{E84B4CB3-CC9B-9587-1F00-B527DA44D904}"/>
                </a:ext>
              </a:extLst>
            </p:cNvPr>
            <p:cNvPicPr>
              <a:picLocks noChangeAspect="1"/>
            </p:cNvPicPr>
            <p:nvPr/>
          </p:nvPicPr>
          <p:blipFill>
            <a:blip r:embed="rId2"/>
            <a:srcRect/>
            <a:stretch/>
          </p:blipFill>
          <p:spPr>
            <a:xfrm>
              <a:off x="306366" y="342005"/>
              <a:ext cx="2490361" cy="3875782"/>
            </a:xfrm>
            <a:prstGeom prst="rect">
              <a:avLst/>
            </a:prstGeom>
          </p:spPr>
        </p:pic>
        <p:sp>
          <p:nvSpPr>
            <p:cNvPr id="8" name="TextBox 7">
              <a:extLst>
                <a:ext uri="{FF2B5EF4-FFF2-40B4-BE49-F238E27FC236}">
                  <a16:creationId xmlns:a16="http://schemas.microsoft.com/office/drawing/2014/main" id="{4AB8CA89-65EB-523C-0982-D7036D589081}"/>
                </a:ext>
              </a:extLst>
            </p:cNvPr>
            <p:cNvSpPr txBox="1"/>
            <p:nvPr/>
          </p:nvSpPr>
          <p:spPr>
            <a:xfrm>
              <a:off x="1904984" y="4268862"/>
              <a:ext cx="5334032" cy="375552"/>
            </a:xfrm>
            <a:prstGeom prst="rect">
              <a:avLst/>
            </a:prstGeom>
            <a:noFill/>
          </p:spPr>
          <p:txBody>
            <a:bodyPr wrap="square">
              <a:spAutoFit/>
            </a:bodyPr>
            <a:lstStyle/>
            <a:p>
              <a:pPr algn="ctr">
                <a:lnSpc>
                  <a:spcPct val="150000"/>
                </a:lnSpc>
              </a:pPr>
              <a:r>
                <a:rPr lang="vi-VN"/>
                <a:t>Chương trình và giấy thề của Việt Nam Quang Phục Hội</a:t>
              </a:r>
            </a:p>
          </p:txBody>
        </p:sp>
        <p:pic>
          <p:nvPicPr>
            <p:cNvPr id="12" name="Picture 11">
              <a:extLst>
                <a:ext uri="{FF2B5EF4-FFF2-40B4-BE49-F238E27FC236}">
                  <a16:creationId xmlns:a16="http://schemas.microsoft.com/office/drawing/2014/main" id="{8D4310FA-34C6-021E-3215-48CFE98AC7CD}"/>
                </a:ext>
              </a:extLst>
            </p:cNvPr>
            <p:cNvPicPr>
              <a:picLocks noChangeAspect="1"/>
            </p:cNvPicPr>
            <p:nvPr/>
          </p:nvPicPr>
          <p:blipFill>
            <a:blip r:embed="rId3"/>
            <a:srcRect/>
            <a:stretch/>
          </p:blipFill>
          <p:spPr>
            <a:xfrm>
              <a:off x="2881566" y="342005"/>
              <a:ext cx="5967701" cy="3875782"/>
            </a:xfrm>
            <a:prstGeom prst="rect">
              <a:avLst/>
            </a:prstGeom>
          </p:spPr>
        </p:pic>
      </p:grpSp>
    </p:spTree>
    <p:extLst>
      <p:ext uri="{BB962C8B-B14F-4D97-AF65-F5344CB8AC3E}">
        <p14:creationId xmlns:p14="http://schemas.microsoft.com/office/powerpoint/2010/main" val="302811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77E016-8B74-CBFA-152B-B75112AB9E0B}"/>
              </a:ext>
            </a:extLst>
          </p:cNvPr>
          <p:cNvSpPr txBox="1"/>
          <p:nvPr/>
        </p:nvSpPr>
        <p:spPr>
          <a:xfrm>
            <a:off x="1493681" y="187248"/>
            <a:ext cx="6156635" cy="958660"/>
          </a:xfrm>
          <a:prstGeom prst="rect">
            <a:avLst/>
          </a:prstGeom>
          <a:noFill/>
        </p:spPr>
        <p:txBody>
          <a:bodyPr wrap="square">
            <a:spAutoFit/>
          </a:bodyPr>
          <a:lstStyle/>
          <a:p>
            <a:pPr algn="ctr" defTabSz="457200">
              <a:lnSpc>
                <a:spcPct val="150000"/>
              </a:lnSpc>
              <a:spcBef>
                <a:spcPts val="50"/>
              </a:spcBef>
              <a:spcAft>
                <a:spcPts val="50"/>
              </a:spcAft>
              <a:buClrTx/>
              <a:defRPr/>
            </a:pPr>
            <a:r>
              <a:rPr lang="vi-VN" sz="2000" b="1" kern="1200">
                <a:solidFill>
                  <a:srgbClr val="C00000"/>
                </a:solidFill>
                <a:latin typeface="Arial" panose="020B0604020202020204" pitchFamily="34" charset="0"/>
                <a:ea typeface="Calibri" panose="020F0502020204030204" pitchFamily="34" charset="0"/>
                <a:cs typeface="Arial" panose="020B0604020202020204" pitchFamily="34" charset="0"/>
              </a:rPr>
              <a:t>C</a:t>
            </a:r>
            <a:r>
              <a:rPr lang="en-US" sz="2000" b="1" kern="1200">
                <a:solidFill>
                  <a:srgbClr val="C00000"/>
                </a:solidFill>
                <a:latin typeface="Arial" panose="020B0604020202020204" pitchFamily="34" charset="0"/>
                <a:ea typeface="Calibri" panose="020F0502020204030204" pitchFamily="34" charset="0"/>
                <a:cs typeface="Arial" panose="020B0604020202020204" pitchFamily="34" charset="0"/>
              </a:rPr>
              <a:t>ác em hãy xem các video sau để hiểu hơn về Phan Bội Châu và phong trào Đông Du</a:t>
            </a:r>
          </a:p>
        </p:txBody>
      </p:sp>
      <p:sp>
        <p:nvSpPr>
          <p:cNvPr id="5" name="Rectangle: Rounded Corners 4">
            <a:extLst>
              <a:ext uri="{FF2B5EF4-FFF2-40B4-BE49-F238E27FC236}">
                <a16:creationId xmlns:a16="http://schemas.microsoft.com/office/drawing/2014/main" id="{70E4595E-080A-28CD-BCA9-90C838BBF730}"/>
              </a:ext>
            </a:extLst>
          </p:cNvPr>
          <p:cNvSpPr/>
          <p:nvPr/>
        </p:nvSpPr>
        <p:spPr>
          <a:xfrm>
            <a:off x="631189" y="3077737"/>
            <a:ext cx="2148469" cy="1278673"/>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Phan Bội Châu và việc thành lập Duy Tân Hội</a:t>
            </a:r>
          </a:p>
        </p:txBody>
      </p:sp>
      <p:sp>
        <p:nvSpPr>
          <p:cNvPr id="6" name="Rectangle: Rounded Corners 5">
            <a:extLst>
              <a:ext uri="{FF2B5EF4-FFF2-40B4-BE49-F238E27FC236}">
                <a16:creationId xmlns:a16="http://schemas.microsoft.com/office/drawing/2014/main" id="{A807495B-482E-7713-CBBF-86C2C5217F2B}"/>
              </a:ext>
            </a:extLst>
          </p:cNvPr>
          <p:cNvSpPr/>
          <p:nvPr/>
        </p:nvSpPr>
        <p:spPr>
          <a:xfrm>
            <a:off x="3497763" y="3077736"/>
            <a:ext cx="2148469" cy="1278673"/>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Phan Bội Châu phát động phong trào Đông Du</a:t>
            </a:r>
          </a:p>
        </p:txBody>
      </p:sp>
      <p:sp>
        <p:nvSpPr>
          <p:cNvPr id="7" name="Rectangle: Rounded Corners 6">
            <a:extLst>
              <a:ext uri="{FF2B5EF4-FFF2-40B4-BE49-F238E27FC236}">
                <a16:creationId xmlns:a16="http://schemas.microsoft.com/office/drawing/2014/main" id="{823E3A4E-1373-0BF2-ADED-5E168989E518}"/>
              </a:ext>
            </a:extLst>
          </p:cNvPr>
          <p:cNvSpPr/>
          <p:nvPr/>
        </p:nvSpPr>
        <p:spPr>
          <a:xfrm>
            <a:off x="6364342" y="3077735"/>
            <a:ext cx="2148469" cy="1278673"/>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rPr>
              <a:t>Hội Việt Nam Quang phục được thành lập</a:t>
            </a:r>
            <a:endParaRPr lang="en-US" sz="1800">
              <a:solidFill>
                <a:srgbClr val="000000"/>
              </a:solidFill>
            </a:endParaRPr>
          </a:p>
        </p:txBody>
      </p:sp>
    </p:spTree>
    <p:extLst>
      <p:ext uri="{BB962C8B-B14F-4D97-AF65-F5344CB8AC3E}">
        <p14:creationId xmlns:p14="http://schemas.microsoft.com/office/powerpoint/2010/main" val="353045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7AA5AA8-4215-F1E8-D82E-B207E71FD1D1}"/>
              </a:ext>
            </a:extLst>
          </p:cNvPr>
          <p:cNvGrpSpPr/>
          <p:nvPr/>
        </p:nvGrpSpPr>
        <p:grpSpPr>
          <a:xfrm>
            <a:off x="4790284" y="1565447"/>
            <a:ext cx="4091442" cy="3391599"/>
            <a:chOff x="158876" y="2214438"/>
            <a:chExt cx="4091442" cy="3391599"/>
          </a:xfrm>
        </p:grpSpPr>
        <p:pic>
          <p:nvPicPr>
            <p:cNvPr id="4" name="Picture 3">
              <a:extLst>
                <a:ext uri="{FF2B5EF4-FFF2-40B4-BE49-F238E27FC236}">
                  <a16:creationId xmlns:a16="http://schemas.microsoft.com/office/drawing/2014/main" id="{0105D8C3-B2E9-AFF3-359C-B6ECD56E6B26}"/>
                </a:ext>
              </a:extLst>
            </p:cNvPr>
            <p:cNvPicPr>
              <a:picLocks noChangeAspect="1"/>
            </p:cNvPicPr>
            <p:nvPr/>
          </p:nvPicPr>
          <p:blipFill>
            <a:blip r:embed="rId2"/>
            <a:srcRect/>
            <a:stretch/>
          </p:blipFill>
          <p:spPr>
            <a:xfrm>
              <a:off x="158876" y="2214438"/>
              <a:ext cx="4034279" cy="2692882"/>
            </a:xfrm>
            <a:prstGeom prst="rect">
              <a:avLst/>
            </a:prstGeom>
          </p:spPr>
        </p:pic>
        <p:sp>
          <p:nvSpPr>
            <p:cNvPr id="5" name="TextBox 4">
              <a:extLst>
                <a:ext uri="{FF2B5EF4-FFF2-40B4-BE49-F238E27FC236}">
                  <a16:creationId xmlns:a16="http://schemas.microsoft.com/office/drawing/2014/main" id="{343B4640-52EF-98C7-B38B-77061AB33E6D}"/>
                </a:ext>
              </a:extLst>
            </p:cNvPr>
            <p:cNvSpPr txBox="1"/>
            <p:nvPr/>
          </p:nvSpPr>
          <p:spPr>
            <a:xfrm>
              <a:off x="197375" y="4907320"/>
              <a:ext cx="4052943" cy="698717"/>
            </a:xfrm>
            <a:prstGeom prst="rect">
              <a:avLst/>
            </a:prstGeom>
            <a:noFill/>
          </p:spPr>
          <p:txBody>
            <a:bodyPr wrap="square">
              <a:spAutoFit/>
            </a:bodyPr>
            <a:lstStyle/>
            <a:p>
              <a:pPr algn="ctr">
                <a:lnSpc>
                  <a:spcPct val="150000"/>
                </a:lnSpc>
              </a:pPr>
              <a:r>
                <a:rPr lang="vi-VN"/>
                <a:t>Căn nhà tranh là nơi ở của </a:t>
              </a:r>
            </a:p>
            <a:p>
              <a:pPr algn="ctr">
                <a:lnSpc>
                  <a:spcPct val="150000"/>
                </a:lnSpc>
              </a:pPr>
              <a:r>
                <a:rPr lang="vi-VN"/>
                <a:t>“ông già Bến Ngự”</a:t>
              </a:r>
            </a:p>
          </p:txBody>
        </p:sp>
      </p:grpSp>
      <p:grpSp>
        <p:nvGrpSpPr>
          <p:cNvPr id="6" name="Group 5">
            <a:extLst>
              <a:ext uri="{FF2B5EF4-FFF2-40B4-BE49-F238E27FC236}">
                <a16:creationId xmlns:a16="http://schemas.microsoft.com/office/drawing/2014/main" id="{0016B8F2-41BD-B091-6B99-21F5346F8D1F}"/>
              </a:ext>
            </a:extLst>
          </p:cNvPr>
          <p:cNvGrpSpPr/>
          <p:nvPr/>
        </p:nvGrpSpPr>
        <p:grpSpPr>
          <a:xfrm>
            <a:off x="262274" y="230105"/>
            <a:ext cx="4309726" cy="3931012"/>
            <a:chOff x="1007290" y="3955930"/>
            <a:chExt cx="4309726" cy="3931012"/>
          </a:xfrm>
        </p:grpSpPr>
        <p:pic>
          <p:nvPicPr>
            <p:cNvPr id="7" name="Picture 6">
              <a:extLst>
                <a:ext uri="{FF2B5EF4-FFF2-40B4-BE49-F238E27FC236}">
                  <a16:creationId xmlns:a16="http://schemas.microsoft.com/office/drawing/2014/main" id="{E84B4CB3-CC9B-9587-1F00-B527DA44D904}"/>
                </a:ext>
              </a:extLst>
            </p:cNvPr>
            <p:cNvPicPr>
              <a:picLocks noChangeAspect="1"/>
            </p:cNvPicPr>
            <p:nvPr/>
          </p:nvPicPr>
          <p:blipFill>
            <a:blip r:embed="rId3"/>
            <a:srcRect/>
            <a:stretch/>
          </p:blipFill>
          <p:spPr>
            <a:xfrm>
              <a:off x="1007290" y="3955930"/>
              <a:ext cx="4309726" cy="3232295"/>
            </a:xfrm>
            <a:prstGeom prst="rect">
              <a:avLst/>
            </a:prstGeom>
          </p:spPr>
        </p:pic>
        <p:sp>
          <p:nvSpPr>
            <p:cNvPr id="8" name="TextBox 7">
              <a:extLst>
                <a:ext uri="{FF2B5EF4-FFF2-40B4-BE49-F238E27FC236}">
                  <a16:creationId xmlns:a16="http://schemas.microsoft.com/office/drawing/2014/main" id="{4AB8CA89-65EB-523C-0982-D7036D589081}"/>
                </a:ext>
              </a:extLst>
            </p:cNvPr>
            <p:cNvSpPr txBox="1"/>
            <p:nvPr/>
          </p:nvSpPr>
          <p:spPr>
            <a:xfrm>
              <a:off x="1438050" y="7188225"/>
              <a:ext cx="3448206" cy="698717"/>
            </a:xfrm>
            <a:prstGeom prst="rect">
              <a:avLst/>
            </a:prstGeom>
            <a:noFill/>
          </p:spPr>
          <p:txBody>
            <a:bodyPr wrap="square">
              <a:spAutoFit/>
            </a:bodyPr>
            <a:lstStyle/>
            <a:p>
              <a:pPr algn="ctr">
                <a:lnSpc>
                  <a:spcPct val="150000"/>
                </a:lnSpc>
              </a:pPr>
              <a:r>
                <a:rPr lang="vi-VN"/>
                <a:t>Tượng đồng Phan Bội Châu, 19 Lê Lợi, bên cầu Trường Tiền, Thanh phố Huế</a:t>
              </a:r>
            </a:p>
          </p:txBody>
        </p:sp>
      </p:grpSp>
    </p:spTree>
    <p:extLst>
      <p:ext uri="{BB962C8B-B14F-4D97-AF65-F5344CB8AC3E}">
        <p14:creationId xmlns:p14="http://schemas.microsoft.com/office/powerpoint/2010/main" val="8314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7AA5AA8-4215-F1E8-D82E-B207E71FD1D1}"/>
              </a:ext>
            </a:extLst>
          </p:cNvPr>
          <p:cNvGrpSpPr/>
          <p:nvPr/>
        </p:nvGrpSpPr>
        <p:grpSpPr>
          <a:xfrm>
            <a:off x="4790284" y="1929034"/>
            <a:ext cx="4091442" cy="3066729"/>
            <a:chOff x="158876" y="2216143"/>
            <a:chExt cx="4091442" cy="3066729"/>
          </a:xfrm>
        </p:grpSpPr>
        <p:pic>
          <p:nvPicPr>
            <p:cNvPr id="4" name="Picture 3">
              <a:extLst>
                <a:ext uri="{FF2B5EF4-FFF2-40B4-BE49-F238E27FC236}">
                  <a16:creationId xmlns:a16="http://schemas.microsoft.com/office/drawing/2014/main" id="{0105D8C3-B2E9-AFF3-359C-B6ECD56E6B26}"/>
                </a:ext>
              </a:extLst>
            </p:cNvPr>
            <p:cNvPicPr>
              <a:picLocks noChangeAspect="1"/>
            </p:cNvPicPr>
            <p:nvPr/>
          </p:nvPicPr>
          <p:blipFill>
            <a:blip r:embed="rId2"/>
            <a:srcRect/>
            <a:stretch/>
          </p:blipFill>
          <p:spPr>
            <a:xfrm>
              <a:off x="158876" y="2216143"/>
              <a:ext cx="4091442" cy="2727628"/>
            </a:xfrm>
            <a:prstGeom prst="rect">
              <a:avLst/>
            </a:prstGeom>
          </p:spPr>
        </p:pic>
        <p:sp>
          <p:nvSpPr>
            <p:cNvPr id="5" name="TextBox 4">
              <a:extLst>
                <a:ext uri="{FF2B5EF4-FFF2-40B4-BE49-F238E27FC236}">
                  <a16:creationId xmlns:a16="http://schemas.microsoft.com/office/drawing/2014/main" id="{343B4640-52EF-98C7-B38B-77061AB33E6D}"/>
                </a:ext>
              </a:extLst>
            </p:cNvPr>
            <p:cNvSpPr txBox="1"/>
            <p:nvPr/>
          </p:nvSpPr>
          <p:spPr>
            <a:xfrm>
              <a:off x="197375" y="4907320"/>
              <a:ext cx="4052943" cy="375552"/>
            </a:xfrm>
            <a:prstGeom prst="rect">
              <a:avLst/>
            </a:prstGeom>
            <a:noFill/>
          </p:spPr>
          <p:txBody>
            <a:bodyPr wrap="square">
              <a:spAutoFit/>
            </a:bodyPr>
            <a:lstStyle/>
            <a:p>
              <a:pPr algn="ctr">
                <a:lnSpc>
                  <a:spcPct val="150000"/>
                </a:lnSpc>
              </a:pPr>
              <a:r>
                <a:rPr lang="vi-VN"/>
                <a:t>Mộ Phan Bội Châu</a:t>
              </a:r>
            </a:p>
          </p:txBody>
        </p:sp>
      </p:grpSp>
      <p:grpSp>
        <p:nvGrpSpPr>
          <p:cNvPr id="6" name="Group 5">
            <a:extLst>
              <a:ext uri="{FF2B5EF4-FFF2-40B4-BE49-F238E27FC236}">
                <a16:creationId xmlns:a16="http://schemas.microsoft.com/office/drawing/2014/main" id="{0016B8F2-41BD-B091-6B99-21F5346F8D1F}"/>
              </a:ext>
            </a:extLst>
          </p:cNvPr>
          <p:cNvGrpSpPr/>
          <p:nvPr/>
        </p:nvGrpSpPr>
        <p:grpSpPr>
          <a:xfrm>
            <a:off x="262274" y="230105"/>
            <a:ext cx="4309726" cy="3931011"/>
            <a:chOff x="1007290" y="3955930"/>
            <a:chExt cx="4309726" cy="3931011"/>
          </a:xfrm>
        </p:grpSpPr>
        <p:pic>
          <p:nvPicPr>
            <p:cNvPr id="7" name="Picture 6">
              <a:extLst>
                <a:ext uri="{FF2B5EF4-FFF2-40B4-BE49-F238E27FC236}">
                  <a16:creationId xmlns:a16="http://schemas.microsoft.com/office/drawing/2014/main" id="{E84B4CB3-CC9B-9587-1F00-B527DA44D904}"/>
                </a:ext>
              </a:extLst>
            </p:cNvPr>
            <p:cNvPicPr>
              <a:picLocks noChangeAspect="1"/>
            </p:cNvPicPr>
            <p:nvPr/>
          </p:nvPicPr>
          <p:blipFill>
            <a:blip r:embed="rId3"/>
            <a:srcRect/>
            <a:stretch/>
          </p:blipFill>
          <p:spPr>
            <a:xfrm>
              <a:off x="1007290" y="3955930"/>
              <a:ext cx="4309726" cy="3232294"/>
            </a:xfrm>
            <a:prstGeom prst="rect">
              <a:avLst/>
            </a:prstGeom>
          </p:spPr>
        </p:pic>
        <p:sp>
          <p:nvSpPr>
            <p:cNvPr id="8" name="TextBox 7">
              <a:extLst>
                <a:ext uri="{FF2B5EF4-FFF2-40B4-BE49-F238E27FC236}">
                  <a16:creationId xmlns:a16="http://schemas.microsoft.com/office/drawing/2014/main" id="{4AB8CA89-65EB-523C-0982-D7036D589081}"/>
                </a:ext>
              </a:extLst>
            </p:cNvPr>
            <p:cNvSpPr txBox="1"/>
            <p:nvPr/>
          </p:nvSpPr>
          <p:spPr>
            <a:xfrm>
              <a:off x="1438050" y="7188224"/>
              <a:ext cx="3448206" cy="698717"/>
            </a:xfrm>
            <a:prstGeom prst="rect">
              <a:avLst/>
            </a:prstGeom>
            <a:noFill/>
          </p:spPr>
          <p:txBody>
            <a:bodyPr wrap="square">
              <a:spAutoFit/>
            </a:bodyPr>
            <a:lstStyle/>
            <a:p>
              <a:pPr algn="ctr">
                <a:lnSpc>
                  <a:spcPct val="150000"/>
                </a:lnSpc>
              </a:pPr>
              <a:r>
                <a:rPr lang="vi-VN"/>
                <a:t>Nơi an trí Ông già Bến Ngự </a:t>
              </a:r>
            </a:p>
            <a:p>
              <a:pPr algn="ctr">
                <a:lnSpc>
                  <a:spcPct val="150000"/>
                </a:lnSpc>
              </a:pPr>
              <a:r>
                <a:rPr lang="vi-VN"/>
                <a:t>vào những năm cuối đời</a:t>
              </a:r>
            </a:p>
          </p:txBody>
        </p:sp>
      </p:grpSp>
    </p:spTree>
    <p:extLst>
      <p:ext uri="{BB962C8B-B14F-4D97-AF65-F5344CB8AC3E}">
        <p14:creationId xmlns:p14="http://schemas.microsoft.com/office/powerpoint/2010/main" val="316244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4" name="Arrow: Pentagon 3">
            <a:extLst>
              <a:ext uri="{FF2B5EF4-FFF2-40B4-BE49-F238E27FC236}">
                <a16:creationId xmlns:a16="http://schemas.microsoft.com/office/drawing/2014/main" id="{D2DA4A10-4A98-98BC-DF09-5D909B4A8A26}"/>
              </a:ext>
            </a:extLst>
          </p:cNvPr>
          <p:cNvSpPr/>
          <p:nvPr/>
        </p:nvSpPr>
        <p:spPr>
          <a:xfrm>
            <a:off x="0" y="253718"/>
            <a:ext cx="2124076" cy="564995"/>
          </a:xfrm>
          <a:prstGeom prst="homePlate">
            <a:avLst/>
          </a:prstGeom>
          <a:solidFill>
            <a:srgbClr val="D6B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000000"/>
                </a:solidFill>
              </a:rPr>
              <a:t>Nhận xét</a:t>
            </a:r>
          </a:p>
        </p:txBody>
      </p:sp>
      <p:sp>
        <p:nvSpPr>
          <p:cNvPr id="8" name="Rectangle: Rounded Corners 7">
            <a:extLst>
              <a:ext uri="{FF2B5EF4-FFF2-40B4-BE49-F238E27FC236}">
                <a16:creationId xmlns:a16="http://schemas.microsoft.com/office/drawing/2014/main" id="{4D0DE067-ACCE-C261-DB53-319BB06197CC}"/>
              </a:ext>
            </a:extLst>
          </p:cNvPr>
          <p:cNvSpPr/>
          <p:nvPr/>
        </p:nvSpPr>
        <p:spPr>
          <a:xfrm>
            <a:off x="428624" y="973291"/>
            <a:ext cx="4600691" cy="1941359"/>
          </a:xfrm>
          <a:prstGeom prst="roundRect">
            <a:avLst>
              <a:gd name="adj" fmla="val 8047"/>
            </a:avLst>
          </a:prstGeom>
          <a:solidFill>
            <a:srgbClr val="FFFFFF"/>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Mục đích cao nhất của Phan Bội Châu là cứu nước, giải phóng dân tộc. Việc ông lựa chọn thay đổi cách làm cũng nhằm giải phóng dân tộc.</a:t>
            </a:r>
            <a:endParaRPr lang="en-US" sz="2000">
              <a:solidFill>
                <a:srgbClr val="000000"/>
              </a:solidFill>
            </a:endParaRPr>
          </a:p>
        </p:txBody>
      </p:sp>
      <p:sp>
        <p:nvSpPr>
          <p:cNvPr id="12" name="Rectangle: Rounded Corners 11">
            <a:extLst>
              <a:ext uri="{FF2B5EF4-FFF2-40B4-BE49-F238E27FC236}">
                <a16:creationId xmlns:a16="http://schemas.microsoft.com/office/drawing/2014/main" id="{BD0C382D-557F-8305-C412-A2D6422410C7}"/>
              </a:ext>
            </a:extLst>
          </p:cNvPr>
          <p:cNvSpPr/>
          <p:nvPr/>
        </p:nvSpPr>
        <p:spPr>
          <a:xfrm>
            <a:off x="428624" y="3038475"/>
            <a:ext cx="4600691" cy="1869703"/>
          </a:xfrm>
          <a:prstGeom prst="roundRect">
            <a:avLst>
              <a:gd name="adj" fmla="val 8047"/>
            </a:avLst>
          </a:prstGeom>
          <a:solidFill>
            <a:srgbClr val="FFFFFF"/>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Những đóng góp của </a:t>
            </a:r>
            <a:r>
              <a:rPr lang="en-US" sz="2000">
                <a:solidFill>
                  <a:srgbClr val="000000"/>
                </a:solidFill>
              </a:rPr>
              <a:t>ông </a:t>
            </a:r>
            <a:r>
              <a:rPr lang="vi-VN" sz="2000">
                <a:solidFill>
                  <a:srgbClr val="000000"/>
                </a:solidFill>
              </a:rPr>
              <a:t>đối với phong trào yêu nước và lịch sử dân tộc có ý nghĩa rất lớn, </a:t>
            </a:r>
            <a:r>
              <a:rPr lang="en-US" sz="2000">
                <a:solidFill>
                  <a:srgbClr val="000000"/>
                </a:solidFill>
              </a:rPr>
              <a:t>n</a:t>
            </a:r>
            <a:r>
              <a:rPr lang="vi-VN" sz="2000">
                <a:solidFill>
                  <a:srgbClr val="000000"/>
                </a:solidFill>
              </a:rPr>
              <a:t>hiều trường học, đường phố,… mang tên </a:t>
            </a:r>
            <a:r>
              <a:rPr lang="en-US" sz="2000">
                <a:solidFill>
                  <a:srgbClr val="000000"/>
                </a:solidFill>
              </a:rPr>
              <a:t>ông.</a:t>
            </a:r>
          </a:p>
        </p:txBody>
      </p:sp>
      <p:pic>
        <p:nvPicPr>
          <p:cNvPr id="3" name="Picture 2">
            <a:extLst>
              <a:ext uri="{FF2B5EF4-FFF2-40B4-BE49-F238E27FC236}">
                <a16:creationId xmlns:a16="http://schemas.microsoft.com/office/drawing/2014/main" id="{B5DEADBA-5BFC-7CCF-DF8D-499D213EC1C7}"/>
              </a:ext>
            </a:extLst>
          </p:cNvPr>
          <p:cNvPicPr>
            <a:picLocks noChangeAspect="1"/>
          </p:cNvPicPr>
          <p:nvPr/>
        </p:nvPicPr>
        <p:blipFill rotWithShape="1">
          <a:blip r:embed="rId3"/>
          <a:srcRect l="27814" t="533" r="17088" b="566"/>
          <a:stretch/>
        </p:blipFill>
        <p:spPr>
          <a:xfrm>
            <a:off x="5419724" y="561112"/>
            <a:ext cx="3228977" cy="4347066"/>
          </a:xfrm>
          <a:prstGeom prst="rect">
            <a:avLst/>
          </a:prstGeom>
          <a:ln>
            <a:noFill/>
          </a:ln>
          <a:effectLst>
            <a:softEdge rad="112500"/>
          </a:effectLst>
        </p:spPr>
      </p:pic>
    </p:spTree>
    <p:extLst>
      <p:ext uri="{BB962C8B-B14F-4D97-AF65-F5344CB8AC3E}">
        <p14:creationId xmlns:p14="http://schemas.microsoft.com/office/powerpoint/2010/main" val="213340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edg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4CFC0"/>
        </a:solidFill>
        <a:effectLst/>
      </p:bgPr>
    </p:bg>
    <p:spTree>
      <p:nvGrpSpPr>
        <p:cNvPr id="1" name="Shape 280"/>
        <p:cNvGrpSpPr/>
        <p:nvPr/>
      </p:nvGrpSpPr>
      <p:grpSpPr>
        <a:xfrm>
          <a:off x="0" y="0"/>
          <a:ext cx="0" cy="0"/>
          <a:chOff x="0" y="0"/>
          <a:chExt cx="0" cy="0"/>
        </a:xfrm>
      </p:grpSpPr>
      <p:cxnSp>
        <p:nvCxnSpPr>
          <p:cNvPr id="284" name="Google Shape;284;p45"/>
          <p:cNvCxnSpPr/>
          <p:nvPr/>
        </p:nvCxnSpPr>
        <p:spPr>
          <a:xfrm>
            <a:off x="4401588" y="3901550"/>
            <a:ext cx="0" cy="650700"/>
          </a:xfrm>
          <a:prstGeom prst="straightConnector1">
            <a:avLst/>
          </a:prstGeom>
          <a:noFill/>
          <a:ln w="76200" cap="flat" cmpd="sng">
            <a:solidFill>
              <a:srgbClr val="A4AC86"/>
            </a:solidFill>
            <a:prstDash val="solid"/>
            <a:round/>
            <a:headEnd type="none" w="med" len="med"/>
            <a:tailEnd type="none" w="med" len="med"/>
          </a:ln>
        </p:spPr>
      </p:cxnSp>
      <p:pic>
        <p:nvPicPr>
          <p:cNvPr id="285" name="Google Shape;285;p45"/>
          <p:cNvPicPr preferRelativeResize="0">
            <a:picLocks noGrp="1"/>
          </p:cNvPicPr>
          <p:nvPr>
            <p:ph type="pic" idx="3"/>
          </p:nvPr>
        </p:nvPicPr>
        <p:blipFill rotWithShape="1">
          <a:blip r:embed="rId3"/>
          <a:srcRect l="28201" t="243" r="5881" b="-243"/>
          <a:stretch/>
        </p:blipFill>
        <p:spPr>
          <a:xfrm>
            <a:off x="918283" y="793105"/>
            <a:ext cx="3117599" cy="3579300"/>
          </a:xfrm>
          <a:prstGeom prst="rect">
            <a:avLst/>
          </a:prstGeom>
        </p:spPr>
      </p:pic>
      <p:sp>
        <p:nvSpPr>
          <p:cNvPr id="286" name="Google Shape;286;p45"/>
          <p:cNvSpPr/>
          <p:nvPr/>
        </p:nvSpPr>
        <p:spPr>
          <a:xfrm>
            <a:off x="856838" y="758325"/>
            <a:ext cx="3240388" cy="325801"/>
          </a:xfrm>
          <a:custGeom>
            <a:avLst/>
            <a:gdLst/>
            <a:ahLst/>
            <a:cxnLst/>
            <a:rect l="l" t="t" r="r" b="b"/>
            <a:pathLst>
              <a:path w="100376" h="5334" extrusionOk="0">
                <a:moveTo>
                  <a:pt x="0" y="1"/>
                </a:moveTo>
                <a:lnTo>
                  <a:pt x="0" y="3374"/>
                </a:lnTo>
                <a:lnTo>
                  <a:pt x="1810" y="4474"/>
                </a:lnTo>
                <a:lnTo>
                  <a:pt x="6028" y="4474"/>
                </a:lnTo>
                <a:lnTo>
                  <a:pt x="7566" y="3594"/>
                </a:lnTo>
                <a:lnTo>
                  <a:pt x="12245" y="3921"/>
                </a:lnTo>
                <a:lnTo>
                  <a:pt x="27323" y="2970"/>
                </a:lnTo>
                <a:lnTo>
                  <a:pt x="35702" y="3719"/>
                </a:lnTo>
                <a:lnTo>
                  <a:pt x="34127" y="5118"/>
                </a:lnTo>
                <a:lnTo>
                  <a:pt x="38586" y="5333"/>
                </a:lnTo>
                <a:lnTo>
                  <a:pt x="41354" y="4630"/>
                </a:lnTo>
                <a:lnTo>
                  <a:pt x="46516" y="4149"/>
                </a:lnTo>
                <a:lnTo>
                  <a:pt x="52231" y="4363"/>
                </a:lnTo>
                <a:lnTo>
                  <a:pt x="54602" y="3738"/>
                </a:lnTo>
                <a:lnTo>
                  <a:pt x="67251" y="2970"/>
                </a:lnTo>
                <a:lnTo>
                  <a:pt x="84913" y="3374"/>
                </a:lnTo>
                <a:lnTo>
                  <a:pt x="96956" y="2873"/>
                </a:lnTo>
                <a:lnTo>
                  <a:pt x="100375" y="1902"/>
                </a:lnTo>
                <a:lnTo>
                  <a:pt x="10037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45"/>
          <p:cNvSpPr/>
          <p:nvPr/>
        </p:nvSpPr>
        <p:spPr>
          <a:xfrm rot="10800000">
            <a:off x="856924" y="4063999"/>
            <a:ext cx="3240388" cy="325801"/>
          </a:xfrm>
          <a:custGeom>
            <a:avLst/>
            <a:gdLst/>
            <a:ahLst/>
            <a:cxnLst/>
            <a:rect l="l" t="t" r="r" b="b"/>
            <a:pathLst>
              <a:path w="100376" h="5334" extrusionOk="0">
                <a:moveTo>
                  <a:pt x="0" y="1"/>
                </a:moveTo>
                <a:lnTo>
                  <a:pt x="0" y="3374"/>
                </a:lnTo>
                <a:lnTo>
                  <a:pt x="1810" y="4474"/>
                </a:lnTo>
                <a:lnTo>
                  <a:pt x="6028" y="4474"/>
                </a:lnTo>
                <a:lnTo>
                  <a:pt x="7566" y="3594"/>
                </a:lnTo>
                <a:lnTo>
                  <a:pt x="12245" y="3921"/>
                </a:lnTo>
                <a:lnTo>
                  <a:pt x="27323" y="2970"/>
                </a:lnTo>
                <a:lnTo>
                  <a:pt x="35702" y="3719"/>
                </a:lnTo>
                <a:lnTo>
                  <a:pt x="34127" y="5118"/>
                </a:lnTo>
                <a:lnTo>
                  <a:pt x="38586" y="5333"/>
                </a:lnTo>
                <a:lnTo>
                  <a:pt x="41354" y="4630"/>
                </a:lnTo>
                <a:lnTo>
                  <a:pt x="46516" y="4149"/>
                </a:lnTo>
                <a:lnTo>
                  <a:pt x="52231" y="4363"/>
                </a:lnTo>
                <a:lnTo>
                  <a:pt x="54602" y="3738"/>
                </a:lnTo>
                <a:lnTo>
                  <a:pt x="67251" y="2970"/>
                </a:lnTo>
                <a:lnTo>
                  <a:pt x="84913" y="3374"/>
                </a:lnTo>
                <a:lnTo>
                  <a:pt x="96956" y="2873"/>
                </a:lnTo>
                <a:lnTo>
                  <a:pt x="100375" y="1902"/>
                </a:lnTo>
                <a:lnTo>
                  <a:pt x="10037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TextBox 2">
            <a:extLst>
              <a:ext uri="{FF2B5EF4-FFF2-40B4-BE49-F238E27FC236}">
                <a16:creationId xmlns:a16="http://schemas.microsoft.com/office/drawing/2014/main" id="{8FC77687-1A64-3BA9-C9CC-F9D3F630D53F}"/>
              </a:ext>
            </a:extLst>
          </p:cNvPr>
          <p:cNvSpPr txBox="1"/>
          <p:nvPr/>
        </p:nvSpPr>
        <p:spPr>
          <a:xfrm>
            <a:off x="4210625" y="921225"/>
            <a:ext cx="4598837" cy="301383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582F0E"/>
                </a:solidFill>
                <a:effectLst/>
                <a:uLnTx/>
                <a:uFillTx/>
                <a:latin typeface="Arial"/>
                <a:cs typeface="Arial"/>
                <a:sym typeface="Arial"/>
              </a:rPr>
              <a:t>BÀI 23: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414833">
                    <a:lumMod val="75000"/>
                  </a:srgbClr>
                </a:solidFill>
                <a:effectLst/>
                <a:uLnTx/>
                <a:uFillTx/>
                <a:latin typeface="Arial"/>
                <a:cs typeface="Arial"/>
                <a:sym typeface="Arial"/>
              </a:rPr>
              <a:t>VIỆT NAM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414833">
                    <a:lumMod val="75000"/>
                  </a:srgbClr>
                </a:solidFill>
                <a:effectLst/>
                <a:uLnTx/>
                <a:uFillTx/>
                <a:latin typeface="Arial"/>
                <a:cs typeface="Arial"/>
                <a:sym typeface="Arial"/>
              </a:rPr>
              <a:t>ĐẦU THẾ KỈ 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7AA5AA8-4215-F1E8-D82E-B207E71FD1D1}"/>
              </a:ext>
            </a:extLst>
          </p:cNvPr>
          <p:cNvGrpSpPr/>
          <p:nvPr/>
        </p:nvGrpSpPr>
        <p:grpSpPr>
          <a:xfrm>
            <a:off x="4841549" y="1993081"/>
            <a:ext cx="4052943" cy="3012275"/>
            <a:chOff x="197375" y="2270597"/>
            <a:chExt cx="4052943" cy="3012275"/>
          </a:xfrm>
        </p:grpSpPr>
        <p:pic>
          <p:nvPicPr>
            <p:cNvPr id="4" name="Picture 3">
              <a:extLst>
                <a:ext uri="{FF2B5EF4-FFF2-40B4-BE49-F238E27FC236}">
                  <a16:creationId xmlns:a16="http://schemas.microsoft.com/office/drawing/2014/main" id="{0105D8C3-B2E9-AFF3-359C-B6ECD56E6B26}"/>
                </a:ext>
              </a:extLst>
            </p:cNvPr>
            <p:cNvPicPr>
              <a:picLocks noChangeAspect="1"/>
            </p:cNvPicPr>
            <p:nvPr/>
          </p:nvPicPr>
          <p:blipFill>
            <a:blip r:embed="rId2"/>
            <a:srcRect/>
            <a:stretch/>
          </p:blipFill>
          <p:spPr>
            <a:xfrm>
              <a:off x="205304" y="2270597"/>
              <a:ext cx="4037087" cy="2636723"/>
            </a:xfrm>
            <a:prstGeom prst="rect">
              <a:avLst/>
            </a:prstGeom>
          </p:spPr>
        </p:pic>
        <p:sp>
          <p:nvSpPr>
            <p:cNvPr id="5" name="TextBox 4">
              <a:extLst>
                <a:ext uri="{FF2B5EF4-FFF2-40B4-BE49-F238E27FC236}">
                  <a16:creationId xmlns:a16="http://schemas.microsoft.com/office/drawing/2014/main" id="{343B4640-52EF-98C7-B38B-77061AB33E6D}"/>
                </a:ext>
              </a:extLst>
            </p:cNvPr>
            <p:cNvSpPr txBox="1"/>
            <p:nvPr/>
          </p:nvSpPr>
          <p:spPr>
            <a:xfrm>
              <a:off x="197375" y="4907320"/>
              <a:ext cx="4052943" cy="375552"/>
            </a:xfrm>
            <a:prstGeom prst="rect">
              <a:avLst/>
            </a:prstGeom>
            <a:noFill/>
          </p:spPr>
          <p:txBody>
            <a:bodyPr wrap="square">
              <a:spAutoFit/>
            </a:bodyPr>
            <a:lstStyle/>
            <a:p>
              <a:pPr algn="ctr">
                <a:lnSpc>
                  <a:spcPct val="150000"/>
                </a:lnSpc>
              </a:pPr>
              <a:r>
                <a:rPr lang="vi-VN"/>
                <a:t>Trường THPT Phan Bội Châu</a:t>
              </a:r>
              <a:r>
                <a:rPr lang="en-US"/>
                <a:t> </a:t>
              </a:r>
              <a:r>
                <a:rPr lang="vi-VN"/>
                <a:t>(Phan Thiết)</a:t>
              </a:r>
            </a:p>
          </p:txBody>
        </p:sp>
      </p:grpSp>
      <p:grpSp>
        <p:nvGrpSpPr>
          <p:cNvPr id="6" name="Group 5">
            <a:extLst>
              <a:ext uri="{FF2B5EF4-FFF2-40B4-BE49-F238E27FC236}">
                <a16:creationId xmlns:a16="http://schemas.microsoft.com/office/drawing/2014/main" id="{0016B8F2-41BD-B091-6B99-21F5346F8D1F}"/>
              </a:ext>
            </a:extLst>
          </p:cNvPr>
          <p:cNvGrpSpPr/>
          <p:nvPr/>
        </p:nvGrpSpPr>
        <p:grpSpPr>
          <a:xfrm>
            <a:off x="252414" y="287255"/>
            <a:ext cx="4399992" cy="3116562"/>
            <a:chOff x="719953" y="3955930"/>
            <a:chExt cx="4399992" cy="3116562"/>
          </a:xfrm>
        </p:grpSpPr>
        <p:pic>
          <p:nvPicPr>
            <p:cNvPr id="7" name="Picture 6">
              <a:extLst>
                <a:ext uri="{FF2B5EF4-FFF2-40B4-BE49-F238E27FC236}">
                  <a16:creationId xmlns:a16="http://schemas.microsoft.com/office/drawing/2014/main" id="{E84B4CB3-CC9B-9587-1F00-B527DA44D904}"/>
                </a:ext>
              </a:extLst>
            </p:cNvPr>
            <p:cNvPicPr>
              <a:picLocks noChangeAspect="1"/>
            </p:cNvPicPr>
            <p:nvPr/>
          </p:nvPicPr>
          <p:blipFill>
            <a:blip r:embed="rId3"/>
            <a:srcRect/>
            <a:stretch/>
          </p:blipFill>
          <p:spPr>
            <a:xfrm>
              <a:off x="719953" y="3955930"/>
              <a:ext cx="4399992" cy="2417845"/>
            </a:xfrm>
            <a:prstGeom prst="rect">
              <a:avLst/>
            </a:prstGeom>
          </p:spPr>
        </p:pic>
        <p:sp>
          <p:nvSpPr>
            <p:cNvPr id="8" name="TextBox 7">
              <a:extLst>
                <a:ext uri="{FF2B5EF4-FFF2-40B4-BE49-F238E27FC236}">
                  <a16:creationId xmlns:a16="http://schemas.microsoft.com/office/drawing/2014/main" id="{4AB8CA89-65EB-523C-0982-D7036D589081}"/>
                </a:ext>
              </a:extLst>
            </p:cNvPr>
            <p:cNvSpPr txBox="1"/>
            <p:nvPr/>
          </p:nvSpPr>
          <p:spPr>
            <a:xfrm>
              <a:off x="1591333" y="6373775"/>
              <a:ext cx="2657232" cy="698717"/>
            </a:xfrm>
            <a:prstGeom prst="rect">
              <a:avLst/>
            </a:prstGeom>
            <a:noFill/>
          </p:spPr>
          <p:txBody>
            <a:bodyPr wrap="square">
              <a:spAutoFit/>
            </a:bodyPr>
            <a:lstStyle/>
            <a:p>
              <a:pPr algn="ctr">
                <a:lnSpc>
                  <a:spcPct val="150000"/>
                </a:lnSpc>
              </a:pPr>
              <a:r>
                <a:rPr lang="vi-VN"/>
                <a:t>Trường THPT Phan Bội Châu</a:t>
              </a:r>
            </a:p>
            <a:p>
              <a:pPr algn="ctr">
                <a:lnSpc>
                  <a:spcPct val="150000"/>
                </a:lnSpc>
              </a:pPr>
              <a:r>
                <a:rPr lang="vi-VN"/>
                <a:t>(Hà Nội)</a:t>
              </a:r>
            </a:p>
          </p:txBody>
        </p:sp>
      </p:grpSp>
    </p:spTree>
    <p:extLst>
      <p:ext uri="{BB962C8B-B14F-4D97-AF65-F5344CB8AC3E}">
        <p14:creationId xmlns:p14="http://schemas.microsoft.com/office/powerpoint/2010/main" val="275852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7AA5AA8-4215-F1E8-D82E-B207E71FD1D1}"/>
              </a:ext>
            </a:extLst>
          </p:cNvPr>
          <p:cNvGrpSpPr/>
          <p:nvPr/>
        </p:nvGrpSpPr>
        <p:grpSpPr>
          <a:xfrm>
            <a:off x="4785546" y="1581860"/>
            <a:ext cx="4052943" cy="3397302"/>
            <a:chOff x="150921" y="2208735"/>
            <a:chExt cx="4052943" cy="3397302"/>
          </a:xfrm>
        </p:grpSpPr>
        <p:pic>
          <p:nvPicPr>
            <p:cNvPr id="4" name="Picture 3">
              <a:extLst>
                <a:ext uri="{FF2B5EF4-FFF2-40B4-BE49-F238E27FC236}">
                  <a16:creationId xmlns:a16="http://schemas.microsoft.com/office/drawing/2014/main" id="{0105D8C3-B2E9-AFF3-359C-B6ECD56E6B26}"/>
                </a:ext>
              </a:extLst>
            </p:cNvPr>
            <p:cNvPicPr>
              <a:picLocks noChangeAspect="1"/>
            </p:cNvPicPr>
            <p:nvPr/>
          </p:nvPicPr>
          <p:blipFill>
            <a:blip r:embed="rId2"/>
            <a:srcRect/>
            <a:stretch/>
          </p:blipFill>
          <p:spPr>
            <a:xfrm>
              <a:off x="150921" y="2208735"/>
              <a:ext cx="4052943" cy="2698585"/>
            </a:xfrm>
            <a:prstGeom prst="rect">
              <a:avLst/>
            </a:prstGeom>
          </p:spPr>
        </p:pic>
        <p:sp>
          <p:nvSpPr>
            <p:cNvPr id="5" name="TextBox 4">
              <a:extLst>
                <a:ext uri="{FF2B5EF4-FFF2-40B4-BE49-F238E27FC236}">
                  <a16:creationId xmlns:a16="http://schemas.microsoft.com/office/drawing/2014/main" id="{343B4640-52EF-98C7-B38B-77061AB33E6D}"/>
                </a:ext>
              </a:extLst>
            </p:cNvPr>
            <p:cNvSpPr txBox="1"/>
            <p:nvPr/>
          </p:nvSpPr>
          <p:spPr>
            <a:xfrm>
              <a:off x="278579" y="4907320"/>
              <a:ext cx="3797626" cy="698717"/>
            </a:xfrm>
            <a:prstGeom prst="rect">
              <a:avLst/>
            </a:prstGeom>
            <a:noFill/>
          </p:spPr>
          <p:txBody>
            <a:bodyPr wrap="square">
              <a:spAutoFit/>
            </a:bodyPr>
            <a:lstStyle/>
            <a:p>
              <a:pPr algn="ctr">
                <a:lnSpc>
                  <a:spcPct val="150000"/>
                </a:lnSpc>
              </a:pPr>
              <a:r>
                <a:rPr lang="en-US"/>
                <a:t>T</a:t>
              </a:r>
              <a:r>
                <a:rPr lang="vi-VN"/>
                <a:t>ấm bia kỷ niệm quan hệ giao lưu Việt – Nhật từ phong trào Đông Du</a:t>
              </a:r>
            </a:p>
          </p:txBody>
        </p:sp>
      </p:grpSp>
      <p:grpSp>
        <p:nvGrpSpPr>
          <p:cNvPr id="6" name="Group 5">
            <a:extLst>
              <a:ext uri="{FF2B5EF4-FFF2-40B4-BE49-F238E27FC236}">
                <a16:creationId xmlns:a16="http://schemas.microsoft.com/office/drawing/2014/main" id="{0016B8F2-41BD-B091-6B99-21F5346F8D1F}"/>
              </a:ext>
            </a:extLst>
          </p:cNvPr>
          <p:cNvGrpSpPr/>
          <p:nvPr/>
        </p:nvGrpSpPr>
        <p:grpSpPr>
          <a:xfrm>
            <a:off x="360420" y="265137"/>
            <a:ext cx="4274304" cy="3203150"/>
            <a:chOff x="827959" y="3933812"/>
            <a:chExt cx="4274304" cy="3203150"/>
          </a:xfrm>
        </p:grpSpPr>
        <p:pic>
          <p:nvPicPr>
            <p:cNvPr id="7" name="Picture 6">
              <a:extLst>
                <a:ext uri="{FF2B5EF4-FFF2-40B4-BE49-F238E27FC236}">
                  <a16:creationId xmlns:a16="http://schemas.microsoft.com/office/drawing/2014/main" id="{E84B4CB3-CC9B-9587-1F00-B527DA44D904}"/>
                </a:ext>
              </a:extLst>
            </p:cNvPr>
            <p:cNvPicPr>
              <a:picLocks noChangeAspect="1"/>
            </p:cNvPicPr>
            <p:nvPr/>
          </p:nvPicPr>
          <p:blipFill>
            <a:blip r:embed="rId3"/>
            <a:srcRect/>
            <a:stretch/>
          </p:blipFill>
          <p:spPr>
            <a:xfrm>
              <a:off x="827959" y="3933812"/>
              <a:ext cx="4274304" cy="2849537"/>
            </a:xfrm>
            <a:prstGeom prst="rect">
              <a:avLst/>
            </a:prstGeom>
          </p:spPr>
        </p:pic>
        <p:sp>
          <p:nvSpPr>
            <p:cNvPr id="8" name="TextBox 7">
              <a:extLst>
                <a:ext uri="{FF2B5EF4-FFF2-40B4-BE49-F238E27FC236}">
                  <a16:creationId xmlns:a16="http://schemas.microsoft.com/office/drawing/2014/main" id="{4AB8CA89-65EB-523C-0982-D7036D589081}"/>
                </a:ext>
              </a:extLst>
            </p:cNvPr>
            <p:cNvSpPr txBox="1"/>
            <p:nvPr/>
          </p:nvSpPr>
          <p:spPr>
            <a:xfrm>
              <a:off x="1352554" y="6761410"/>
              <a:ext cx="3225113" cy="375552"/>
            </a:xfrm>
            <a:prstGeom prst="rect">
              <a:avLst/>
            </a:prstGeom>
            <a:noFill/>
          </p:spPr>
          <p:txBody>
            <a:bodyPr wrap="square">
              <a:spAutoFit/>
            </a:bodyPr>
            <a:lstStyle/>
            <a:p>
              <a:pPr algn="ctr">
                <a:lnSpc>
                  <a:spcPct val="150000"/>
                </a:lnSpc>
              </a:pPr>
              <a:r>
                <a:rPr lang="vi-VN"/>
                <a:t>Khu lưu niệm </a:t>
              </a:r>
              <a:r>
                <a:rPr lang="en-US"/>
                <a:t>của cụ Phan Bội Châu</a:t>
              </a:r>
              <a:endParaRPr lang="vi-VN"/>
            </a:p>
          </p:txBody>
        </p:sp>
      </p:grpSp>
    </p:spTree>
    <p:extLst>
      <p:ext uri="{BB962C8B-B14F-4D97-AF65-F5344CB8AC3E}">
        <p14:creationId xmlns:p14="http://schemas.microsoft.com/office/powerpoint/2010/main" val="39250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44375D-1031-1CD3-AC76-EBC3AB2A44C3}"/>
              </a:ext>
            </a:extLst>
          </p:cNvPr>
          <p:cNvSpPr/>
          <p:nvPr/>
        </p:nvSpPr>
        <p:spPr>
          <a:xfrm>
            <a:off x="0" y="4122294"/>
            <a:ext cx="9144000" cy="1021205"/>
          </a:xfrm>
          <a:prstGeom prst="rect">
            <a:avLst/>
          </a:prstGeom>
          <a:solidFill>
            <a:srgbClr val="FFFFFF">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a:solidFill>
                  <a:srgbClr val="1B44BF"/>
                </a:solidFill>
                <a:latin typeface="Arial"/>
              </a:rPr>
              <a:t>b) Hoạt động yêu nước của Phan Châu Trinh</a:t>
            </a:r>
            <a:endParaRPr kumimoji="0" lang="en-US" sz="3200" b="1" i="0" u="none" strike="noStrike" kern="0" cap="none" spc="0" normalizeH="0" baseline="0" noProof="0">
              <a:ln>
                <a:noFill/>
              </a:ln>
              <a:solidFill>
                <a:srgbClr val="1B44BF"/>
              </a:solidFill>
              <a:effectLst/>
              <a:uLnTx/>
              <a:uFillTx/>
              <a:latin typeface="Arial"/>
              <a:ea typeface="+mn-ea"/>
              <a:cs typeface="+mn-cs"/>
              <a:sym typeface="Arial"/>
            </a:endParaRPr>
          </a:p>
        </p:txBody>
      </p:sp>
    </p:spTree>
    <p:extLst>
      <p:ext uri="{BB962C8B-B14F-4D97-AF65-F5344CB8AC3E}">
        <p14:creationId xmlns:p14="http://schemas.microsoft.com/office/powerpoint/2010/main" val="29375772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a mustache and a bow tie&#10;&#10;Description automatically generated">
            <a:extLst>
              <a:ext uri="{FF2B5EF4-FFF2-40B4-BE49-F238E27FC236}">
                <a16:creationId xmlns:a16="http://schemas.microsoft.com/office/drawing/2014/main" id="{12F4F755-9281-119D-8E14-5D53D673C810}"/>
              </a:ext>
            </a:extLst>
          </p:cNvPr>
          <p:cNvPicPr>
            <a:picLocks noChangeAspect="1"/>
          </p:cNvPicPr>
          <p:nvPr/>
        </p:nvPicPr>
        <p:blipFill>
          <a:blip r:embed="rId2"/>
          <a:stretch>
            <a:fillRect/>
          </a:stretch>
        </p:blipFill>
        <p:spPr>
          <a:xfrm>
            <a:off x="385803" y="261363"/>
            <a:ext cx="3621202" cy="4620773"/>
          </a:xfrm>
          <a:prstGeom prst="rect">
            <a:avLst/>
          </a:prstGeom>
        </p:spPr>
      </p:pic>
      <p:sp>
        <p:nvSpPr>
          <p:cNvPr id="6" name="TextBox 5">
            <a:extLst>
              <a:ext uri="{FF2B5EF4-FFF2-40B4-BE49-F238E27FC236}">
                <a16:creationId xmlns:a16="http://schemas.microsoft.com/office/drawing/2014/main" id="{06216EE1-D4C3-C90B-AA9D-6C243C274B52}"/>
              </a:ext>
            </a:extLst>
          </p:cNvPr>
          <p:cNvSpPr txBox="1"/>
          <p:nvPr/>
        </p:nvSpPr>
        <p:spPr>
          <a:xfrm>
            <a:off x="4300653" y="707424"/>
            <a:ext cx="4586868" cy="3728649"/>
          </a:xfrm>
          <a:prstGeom prst="rect">
            <a:avLst/>
          </a:prstGeom>
          <a:noFill/>
        </p:spPr>
        <p:txBody>
          <a:bodyPr wrap="square">
            <a:spAutoFit/>
          </a:bodyPr>
          <a:lstStyle/>
          <a:p>
            <a:pPr algn="just">
              <a:lnSpc>
                <a:spcPct val="150000"/>
              </a:lnSpc>
            </a:pPr>
            <a:r>
              <a:rPr lang="vi-VN" sz="2000"/>
              <a:t>Năm 1906, sau khi ở Nhật một thời gian, quan sát những chuyển biến thần kỳ trên nhiều mặt của xã hội Nhật Bản, nhất là tư tưởng thực học, học hành theo phương pháp khoa học hiện đại, Phan Châu</a:t>
            </a:r>
            <a:r>
              <a:rPr lang="en-US" sz="2000"/>
              <a:t> </a:t>
            </a:r>
            <a:r>
              <a:rPr lang="vi-VN" sz="2000"/>
              <a:t>Trinh nhận ra một yêu cầu cấp bách - yêu cầu phải học, thực học, rời bỏ ràng buộc của Nho giáo.</a:t>
            </a:r>
            <a:endParaRPr lang="en-US" sz="2000"/>
          </a:p>
        </p:txBody>
      </p:sp>
    </p:spTree>
    <p:extLst>
      <p:ext uri="{BB962C8B-B14F-4D97-AF65-F5344CB8AC3E}">
        <p14:creationId xmlns:p14="http://schemas.microsoft.com/office/powerpoint/2010/main" val="266824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4" name="Arrow: Pentagon 3">
            <a:extLst>
              <a:ext uri="{FF2B5EF4-FFF2-40B4-BE49-F238E27FC236}">
                <a16:creationId xmlns:a16="http://schemas.microsoft.com/office/drawing/2014/main" id="{D2DA4A10-4A98-98BC-DF09-5D909B4A8A26}"/>
              </a:ext>
            </a:extLst>
          </p:cNvPr>
          <p:cNvSpPr/>
          <p:nvPr/>
        </p:nvSpPr>
        <p:spPr>
          <a:xfrm>
            <a:off x="-1" y="253718"/>
            <a:ext cx="3665035" cy="564995"/>
          </a:xfrm>
          <a:prstGeom prst="homePlate">
            <a:avLst/>
          </a:prstGeom>
          <a:solidFill>
            <a:srgbClr val="D6B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rgbClr val="000000"/>
                </a:solidFill>
              </a:rPr>
              <a:t>Năm 1906:</a:t>
            </a:r>
          </a:p>
        </p:txBody>
      </p:sp>
      <p:sp>
        <p:nvSpPr>
          <p:cNvPr id="9" name="Rectangle: Rounded Corners 8">
            <a:extLst>
              <a:ext uri="{FF2B5EF4-FFF2-40B4-BE49-F238E27FC236}">
                <a16:creationId xmlns:a16="http://schemas.microsoft.com/office/drawing/2014/main" id="{0919DEE1-3C8B-F10D-6A9B-C55FA0B2C895}"/>
              </a:ext>
            </a:extLst>
          </p:cNvPr>
          <p:cNvSpPr/>
          <p:nvPr/>
        </p:nvSpPr>
        <p:spPr>
          <a:xfrm>
            <a:off x="810408" y="1205191"/>
            <a:ext cx="2601864" cy="1158868"/>
          </a:xfrm>
          <a:prstGeom prst="roundRect">
            <a:avLst>
              <a:gd name="adj" fmla="val 11667"/>
            </a:avLst>
          </a:prstGeom>
          <a:solidFill>
            <a:srgbClr val="FFFFF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000">
                <a:solidFill>
                  <a:srgbClr val="000000"/>
                </a:solidFill>
                <a:latin typeface="Arial" panose="020B0604020202020204" pitchFamily="34" charset="0"/>
              </a:rPr>
              <a:t>M</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ở cuộc vận động Duy tân ở Trung K</a:t>
            </a:r>
            <a:r>
              <a:rPr lang="en-US" sz="2000">
                <a:solidFill>
                  <a:srgbClr val="000000"/>
                </a:solidFill>
                <a:latin typeface="Arial" panose="020B0604020202020204" pitchFamily="34" charset="0"/>
              </a:rPr>
              <a:t>ỳ</a:t>
            </a: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rPr>
              <a:t>. </a:t>
            </a:r>
          </a:p>
        </p:txBody>
      </p:sp>
      <p:grpSp>
        <p:nvGrpSpPr>
          <p:cNvPr id="30" name="Group 29">
            <a:extLst>
              <a:ext uri="{FF2B5EF4-FFF2-40B4-BE49-F238E27FC236}">
                <a16:creationId xmlns:a16="http://schemas.microsoft.com/office/drawing/2014/main" id="{B75A535D-EE1A-D8D1-E0C6-078015D25F5F}"/>
              </a:ext>
            </a:extLst>
          </p:cNvPr>
          <p:cNvGrpSpPr/>
          <p:nvPr/>
        </p:nvGrpSpPr>
        <p:grpSpPr>
          <a:xfrm>
            <a:off x="810408" y="2457416"/>
            <a:ext cx="2601864" cy="1861825"/>
            <a:chOff x="3965629" y="229264"/>
            <a:chExt cx="2601864" cy="1861825"/>
          </a:xfrm>
        </p:grpSpPr>
        <p:sp>
          <p:nvSpPr>
            <p:cNvPr id="31" name="Arrow: Notched Right 30">
              <a:extLst>
                <a:ext uri="{FF2B5EF4-FFF2-40B4-BE49-F238E27FC236}">
                  <a16:creationId xmlns:a16="http://schemas.microsoft.com/office/drawing/2014/main" id="{19B8AC9C-4282-E618-088A-B1AC64B5EA79}"/>
                </a:ext>
              </a:extLst>
            </p:cNvPr>
            <p:cNvSpPr/>
            <p:nvPr/>
          </p:nvSpPr>
          <p:spPr>
            <a:xfrm rot="5400000">
              <a:off x="4961760" y="278256"/>
              <a:ext cx="609600" cy="511615"/>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32" name="Rectangle: Rounded Corners 31">
              <a:extLst>
                <a:ext uri="{FF2B5EF4-FFF2-40B4-BE49-F238E27FC236}">
                  <a16:creationId xmlns:a16="http://schemas.microsoft.com/office/drawing/2014/main" id="{667AA06A-813E-90DB-FE5A-9DCAC74116AB}"/>
                </a:ext>
              </a:extLst>
            </p:cNvPr>
            <p:cNvSpPr/>
            <p:nvPr/>
          </p:nvSpPr>
          <p:spPr>
            <a:xfrm>
              <a:off x="3965629" y="932220"/>
              <a:ext cx="2601864" cy="1158869"/>
            </a:xfrm>
            <a:prstGeom prst="roundRect">
              <a:avLst>
                <a:gd name="adj" fmla="val 11667"/>
              </a:avLst>
            </a:prstGeom>
            <a:solidFill>
              <a:srgbClr val="FFFFF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Phong trào hoạt động công khai.</a:t>
              </a:r>
              <a:endPar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45" name="TextBox 44">
            <a:extLst>
              <a:ext uri="{FF2B5EF4-FFF2-40B4-BE49-F238E27FC236}">
                <a16:creationId xmlns:a16="http://schemas.microsoft.com/office/drawing/2014/main" id="{9868E5E9-E574-C3A4-2E36-75FB1058C195}"/>
              </a:ext>
            </a:extLst>
          </p:cNvPr>
          <p:cNvSpPr txBox="1"/>
          <p:nvPr/>
        </p:nvSpPr>
        <p:spPr>
          <a:xfrm>
            <a:off x="3665034" y="348243"/>
            <a:ext cx="5097876" cy="400110"/>
          </a:xfrm>
          <a:prstGeom prst="rect">
            <a:avLst/>
          </a:prstGeom>
          <a:noFill/>
        </p:spPr>
        <p:txBody>
          <a:bodyPr wrap="square" rtlCol="0">
            <a:spAutoFit/>
          </a:bodyPr>
          <a:lstStyle/>
          <a:p>
            <a:pPr algn="just"/>
            <a:r>
              <a:rPr lang="en-US" sz="2000"/>
              <a:t>Chủ trương cứu nước: cải cách dân chủ.</a:t>
            </a:r>
          </a:p>
        </p:txBody>
      </p:sp>
      <p:sp>
        <p:nvSpPr>
          <p:cNvPr id="5" name="Rectangle: Rounded Corners 4">
            <a:extLst>
              <a:ext uri="{FF2B5EF4-FFF2-40B4-BE49-F238E27FC236}">
                <a16:creationId xmlns:a16="http://schemas.microsoft.com/office/drawing/2014/main" id="{340C9D83-1DF7-8BE5-21F0-03F090B9CCFD}"/>
              </a:ext>
            </a:extLst>
          </p:cNvPr>
          <p:cNvSpPr/>
          <p:nvPr/>
        </p:nvSpPr>
        <p:spPr>
          <a:xfrm>
            <a:off x="4698381" y="988742"/>
            <a:ext cx="2267415" cy="631902"/>
          </a:xfrm>
          <a:prstGeom prst="roundRect">
            <a:avLst>
              <a:gd name="adj" fmla="val 50000"/>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Các hoạt động</a:t>
            </a:r>
          </a:p>
        </p:txBody>
      </p:sp>
      <p:cxnSp>
        <p:nvCxnSpPr>
          <p:cNvPr id="7" name="Connector: Elbow 6">
            <a:extLst>
              <a:ext uri="{FF2B5EF4-FFF2-40B4-BE49-F238E27FC236}">
                <a16:creationId xmlns:a16="http://schemas.microsoft.com/office/drawing/2014/main" id="{08F52EA9-19A8-F4B0-E3E4-DE7E7B7B393F}"/>
              </a:ext>
            </a:extLst>
          </p:cNvPr>
          <p:cNvCxnSpPr>
            <a:stCxn id="5" idx="1"/>
          </p:cNvCxnSpPr>
          <p:nvPr/>
        </p:nvCxnSpPr>
        <p:spPr>
          <a:xfrm rot="10800000" flipV="1">
            <a:off x="4133385" y="1304692"/>
            <a:ext cx="564996" cy="2836127"/>
          </a:xfrm>
          <a:prstGeom prst="bentConnector2">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4CE6FF8A-8CA7-F22E-B85C-02E657A7307A}"/>
              </a:ext>
            </a:extLst>
          </p:cNvPr>
          <p:cNvGrpSpPr/>
          <p:nvPr/>
        </p:nvGrpSpPr>
        <p:grpSpPr>
          <a:xfrm>
            <a:off x="4133384" y="1784625"/>
            <a:ext cx="4044175" cy="512526"/>
            <a:chOff x="4133384" y="1784625"/>
            <a:chExt cx="4044175" cy="512526"/>
          </a:xfrm>
        </p:grpSpPr>
        <p:sp>
          <p:nvSpPr>
            <p:cNvPr id="14" name="Rectangle: Rounded Corners 13">
              <a:extLst>
                <a:ext uri="{FF2B5EF4-FFF2-40B4-BE49-F238E27FC236}">
                  <a16:creationId xmlns:a16="http://schemas.microsoft.com/office/drawing/2014/main" id="{DB63D30F-25DB-7F18-8D14-B5DB4C22E561}"/>
                </a:ext>
              </a:extLst>
            </p:cNvPr>
            <p:cNvSpPr/>
            <p:nvPr/>
          </p:nvSpPr>
          <p:spPr>
            <a:xfrm>
              <a:off x="4787590" y="1784625"/>
              <a:ext cx="3389969" cy="512526"/>
            </a:xfrm>
            <a:prstGeom prst="roundRect">
              <a:avLst/>
            </a:prstGeom>
            <a:solidFill>
              <a:srgbClr val="FFFFF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L</a:t>
              </a:r>
              <a:r>
                <a:rPr lang="vi-VN" sz="2000">
                  <a:solidFill>
                    <a:srgbClr val="000000"/>
                  </a:solidFill>
                </a:rPr>
                <a:t>ập trường học</a:t>
              </a:r>
              <a:r>
                <a:rPr lang="en-US" sz="2000">
                  <a:solidFill>
                    <a:srgbClr val="000000"/>
                  </a:solidFill>
                </a:rPr>
                <a:t> </a:t>
              </a:r>
              <a:r>
                <a:rPr lang="vi-VN" sz="2000">
                  <a:solidFill>
                    <a:srgbClr val="000000"/>
                  </a:solidFill>
                </a:rPr>
                <a:t>mới</a:t>
              </a:r>
              <a:r>
                <a:rPr lang="en-US" sz="2000">
                  <a:solidFill>
                    <a:srgbClr val="000000"/>
                  </a:solidFill>
                </a:rPr>
                <a:t>.</a:t>
              </a:r>
            </a:p>
          </p:txBody>
        </p:sp>
        <p:cxnSp>
          <p:nvCxnSpPr>
            <p:cNvPr id="12" name="Straight Connector 11">
              <a:extLst>
                <a:ext uri="{FF2B5EF4-FFF2-40B4-BE49-F238E27FC236}">
                  <a16:creationId xmlns:a16="http://schemas.microsoft.com/office/drawing/2014/main" id="{F309459D-4C49-50E8-CF55-3B96A72B74E2}"/>
                </a:ext>
              </a:extLst>
            </p:cNvPr>
            <p:cNvCxnSpPr>
              <a:cxnSpLocks/>
              <a:endCxn id="14" idx="1"/>
            </p:cNvCxnSpPr>
            <p:nvPr/>
          </p:nvCxnSpPr>
          <p:spPr>
            <a:xfrm>
              <a:off x="4133384" y="2040888"/>
              <a:ext cx="654206" cy="0"/>
            </a:xfrm>
            <a:prstGeom prst="line">
              <a:avLst/>
            </a:prstGeom>
            <a:ln w="28575">
              <a:solidFill>
                <a:srgbClr val="00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76041165-448F-1A92-E5C6-0553C47B8894}"/>
              </a:ext>
            </a:extLst>
          </p:cNvPr>
          <p:cNvGrpSpPr/>
          <p:nvPr/>
        </p:nvGrpSpPr>
        <p:grpSpPr>
          <a:xfrm>
            <a:off x="4133384" y="2447797"/>
            <a:ext cx="4044177" cy="885625"/>
            <a:chOff x="4133384" y="2447797"/>
            <a:chExt cx="4044177" cy="885625"/>
          </a:xfrm>
        </p:grpSpPr>
        <p:sp>
          <p:nvSpPr>
            <p:cNvPr id="18" name="Rectangle: Rounded Corners 17">
              <a:extLst>
                <a:ext uri="{FF2B5EF4-FFF2-40B4-BE49-F238E27FC236}">
                  <a16:creationId xmlns:a16="http://schemas.microsoft.com/office/drawing/2014/main" id="{01D67612-E98E-5C55-766F-D5AAFBF89204}"/>
                </a:ext>
              </a:extLst>
            </p:cNvPr>
            <p:cNvSpPr/>
            <p:nvPr/>
          </p:nvSpPr>
          <p:spPr>
            <a:xfrm>
              <a:off x="4787591" y="2447797"/>
              <a:ext cx="3389970" cy="885625"/>
            </a:xfrm>
            <a:prstGeom prst="roundRect">
              <a:avLst/>
            </a:prstGeom>
            <a:solidFill>
              <a:srgbClr val="FFFFF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L</a:t>
              </a:r>
              <a:r>
                <a:rPr lang="vi-VN" sz="2000">
                  <a:solidFill>
                    <a:srgbClr val="000000"/>
                  </a:solidFill>
                </a:rPr>
                <a:t>ập hội buôn hàng nội hoá và xưởng sản xuất</a:t>
              </a:r>
              <a:endParaRPr lang="en-US" sz="2000">
                <a:solidFill>
                  <a:srgbClr val="000000"/>
                </a:solidFill>
              </a:endParaRPr>
            </a:p>
          </p:txBody>
        </p:sp>
        <p:cxnSp>
          <p:nvCxnSpPr>
            <p:cNvPr id="19" name="Straight Connector 18">
              <a:extLst>
                <a:ext uri="{FF2B5EF4-FFF2-40B4-BE49-F238E27FC236}">
                  <a16:creationId xmlns:a16="http://schemas.microsoft.com/office/drawing/2014/main" id="{E7E9B09F-E91E-64A8-46C2-4F42D577F310}"/>
                </a:ext>
              </a:extLst>
            </p:cNvPr>
            <p:cNvCxnSpPr>
              <a:cxnSpLocks/>
              <a:endCxn id="18" idx="1"/>
            </p:cNvCxnSpPr>
            <p:nvPr/>
          </p:nvCxnSpPr>
          <p:spPr>
            <a:xfrm>
              <a:off x="4133384" y="2890610"/>
              <a:ext cx="654207" cy="0"/>
            </a:xfrm>
            <a:prstGeom prst="line">
              <a:avLst/>
            </a:prstGeom>
            <a:ln w="28575">
              <a:solidFill>
                <a:srgbClr val="00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5CB4F46A-E1AD-5403-815B-B9ECB422D8E4}"/>
              </a:ext>
            </a:extLst>
          </p:cNvPr>
          <p:cNvGrpSpPr/>
          <p:nvPr/>
        </p:nvGrpSpPr>
        <p:grpSpPr>
          <a:xfrm>
            <a:off x="4133383" y="3484068"/>
            <a:ext cx="4044177" cy="1370429"/>
            <a:chOff x="4133383" y="3484068"/>
            <a:chExt cx="4044177" cy="1370429"/>
          </a:xfrm>
        </p:grpSpPr>
        <p:sp>
          <p:nvSpPr>
            <p:cNvPr id="25" name="Rectangle: Rounded Corners 24">
              <a:extLst>
                <a:ext uri="{FF2B5EF4-FFF2-40B4-BE49-F238E27FC236}">
                  <a16:creationId xmlns:a16="http://schemas.microsoft.com/office/drawing/2014/main" id="{684965F9-9BEE-3E96-E49F-1548A4611C4B}"/>
                </a:ext>
              </a:extLst>
            </p:cNvPr>
            <p:cNvSpPr/>
            <p:nvPr/>
          </p:nvSpPr>
          <p:spPr>
            <a:xfrm>
              <a:off x="4787590" y="3484068"/>
              <a:ext cx="3389970" cy="1370429"/>
            </a:xfrm>
            <a:prstGeom prst="roundRect">
              <a:avLst>
                <a:gd name="adj" fmla="val 7987"/>
              </a:avLst>
            </a:prstGeom>
            <a:solidFill>
              <a:srgbClr val="FFFFF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Tổ chức diễn thuyết, tuyên truyền đả phá các hủ tục phong kiến lạc hậu,...</a:t>
              </a:r>
            </a:p>
          </p:txBody>
        </p:sp>
        <p:cxnSp>
          <p:nvCxnSpPr>
            <p:cNvPr id="26" name="Straight Connector 25">
              <a:extLst>
                <a:ext uri="{FF2B5EF4-FFF2-40B4-BE49-F238E27FC236}">
                  <a16:creationId xmlns:a16="http://schemas.microsoft.com/office/drawing/2014/main" id="{27D8824F-A1C8-B355-CF5E-E5E22B2C3EE2}"/>
                </a:ext>
              </a:extLst>
            </p:cNvPr>
            <p:cNvCxnSpPr>
              <a:cxnSpLocks/>
              <a:endCxn id="25" idx="1"/>
            </p:cNvCxnSpPr>
            <p:nvPr/>
          </p:nvCxnSpPr>
          <p:spPr>
            <a:xfrm>
              <a:off x="4133383" y="4169282"/>
              <a:ext cx="654207" cy="1"/>
            </a:xfrm>
            <a:prstGeom prst="line">
              <a:avLst/>
            </a:prstGeom>
            <a:ln w="28575">
              <a:solidFill>
                <a:srgbClr val="00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389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barn(inVertical)">
                                      <p:cBhvr>
                                        <p:cTn id="11" dur="500"/>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up)">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righ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wipe(left)">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left)">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left)">
                                      <p:cBhvr>
                                        <p:cTn id="4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45"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4" name="Arrow: Pentagon 3">
            <a:extLst>
              <a:ext uri="{FF2B5EF4-FFF2-40B4-BE49-F238E27FC236}">
                <a16:creationId xmlns:a16="http://schemas.microsoft.com/office/drawing/2014/main" id="{D2DA4A10-4A98-98BC-DF09-5D909B4A8A26}"/>
              </a:ext>
            </a:extLst>
          </p:cNvPr>
          <p:cNvSpPr/>
          <p:nvPr/>
        </p:nvSpPr>
        <p:spPr>
          <a:xfrm>
            <a:off x="-1" y="253718"/>
            <a:ext cx="3665035" cy="564995"/>
          </a:xfrm>
          <a:prstGeom prst="homePlate">
            <a:avLst/>
          </a:prstGeom>
          <a:solidFill>
            <a:srgbClr val="D6B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rgbClr val="000000"/>
                </a:solidFill>
              </a:rPr>
              <a:t>Năm 1908:</a:t>
            </a:r>
          </a:p>
        </p:txBody>
      </p:sp>
      <p:sp>
        <p:nvSpPr>
          <p:cNvPr id="9" name="Rectangle: Rounded Corners 8">
            <a:extLst>
              <a:ext uri="{FF2B5EF4-FFF2-40B4-BE49-F238E27FC236}">
                <a16:creationId xmlns:a16="http://schemas.microsoft.com/office/drawing/2014/main" id="{0919DEE1-3C8B-F10D-6A9B-C55FA0B2C895}"/>
              </a:ext>
            </a:extLst>
          </p:cNvPr>
          <p:cNvSpPr/>
          <p:nvPr/>
        </p:nvSpPr>
        <p:spPr>
          <a:xfrm>
            <a:off x="319669" y="988742"/>
            <a:ext cx="1918009" cy="2326887"/>
          </a:xfrm>
          <a:prstGeom prst="roundRect">
            <a:avLst>
              <a:gd name="adj" fmla="val 7184"/>
            </a:avLst>
          </a:prstGeom>
          <a:solidFill>
            <a:srgbClr val="FFFFF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defRPr/>
            </a:pPr>
            <a:r>
              <a:rPr lang="en-US" sz="2000">
                <a:solidFill>
                  <a:srgbClr val="000000"/>
                </a:solidFill>
              </a:rPr>
              <a:t>P</a:t>
            </a:r>
            <a:r>
              <a:rPr lang="vi-VN" sz="2000">
                <a:solidFill>
                  <a:srgbClr val="000000"/>
                </a:solidFill>
              </a:rPr>
              <a:t>hong trào chống đi phu, chống sưu thuế diễn ra  ở Quảng Nam</a:t>
            </a:r>
            <a:r>
              <a:rPr lang="en-US" sz="2000">
                <a:solidFill>
                  <a:srgbClr val="000000"/>
                </a:solidFill>
              </a:rPr>
              <a:t>.</a:t>
            </a:r>
            <a:endPar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grpSp>
        <p:nvGrpSpPr>
          <p:cNvPr id="30" name="Group 29">
            <a:extLst>
              <a:ext uri="{FF2B5EF4-FFF2-40B4-BE49-F238E27FC236}">
                <a16:creationId xmlns:a16="http://schemas.microsoft.com/office/drawing/2014/main" id="{B75A535D-EE1A-D8D1-E0C6-078015D25F5F}"/>
              </a:ext>
            </a:extLst>
          </p:cNvPr>
          <p:cNvGrpSpPr/>
          <p:nvPr/>
        </p:nvGrpSpPr>
        <p:grpSpPr>
          <a:xfrm>
            <a:off x="2326891" y="988742"/>
            <a:ext cx="2044433" cy="2326886"/>
            <a:chOff x="3251865" y="827285"/>
            <a:chExt cx="2044433" cy="2527608"/>
          </a:xfrm>
        </p:grpSpPr>
        <p:sp>
          <p:nvSpPr>
            <p:cNvPr id="31" name="Arrow: Notched Right 30">
              <a:extLst>
                <a:ext uri="{FF2B5EF4-FFF2-40B4-BE49-F238E27FC236}">
                  <a16:creationId xmlns:a16="http://schemas.microsoft.com/office/drawing/2014/main" id="{19B8AC9C-4282-E618-088A-B1AC64B5EA79}"/>
                </a:ext>
              </a:extLst>
            </p:cNvPr>
            <p:cNvSpPr/>
            <p:nvPr/>
          </p:nvSpPr>
          <p:spPr>
            <a:xfrm>
              <a:off x="3251865" y="1835281"/>
              <a:ext cx="609600" cy="511615"/>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32" name="Rectangle: Rounded Corners 31">
              <a:extLst>
                <a:ext uri="{FF2B5EF4-FFF2-40B4-BE49-F238E27FC236}">
                  <a16:creationId xmlns:a16="http://schemas.microsoft.com/office/drawing/2014/main" id="{667AA06A-813E-90DB-FE5A-9DCAC74116AB}"/>
                </a:ext>
              </a:extLst>
            </p:cNvPr>
            <p:cNvSpPr/>
            <p:nvPr/>
          </p:nvSpPr>
          <p:spPr>
            <a:xfrm>
              <a:off x="3913547" y="827285"/>
              <a:ext cx="1382751" cy="2527608"/>
            </a:xfrm>
            <a:prstGeom prst="roundRect">
              <a:avLst>
                <a:gd name="adj" fmla="val 9363"/>
              </a:avLst>
            </a:prstGeom>
            <a:solidFill>
              <a:srgbClr val="FFFFF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Lan rộng ra một số tỉnh Trung Kỳ.</a:t>
              </a:r>
              <a:endPar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grpSp>
        <p:nvGrpSpPr>
          <p:cNvPr id="2" name="Group 1">
            <a:extLst>
              <a:ext uri="{FF2B5EF4-FFF2-40B4-BE49-F238E27FC236}">
                <a16:creationId xmlns:a16="http://schemas.microsoft.com/office/drawing/2014/main" id="{4D918C29-BFEC-DBF6-29C4-FE982AA62B95}"/>
              </a:ext>
            </a:extLst>
          </p:cNvPr>
          <p:cNvGrpSpPr/>
          <p:nvPr/>
        </p:nvGrpSpPr>
        <p:grpSpPr>
          <a:xfrm>
            <a:off x="4423406" y="988743"/>
            <a:ext cx="1821277" cy="2326886"/>
            <a:chOff x="3251865" y="827286"/>
            <a:chExt cx="1821277" cy="2527608"/>
          </a:xfrm>
        </p:grpSpPr>
        <p:sp>
          <p:nvSpPr>
            <p:cNvPr id="3" name="Arrow: Notched Right 2">
              <a:extLst>
                <a:ext uri="{FF2B5EF4-FFF2-40B4-BE49-F238E27FC236}">
                  <a16:creationId xmlns:a16="http://schemas.microsoft.com/office/drawing/2014/main" id="{6A456D8C-62A5-3878-E05C-2AC946A4B29A}"/>
                </a:ext>
              </a:extLst>
            </p:cNvPr>
            <p:cNvSpPr/>
            <p:nvPr/>
          </p:nvSpPr>
          <p:spPr>
            <a:xfrm>
              <a:off x="3251865" y="1835281"/>
              <a:ext cx="609600" cy="511615"/>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85A86173-43C4-BF72-52AF-4A35CDD29B17}"/>
                </a:ext>
              </a:extLst>
            </p:cNvPr>
            <p:cNvSpPr/>
            <p:nvPr/>
          </p:nvSpPr>
          <p:spPr>
            <a:xfrm>
              <a:off x="3965629" y="827286"/>
              <a:ext cx="1107513" cy="2527608"/>
            </a:xfrm>
            <a:prstGeom prst="roundRect">
              <a:avLst>
                <a:gd name="adj" fmla="val 9363"/>
              </a:avLst>
            </a:prstGeom>
            <a:solidFill>
              <a:srgbClr val="FFFFF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Thực dân Pháp đàn áp. </a:t>
              </a:r>
              <a:endPar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grpSp>
        <p:nvGrpSpPr>
          <p:cNvPr id="8" name="Group 7">
            <a:extLst>
              <a:ext uri="{FF2B5EF4-FFF2-40B4-BE49-F238E27FC236}">
                <a16:creationId xmlns:a16="http://schemas.microsoft.com/office/drawing/2014/main" id="{3B4774EF-5C95-7E91-8A7B-52C07A0D1583}"/>
              </a:ext>
            </a:extLst>
          </p:cNvPr>
          <p:cNvGrpSpPr/>
          <p:nvPr/>
        </p:nvGrpSpPr>
        <p:grpSpPr>
          <a:xfrm>
            <a:off x="6348847" y="988742"/>
            <a:ext cx="2557260" cy="2326886"/>
            <a:chOff x="3251865" y="827286"/>
            <a:chExt cx="2557260" cy="2527608"/>
          </a:xfrm>
        </p:grpSpPr>
        <p:sp>
          <p:nvSpPr>
            <p:cNvPr id="10" name="Arrow: Notched Right 9">
              <a:extLst>
                <a:ext uri="{FF2B5EF4-FFF2-40B4-BE49-F238E27FC236}">
                  <a16:creationId xmlns:a16="http://schemas.microsoft.com/office/drawing/2014/main" id="{AFF0E99A-413D-D895-6109-0861F1A103F7}"/>
                </a:ext>
              </a:extLst>
            </p:cNvPr>
            <p:cNvSpPr/>
            <p:nvPr/>
          </p:nvSpPr>
          <p:spPr>
            <a:xfrm>
              <a:off x="3251865" y="1835281"/>
              <a:ext cx="609600" cy="511615"/>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1" name="Rectangle: Rounded Corners 10">
              <a:extLst>
                <a:ext uri="{FF2B5EF4-FFF2-40B4-BE49-F238E27FC236}">
                  <a16:creationId xmlns:a16="http://schemas.microsoft.com/office/drawing/2014/main" id="{AB625146-1423-202A-627F-5F6772D77D0F}"/>
                </a:ext>
              </a:extLst>
            </p:cNvPr>
            <p:cNvSpPr/>
            <p:nvPr/>
          </p:nvSpPr>
          <p:spPr>
            <a:xfrm>
              <a:off x="3965629" y="827286"/>
              <a:ext cx="1843496" cy="2527608"/>
            </a:xfrm>
            <a:prstGeom prst="roundRect">
              <a:avLst>
                <a:gd name="adj" fmla="val 9363"/>
              </a:avLst>
            </a:prstGeom>
            <a:solidFill>
              <a:srgbClr val="FFFFF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Phan Châu Trinh và nhiều đồng chí bị bắt đày ra Côn Đảo.</a:t>
              </a:r>
              <a:endPar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pic>
        <p:nvPicPr>
          <p:cNvPr id="17" name="Picture 16" descr="A stone archway with a sign in the middle of a grass field&#10;&#10;Description automatically generated">
            <a:extLst>
              <a:ext uri="{FF2B5EF4-FFF2-40B4-BE49-F238E27FC236}">
                <a16:creationId xmlns:a16="http://schemas.microsoft.com/office/drawing/2014/main" id="{556FA991-CF05-8D44-FC6B-A4C95F738771}"/>
              </a:ext>
            </a:extLst>
          </p:cNvPr>
          <p:cNvPicPr>
            <a:picLocks noChangeAspect="1"/>
          </p:cNvPicPr>
          <p:nvPr/>
        </p:nvPicPr>
        <p:blipFill>
          <a:blip r:embed="rId3"/>
          <a:stretch>
            <a:fillRect/>
          </a:stretch>
        </p:blipFill>
        <p:spPr>
          <a:xfrm>
            <a:off x="2850645" y="3398457"/>
            <a:ext cx="2991631" cy="1649300"/>
          </a:xfrm>
          <a:prstGeom prst="rect">
            <a:avLst/>
          </a:prstGeom>
        </p:spPr>
      </p:pic>
      <p:pic>
        <p:nvPicPr>
          <p:cNvPr id="21" name="Picture 20" descr="A person walking in a park&#10;&#10;Description automatically generated with medium confidence">
            <a:extLst>
              <a:ext uri="{FF2B5EF4-FFF2-40B4-BE49-F238E27FC236}">
                <a16:creationId xmlns:a16="http://schemas.microsoft.com/office/drawing/2014/main" id="{89F2BFA2-7FAF-A452-4AA7-E414B309B4AF}"/>
              </a:ext>
            </a:extLst>
          </p:cNvPr>
          <p:cNvPicPr>
            <a:picLocks noChangeAspect="1"/>
          </p:cNvPicPr>
          <p:nvPr/>
        </p:nvPicPr>
        <p:blipFill>
          <a:blip r:embed="rId4"/>
          <a:stretch>
            <a:fillRect/>
          </a:stretch>
        </p:blipFill>
        <p:spPr>
          <a:xfrm>
            <a:off x="5965511" y="3398457"/>
            <a:ext cx="2535988" cy="1651034"/>
          </a:xfrm>
          <a:prstGeom prst="rect">
            <a:avLst/>
          </a:prstGeom>
        </p:spPr>
      </p:pic>
      <p:pic>
        <p:nvPicPr>
          <p:cNvPr id="28" name="Picture 27" descr="A group of people outside a building&#10;&#10;Description automatically generated">
            <a:extLst>
              <a:ext uri="{FF2B5EF4-FFF2-40B4-BE49-F238E27FC236}">
                <a16:creationId xmlns:a16="http://schemas.microsoft.com/office/drawing/2014/main" id="{651F2A90-A030-87A6-6A70-E3E5EA2AA8F0}"/>
              </a:ext>
            </a:extLst>
          </p:cNvPr>
          <p:cNvPicPr>
            <a:picLocks noChangeAspect="1"/>
          </p:cNvPicPr>
          <p:nvPr/>
        </p:nvPicPr>
        <p:blipFill>
          <a:blip r:embed="rId5"/>
          <a:stretch>
            <a:fillRect/>
          </a:stretch>
        </p:blipFill>
        <p:spPr>
          <a:xfrm>
            <a:off x="660511" y="3396723"/>
            <a:ext cx="2128516" cy="1651034"/>
          </a:xfrm>
          <a:prstGeom prst="rect">
            <a:avLst/>
          </a:prstGeom>
        </p:spPr>
      </p:pic>
    </p:spTree>
    <p:extLst>
      <p:ext uri="{BB962C8B-B14F-4D97-AF65-F5344CB8AC3E}">
        <p14:creationId xmlns:p14="http://schemas.microsoft.com/office/powerpoint/2010/main" val="247064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par>
                                <p:cTn id="30" presetID="14" presetClass="entr" presetSubtype="1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par>
                                <p:cTn id="33" presetID="14" presetClass="entr" presetSubtype="1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randombar(horizontal)">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96E19D8-4547-780D-996C-96A5A5A4807B}"/>
              </a:ext>
            </a:extLst>
          </p:cNvPr>
          <p:cNvGrpSpPr/>
          <p:nvPr/>
        </p:nvGrpSpPr>
        <p:grpSpPr>
          <a:xfrm>
            <a:off x="243027" y="281716"/>
            <a:ext cx="8638699" cy="4609188"/>
            <a:chOff x="243027" y="281716"/>
            <a:chExt cx="8638699" cy="4609188"/>
          </a:xfrm>
        </p:grpSpPr>
        <p:pic>
          <p:nvPicPr>
            <p:cNvPr id="4" name="Picture 3">
              <a:extLst>
                <a:ext uri="{FF2B5EF4-FFF2-40B4-BE49-F238E27FC236}">
                  <a16:creationId xmlns:a16="http://schemas.microsoft.com/office/drawing/2014/main" id="{0105D8C3-B2E9-AFF3-359C-B6ECD56E6B26}"/>
                </a:ext>
              </a:extLst>
            </p:cNvPr>
            <p:cNvPicPr>
              <a:picLocks noChangeAspect="1"/>
            </p:cNvPicPr>
            <p:nvPr/>
          </p:nvPicPr>
          <p:blipFill>
            <a:blip r:embed="rId2"/>
            <a:srcRect/>
            <a:stretch/>
          </p:blipFill>
          <p:spPr>
            <a:xfrm>
              <a:off x="4828783" y="1851197"/>
              <a:ext cx="4052943" cy="3039707"/>
            </a:xfrm>
            <a:prstGeom prst="rect">
              <a:avLst/>
            </a:prstGeom>
          </p:spPr>
        </p:pic>
        <p:pic>
          <p:nvPicPr>
            <p:cNvPr id="7" name="Picture 6">
              <a:extLst>
                <a:ext uri="{FF2B5EF4-FFF2-40B4-BE49-F238E27FC236}">
                  <a16:creationId xmlns:a16="http://schemas.microsoft.com/office/drawing/2014/main" id="{E84B4CB3-CC9B-9587-1F00-B527DA44D904}"/>
                </a:ext>
              </a:extLst>
            </p:cNvPr>
            <p:cNvPicPr>
              <a:picLocks noChangeAspect="1"/>
            </p:cNvPicPr>
            <p:nvPr/>
          </p:nvPicPr>
          <p:blipFill>
            <a:blip r:embed="rId3"/>
            <a:srcRect/>
            <a:stretch/>
          </p:blipFill>
          <p:spPr>
            <a:xfrm>
              <a:off x="262273" y="281716"/>
              <a:ext cx="4376401" cy="2461725"/>
            </a:xfrm>
            <a:prstGeom prst="rect">
              <a:avLst/>
            </a:prstGeom>
          </p:spPr>
        </p:pic>
        <p:sp>
          <p:nvSpPr>
            <p:cNvPr id="8" name="TextBox 7">
              <a:extLst>
                <a:ext uri="{FF2B5EF4-FFF2-40B4-BE49-F238E27FC236}">
                  <a16:creationId xmlns:a16="http://schemas.microsoft.com/office/drawing/2014/main" id="{4AB8CA89-65EB-523C-0982-D7036D589081}"/>
                </a:ext>
              </a:extLst>
            </p:cNvPr>
            <p:cNvSpPr txBox="1"/>
            <p:nvPr/>
          </p:nvSpPr>
          <p:spPr>
            <a:xfrm>
              <a:off x="243027" y="2743441"/>
              <a:ext cx="4490701" cy="1154675"/>
            </a:xfrm>
            <a:prstGeom prst="rect">
              <a:avLst/>
            </a:prstGeom>
            <a:noFill/>
          </p:spPr>
          <p:txBody>
            <a:bodyPr wrap="square">
              <a:spAutoFit/>
            </a:bodyPr>
            <a:lstStyle/>
            <a:p>
              <a:pPr algn="just">
                <a:lnSpc>
                  <a:spcPct val="150000"/>
                </a:lnSpc>
              </a:pPr>
              <a:r>
                <a:rPr lang="vi-VN" sz="1600"/>
                <a:t>“Đập đá ở Côn Lôn” sáng tác tại nơi Phan Châu Trinh bị tù khổ sai, ông bị vu cho tội khởi xướng phong trào chống thuế Trung Kì (1908)</a:t>
              </a:r>
            </a:p>
          </p:txBody>
        </p:sp>
      </p:grpSp>
    </p:spTree>
    <p:extLst>
      <p:ext uri="{BB962C8B-B14F-4D97-AF65-F5344CB8AC3E}">
        <p14:creationId xmlns:p14="http://schemas.microsoft.com/office/powerpoint/2010/main" val="371055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7AA5AA8-4215-F1E8-D82E-B207E71FD1D1}"/>
              </a:ext>
            </a:extLst>
          </p:cNvPr>
          <p:cNvGrpSpPr/>
          <p:nvPr/>
        </p:nvGrpSpPr>
        <p:grpSpPr>
          <a:xfrm>
            <a:off x="4638908" y="1438020"/>
            <a:ext cx="4242818" cy="3512192"/>
            <a:chOff x="7500" y="2213624"/>
            <a:chExt cx="4242818" cy="3512192"/>
          </a:xfrm>
        </p:grpSpPr>
        <p:pic>
          <p:nvPicPr>
            <p:cNvPr id="4" name="Picture 3">
              <a:extLst>
                <a:ext uri="{FF2B5EF4-FFF2-40B4-BE49-F238E27FC236}">
                  <a16:creationId xmlns:a16="http://schemas.microsoft.com/office/drawing/2014/main" id="{0105D8C3-B2E9-AFF3-359C-B6ECD56E6B26}"/>
                </a:ext>
              </a:extLst>
            </p:cNvPr>
            <p:cNvPicPr>
              <a:picLocks noChangeAspect="1"/>
            </p:cNvPicPr>
            <p:nvPr/>
          </p:nvPicPr>
          <p:blipFill>
            <a:blip r:embed="rId2"/>
            <a:srcRect/>
            <a:stretch/>
          </p:blipFill>
          <p:spPr>
            <a:xfrm>
              <a:off x="197375" y="2213624"/>
              <a:ext cx="4052943" cy="2907986"/>
            </a:xfrm>
            <a:prstGeom prst="rect">
              <a:avLst/>
            </a:prstGeom>
          </p:spPr>
        </p:pic>
        <p:sp>
          <p:nvSpPr>
            <p:cNvPr id="5" name="TextBox 4">
              <a:extLst>
                <a:ext uri="{FF2B5EF4-FFF2-40B4-BE49-F238E27FC236}">
                  <a16:creationId xmlns:a16="http://schemas.microsoft.com/office/drawing/2014/main" id="{343B4640-52EF-98C7-B38B-77061AB33E6D}"/>
                </a:ext>
              </a:extLst>
            </p:cNvPr>
            <p:cNvSpPr txBox="1"/>
            <p:nvPr/>
          </p:nvSpPr>
          <p:spPr>
            <a:xfrm>
              <a:off x="7500" y="5027099"/>
              <a:ext cx="4242818" cy="698717"/>
            </a:xfrm>
            <a:prstGeom prst="rect">
              <a:avLst/>
            </a:prstGeom>
            <a:noFill/>
          </p:spPr>
          <p:txBody>
            <a:bodyPr wrap="square">
              <a:spAutoFit/>
            </a:bodyPr>
            <a:lstStyle/>
            <a:p>
              <a:pPr algn="ctr">
                <a:lnSpc>
                  <a:spcPct val="150000"/>
                </a:lnSpc>
              </a:pPr>
              <a:r>
                <a:rPr lang="en-US"/>
                <a:t>Tranh minh họa ông Ích Đường – một người trong phong trào kháng thuế bị xử tử ngay trên đường</a:t>
              </a:r>
              <a:endParaRPr lang="vi-VN"/>
            </a:p>
          </p:txBody>
        </p:sp>
      </p:grpSp>
      <p:grpSp>
        <p:nvGrpSpPr>
          <p:cNvPr id="6" name="Group 5">
            <a:extLst>
              <a:ext uri="{FF2B5EF4-FFF2-40B4-BE49-F238E27FC236}">
                <a16:creationId xmlns:a16="http://schemas.microsoft.com/office/drawing/2014/main" id="{0016B8F2-41BD-B091-6B99-21F5346F8D1F}"/>
              </a:ext>
            </a:extLst>
          </p:cNvPr>
          <p:cNvGrpSpPr/>
          <p:nvPr/>
        </p:nvGrpSpPr>
        <p:grpSpPr>
          <a:xfrm>
            <a:off x="262274" y="395052"/>
            <a:ext cx="4309726" cy="3334417"/>
            <a:chOff x="1007290" y="4254227"/>
            <a:chExt cx="4309726" cy="3334417"/>
          </a:xfrm>
        </p:grpSpPr>
        <p:pic>
          <p:nvPicPr>
            <p:cNvPr id="7" name="Picture 6">
              <a:extLst>
                <a:ext uri="{FF2B5EF4-FFF2-40B4-BE49-F238E27FC236}">
                  <a16:creationId xmlns:a16="http://schemas.microsoft.com/office/drawing/2014/main" id="{E84B4CB3-CC9B-9587-1F00-B527DA44D904}"/>
                </a:ext>
              </a:extLst>
            </p:cNvPr>
            <p:cNvPicPr>
              <a:picLocks noChangeAspect="1"/>
            </p:cNvPicPr>
            <p:nvPr/>
          </p:nvPicPr>
          <p:blipFill>
            <a:blip r:embed="rId3"/>
            <a:srcRect/>
            <a:stretch/>
          </p:blipFill>
          <p:spPr>
            <a:xfrm>
              <a:off x="1007290" y="4254227"/>
              <a:ext cx="4309726" cy="2635700"/>
            </a:xfrm>
            <a:prstGeom prst="rect">
              <a:avLst/>
            </a:prstGeom>
          </p:spPr>
        </p:pic>
        <p:sp>
          <p:nvSpPr>
            <p:cNvPr id="8" name="TextBox 7">
              <a:extLst>
                <a:ext uri="{FF2B5EF4-FFF2-40B4-BE49-F238E27FC236}">
                  <a16:creationId xmlns:a16="http://schemas.microsoft.com/office/drawing/2014/main" id="{4AB8CA89-65EB-523C-0982-D7036D589081}"/>
                </a:ext>
              </a:extLst>
            </p:cNvPr>
            <p:cNvSpPr txBox="1"/>
            <p:nvPr/>
          </p:nvSpPr>
          <p:spPr>
            <a:xfrm>
              <a:off x="1708445" y="6889927"/>
              <a:ext cx="2907416" cy="698717"/>
            </a:xfrm>
            <a:prstGeom prst="rect">
              <a:avLst/>
            </a:prstGeom>
            <a:noFill/>
          </p:spPr>
          <p:txBody>
            <a:bodyPr wrap="square">
              <a:spAutoFit/>
            </a:bodyPr>
            <a:lstStyle/>
            <a:p>
              <a:pPr algn="ctr">
                <a:lnSpc>
                  <a:spcPct val="150000"/>
                </a:lnSpc>
              </a:pPr>
              <a:r>
                <a:rPr lang="vi-VN"/>
                <a:t>Những người tham gia kháng thuế năm 1908</a:t>
              </a:r>
              <a:r>
                <a:rPr lang="en-US"/>
                <a:t> tại Quảng Nam</a:t>
              </a:r>
              <a:endParaRPr lang="vi-VN"/>
            </a:p>
          </p:txBody>
        </p:sp>
      </p:grpSp>
    </p:spTree>
    <p:extLst>
      <p:ext uri="{BB962C8B-B14F-4D97-AF65-F5344CB8AC3E}">
        <p14:creationId xmlns:p14="http://schemas.microsoft.com/office/powerpoint/2010/main" val="60697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4" name="Arrow: Pentagon 3">
            <a:extLst>
              <a:ext uri="{FF2B5EF4-FFF2-40B4-BE49-F238E27FC236}">
                <a16:creationId xmlns:a16="http://schemas.microsoft.com/office/drawing/2014/main" id="{D2DA4A10-4A98-98BC-DF09-5D909B4A8A26}"/>
              </a:ext>
            </a:extLst>
          </p:cNvPr>
          <p:cNvSpPr/>
          <p:nvPr/>
        </p:nvSpPr>
        <p:spPr>
          <a:xfrm>
            <a:off x="-1" y="253718"/>
            <a:ext cx="3665035" cy="564995"/>
          </a:xfrm>
          <a:prstGeom prst="homePlate">
            <a:avLst/>
          </a:prstGeom>
          <a:solidFill>
            <a:srgbClr val="D6B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1">
                <a:solidFill>
                  <a:srgbClr val="000000"/>
                </a:solidFill>
              </a:rPr>
              <a:t>Năm 1911:</a:t>
            </a:r>
          </a:p>
        </p:txBody>
      </p:sp>
      <p:sp>
        <p:nvSpPr>
          <p:cNvPr id="5" name="Rectangle: Rounded Corners 4">
            <a:extLst>
              <a:ext uri="{FF2B5EF4-FFF2-40B4-BE49-F238E27FC236}">
                <a16:creationId xmlns:a16="http://schemas.microsoft.com/office/drawing/2014/main" id="{0702AF1B-F9AC-87DB-71BD-29E5B71E2110}"/>
              </a:ext>
            </a:extLst>
          </p:cNvPr>
          <p:cNvSpPr/>
          <p:nvPr/>
        </p:nvSpPr>
        <p:spPr>
          <a:xfrm>
            <a:off x="810408" y="1205191"/>
            <a:ext cx="2601864" cy="1158868"/>
          </a:xfrm>
          <a:prstGeom prst="roundRect">
            <a:avLst>
              <a:gd name="adj" fmla="val 11667"/>
            </a:avLst>
          </a:prstGeom>
          <a:solidFill>
            <a:srgbClr val="FFFFF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2000">
                <a:solidFill>
                  <a:srgbClr val="000000"/>
                </a:solidFill>
                <a:latin typeface="Arial" panose="020B0604020202020204" pitchFamily="34" charset="0"/>
              </a:rPr>
              <a:t>Phan Châu Trinh sang Pháp.</a:t>
            </a:r>
            <a:endPar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grpSp>
        <p:nvGrpSpPr>
          <p:cNvPr id="7" name="Group 6">
            <a:extLst>
              <a:ext uri="{FF2B5EF4-FFF2-40B4-BE49-F238E27FC236}">
                <a16:creationId xmlns:a16="http://schemas.microsoft.com/office/drawing/2014/main" id="{E6CF0080-A836-6120-08C2-3864788AAA42}"/>
              </a:ext>
            </a:extLst>
          </p:cNvPr>
          <p:cNvGrpSpPr/>
          <p:nvPr/>
        </p:nvGrpSpPr>
        <p:grpSpPr>
          <a:xfrm>
            <a:off x="810408" y="2457416"/>
            <a:ext cx="2601864" cy="1861825"/>
            <a:chOff x="3965629" y="229264"/>
            <a:chExt cx="2601864" cy="1861825"/>
          </a:xfrm>
        </p:grpSpPr>
        <p:sp>
          <p:nvSpPr>
            <p:cNvPr id="12" name="Arrow: Notched Right 11">
              <a:extLst>
                <a:ext uri="{FF2B5EF4-FFF2-40B4-BE49-F238E27FC236}">
                  <a16:creationId xmlns:a16="http://schemas.microsoft.com/office/drawing/2014/main" id="{A6D3CFC4-9779-1AE6-71BE-04B73EAF25E7}"/>
                </a:ext>
              </a:extLst>
            </p:cNvPr>
            <p:cNvSpPr/>
            <p:nvPr/>
          </p:nvSpPr>
          <p:spPr>
            <a:xfrm rot="5400000">
              <a:off x="4961760" y="278256"/>
              <a:ext cx="609600" cy="511615"/>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8F8F8"/>
                </a:solidFill>
                <a:effectLst/>
                <a:uLnTx/>
                <a:uFillTx/>
                <a:latin typeface="Arial"/>
                <a:ea typeface="+mn-ea"/>
                <a:cs typeface="+mn-cs"/>
                <a:sym typeface="Arial"/>
              </a:endParaRPr>
            </a:p>
          </p:txBody>
        </p:sp>
        <p:sp>
          <p:nvSpPr>
            <p:cNvPr id="13" name="Rectangle: Rounded Corners 12">
              <a:extLst>
                <a:ext uri="{FF2B5EF4-FFF2-40B4-BE49-F238E27FC236}">
                  <a16:creationId xmlns:a16="http://schemas.microsoft.com/office/drawing/2014/main" id="{70841A21-F6B1-84C8-2E8B-557C1568B6EA}"/>
                </a:ext>
              </a:extLst>
            </p:cNvPr>
            <p:cNvSpPr/>
            <p:nvPr/>
          </p:nvSpPr>
          <p:spPr>
            <a:xfrm>
              <a:off x="3965629" y="932220"/>
              <a:ext cx="2601864" cy="1158869"/>
            </a:xfrm>
            <a:prstGeom prst="roundRect">
              <a:avLst>
                <a:gd name="adj" fmla="val 11667"/>
              </a:avLst>
            </a:prstGeom>
            <a:solidFill>
              <a:srgbClr val="FFFFF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Tiếp tục nhiều hoạt động yêu nước.</a:t>
              </a:r>
              <a:endParaRPr kumimoji="0" lang="vi-VN" sz="20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grpSp>
      <p:sp>
        <p:nvSpPr>
          <p:cNvPr id="14" name="Rectangle: Rounded Corners 13">
            <a:extLst>
              <a:ext uri="{FF2B5EF4-FFF2-40B4-BE49-F238E27FC236}">
                <a16:creationId xmlns:a16="http://schemas.microsoft.com/office/drawing/2014/main" id="{98F9AB12-764C-C9CC-55D2-48CC5573BBF9}"/>
              </a:ext>
            </a:extLst>
          </p:cNvPr>
          <p:cNvSpPr/>
          <p:nvPr/>
        </p:nvSpPr>
        <p:spPr>
          <a:xfrm>
            <a:off x="4698381" y="988742"/>
            <a:ext cx="2267415" cy="631902"/>
          </a:xfrm>
          <a:prstGeom prst="roundRect">
            <a:avLst>
              <a:gd name="adj" fmla="val 50000"/>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Các hoạt động</a:t>
            </a:r>
          </a:p>
        </p:txBody>
      </p:sp>
      <p:cxnSp>
        <p:nvCxnSpPr>
          <p:cNvPr id="15" name="Connector: Elbow 14">
            <a:extLst>
              <a:ext uri="{FF2B5EF4-FFF2-40B4-BE49-F238E27FC236}">
                <a16:creationId xmlns:a16="http://schemas.microsoft.com/office/drawing/2014/main" id="{56FE5083-94F8-B288-9790-FAE54C94A074}"/>
              </a:ext>
            </a:extLst>
          </p:cNvPr>
          <p:cNvCxnSpPr>
            <a:cxnSpLocks/>
            <a:stCxn id="14" idx="1"/>
          </p:cNvCxnSpPr>
          <p:nvPr/>
        </p:nvCxnSpPr>
        <p:spPr>
          <a:xfrm rot="10800000" flipV="1">
            <a:off x="4133385" y="1304692"/>
            <a:ext cx="564997" cy="2663867"/>
          </a:xfrm>
          <a:prstGeom prst="bentConnector2">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B183C06-F454-CAE9-EFFE-9C595DC5BB09}"/>
              </a:ext>
            </a:extLst>
          </p:cNvPr>
          <p:cNvGrpSpPr/>
          <p:nvPr/>
        </p:nvGrpSpPr>
        <p:grpSpPr>
          <a:xfrm>
            <a:off x="4133384" y="1784625"/>
            <a:ext cx="4653778" cy="512526"/>
            <a:chOff x="4133384" y="1784625"/>
            <a:chExt cx="4653778" cy="512526"/>
          </a:xfrm>
        </p:grpSpPr>
        <p:sp>
          <p:nvSpPr>
            <p:cNvPr id="18" name="Rectangle: Rounded Corners 17">
              <a:extLst>
                <a:ext uri="{FF2B5EF4-FFF2-40B4-BE49-F238E27FC236}">
                  <a16:creationId xmlns:a16="http://schemas.microsoft.com/office/drawing/2014/main" id="{9AAF9DB6-D2A0-1DA6-EA74-D99AFE8BA560}"/>
                </a:ext>
              </a:extLst>
            </p:cNvPr>
            <p:cNvSpPr/>
            <p:nvPr/>
          </p:nvSpPr>
          <p:spPr>
            <a:xfrm>
              <a:off x="4631474" y="1784625"/>
              <a:ext cx="4155688" cy="512526"/>
            </a:xfrm>
            <a:prstGeom prst="roundRect">
              <a:avLst/>
            </a:prstGeom>
            <a:solidFill>
              <a:srgbClr val="FFFFF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a:solidFill>
                    <a:srgbClr val="000000"/>
                  </a:solidFill>
                </a:rPr>
                <a:t>Thành lập các tổ chức yêu nước.</a:t>
              </a:r>
            </a:p>
          </p:txBody>
        </p:sp>
        <p:cxnSp>
          <p:nvCxnSpPr>
            <p:cNvPr id="19" name="Straight Connector 18">
              <a:extLst>
                <a:ext uri="{FF2B5EF4-FFF2-40B4-BE49-F238E27FC236}">
                  <a16:creationId xmlns:a16="http://schemas.microsoft.com/office/drawing/2014/main" id="{2F0F62C8-C7BC-E67E-29A5-37E78528FBE3}"/>
                </a:ext>
              </a:extLst>
            </p:cNvPr>
            <p:cNvCxnSpPr>
              <a:cxnSpLocks/>
              <a:endCxn id="18" idx="1"/>
            </p:cNvCxnSpPr>
            <p:nvPr/>
          </p:nvCxnSpPr>
          <p:spPr>
            <a:xfrm>
              <a:off x="4133384" y="2040888"/>
              <a:ext cx="498090" cy="0"/>
            </a:xfrm>
            <a:prstGeom prst="line">
              <a:avLst/>
            </a:prstGeom>
            <a:ln w="28575">
              <a:solidFill>
                <a:srgbClr val="00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B2A0562E-8CBC-C185-EC40-A814ED8B6B4C}"/>
              </a:ext>
            </a:extLst>
          </p:cNvPr>
          <p:cNvGrpSpPr/>
          <p:nvPr/>
        </p:nvGrpSpPr>
        <p:grpSpPr>
          <a:xfrm>
            <a:off x="4133384" y="2447797"/>
            <a:ext cx="4653777" cy="885625"/>
            <a:chOff x="4133384" y="2447797"/>
            <a:chExt cx="4653777" cy="885625"/>
          </a:xfrm>
        </p:grpSpPr>
        <p:sp>
          <p:nvSpPr>
            <p:cNvPr id="22" name="Rectangle: Rounded Corners 21">
              <a:extLst>
                <a:ext uri="{FF2B5EF4-FFF2-40B4-BE49-F238E27FC236}">
                  <a16:creationId xmlns:a16="http://schemas.microsoft.com/office/drawing/2014/main" id="{97FFC2BC-A57A-FA72-EE0C-749311022924}"/>
                </a:ext>
              </a:extLst>
            </p:cNvPr>
            <p:cNvSpPr/>
            <p:nvPr/>
          </p:nvSpPr>
          <p:spPr>
            <a:xfrm>
              <a:off x="4631473" y="2447797"/>
              <a:ext cx="4155688" cy="885625"/>
            </a:xfrm>
            <a:prstGeom prst="roundRect">
              <a:avLst>
                <a:gd name="adj" fmla="val 10791"/>
              </a:avLst>
            </a:prstGeom>
            <a:solidFill>
              <a:srgbClr val="FFFFF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Kiến nghị Chính phủ Pháp tiến hành cải cách chính trị ở Việt Nam</a:t>
              </a:r>
            </a:p>
          </p:txBody>
        </p:sp>
        <p:cxnSp>
          <p:nvCxnSpPr>
            <p:cNvPr id="23" name="Straight Connector 22">
              <a:extLst>
                <a:ext uri="{FF2B5EF4-FFF2-40B4-BE49-F238E27FC236}">
                  <a16:creationId xmlns:a16="http://schemas.microsoft.com/office/drawing/2014/main" id="{C4516C3C-20BF-BEC3-10B1-96A7BE54CD5A}"/>
                </a:ext>
              </a:extLst>
            </p:cNvPr>
            <p:cNvCxnSpPr>
              <a:cxnSpLocks/>
              <a:endCxn id="22" idx="1"/>
            </p:cNvCxnSpPr>
            <p:nvPr/>
          </p:nvCxnSpPr>
          <p:spPr>
            <a:xfrm>
              <a:off x="4133384" y="2890610"/>
              <a:ext cx="498089" cy="0"/>
            </a:xfrm>
            <a:prstGeom prst="line">
              <a:avLst/>
            </a:prstGeom>
            <a:ln w="28575">
              <a:solidFill>
                <a:srgbClr val="00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B67760F8-AA00-EB6C-15D2-4AC0031EE753}"/>
              </a:ext>
            </a:extLst>
          </p:cNvPr>
          <p:cNvGrpSpPr/>
          <p:nvPr/>
        </p:nvGrpSpPr>
        <p:grpSpPr>
          <a:xfrm>
            <a:off x="4133384" y="3480350"/>
            <a:ext cx="4658122" cy="976420"/>
            <a:chOff x="4129038" y="3831031"/>
            <a:chExt cx="4658122" cy="976420"/>
          </a:xfrm>
        </p:grpSpPr>
        <p:sp>
          <p:nvSpPr>
            <p:cNvPr id="25" name="Rectangle: Rounded Corners 24">
              <a:extLst>
                <a:ext uri="{FF2B5EF4-FFF2-40B4-BE49-F238E27FC236}">
                  <a16:creationId xmlns:a16="http://schemas.microsoft.com/office/drawing/2014/main" id="{B5EABF9C-C338-CF21-34A5-F341EAE5C55D}"/>
                </a:ext>
              </a:extLst>
            </p:cNvPr>
            <p:cNvSpPr/>
            <p:nvPr/>
          </p:nvSpPr>
          <p:spPr>
            <a:xfrm>
              <a:off x="4627128" y="3831031"/>
              <a:ext cx="4160032" cy="976420"/>
            </a:xfrm>
            <a:prstGeom prst="roundRect">
              <a:avLst>
                <a:gd name="adj" fmla="val 7987"/>
              </a:avLst>
            </a:prstGeom>
            <a:solidFill>
              <a:srgbClr val="FFFFFF"/>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D</a:t>
              </a:r>
              <a:r>
                <a:rPr lang="vi-VN" sz="2000">
                  <a:solidFill>
                    <a:srgbClr val="000000"/>
                  </a:solidFill>
                </a:rPr>
                <a:t>iễn thuyết tuyên truyền tư tưởng dân chủ. </a:t>
              </a:r>
              <a:endParaRPr lang="en-US" sz="2000">
                <a:solidFill>
                  <a:srgbClr val="000000"/>
                </a:solidFill>
              </a:endParaRPr>
            </a:p>
          </p:txBody>
        </p:sp>
        <p:cxnSp>
          <p:nvCxnSpPr>
            <p:cNvPr id="26" name="Straight Connector 25">
              <a:extLst>
                <a:ext uri="{FF2B5EF4-FFF2-40B4-BE49-F238E27FC236}">
                  <a16:creationId xmlns:a16="http://schemas.microsoft.com/office/drawing/2014/main" id="{08F2E284-823A-A312-E427-B74989E7DA1A}"/>
                </a:ext>
              </a:extLst>
            </p:cNvPr>
            <p:cNvCxnSpPr>
              <a:cxnSpLocks/>
              <a:endCxn id="25" idx="1"/>
            </p:cNvCxnSpPr>
            <p:nvPr/>
          </p:nvCxnSpPr>
          <p:spPr>
            <a:xfrm flipV="1">
              <a:off x="4129038" y="4319241"/>
              <a:ext cx="498090" cy="1"/>
            </a:xfrm>
            <a:prstGeom prst="line">
              <a:avLst/>
            </a:prstGeom>
            <a:ln w="28575">
              <a:solidFill>
                <a:srgbClr val="0000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78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par>
                          <p:cTn id="22" fill="hold">
                            <p:stCondLst>
                              <p:cond delay="500"/>
                            </p:stCondLst>
                            <p:childTnLst>
                              <p:par>
                                <p:cTn id="23" presetID="22" presetClass="entr" presetSubtype="2"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righ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7AA5AA8-4215-F1E8-D82E-B207E71FD1D1}"/>
              </a:ext>
            </a:extLst>
          </p:cNvPr>
          <p:cNvGrpSpPr/>
          <p:nvPr/>
        </p:nvGrpSpPr>
        <p:grpSpPr>
          <a:xfrm>
            <a:off x="4355774" y="436111"/>
            <a:ext cx="4052943" cy="4271278"/>
            <a:chOff x="710294" y="2270597"/>
            <a:chExt cx="4052943" cy="4271278"/>
          </a:xfrm>
        </p:grpSpPr>
        <p:pic>
          <p:nvPicPr>
            <p:cNvPr id="4" name="Picture 3">
              <a:extLst>
                <a:ext uri="{FF2B5EF4-FFF2-40B4-BE49-F238E27FC236}">
                  <a16:creationId xmlns:a16="http://schemas.microsoft.com/office/drawing/2014/main" id="{0105D8C3-B2E9-AFF3-359C-B6ECD56E6B26}"/>
                </a:ext>
              </a:extLst>
            </p:cNvPr>
            <p:cNvPicPr>
              <a:picLocks noChangeAspect="1"/>
            </p:cNvPicPr>
            <p:nvPr/>
          </p:nvPicPr>
          <p:blipFill>
            <a:blip r:embed="rId2"/>
            <a:srcRect/>
            <a:stretch/>
          </p:blipFill>
          <p:spPr>
            <a:xfrm>
              <a:off x="1325890" y="2270597"/>
              <a:ext cx="2920882" cy="3895725"/>
            </a:xfrm>
            <a:prstGeom prst="rect">
              <a:avLst/>
            </a:prstGeom>
          </p:spPr>
        </p:pic>
        <p:sp>
          <p:nvSpPr>
            <p:cNvPr id="5" name="TextBox 4">
              <a:extLst>
                <a:ext uri="{FF2B5EF4-FFF2-40B4-BE49-F238E27FC236}">
                  <a16:creationId xmlns:a16="http://schemas.microsoft.com/office/drawing/2014/main" id="{343B4640-52EF-98C7-B38B-77061AB33E6D}"/>
                </a:ext>
              </a:extLst>
            </p:cNvPr>
            <p:cNvSpPr txBox="1"/>
            <p:nvPr/>
          </p:nvSpPr>
          <p:spPr>
            <a:xfrm>
              <a:off x="710294" y="6166323"/>
              <a:ext cx="4052943" cy="375552"/>
            </a:xfrm>
            <a:prstGeom prst="rect">
              <a:avLst/>
            </a:prstGeom>
            <a:noFill/>
          </p:spPr>
          <p:txBody>
            <a:bodyPr wrap="square">
              <a:spAutoFit/>
            </a:bodyPr>
            <a:lstStyle/>
            <a:p>
              <a:pPr algn="ctr">
                <a:lnSpc>
                  <a:spcPct val="150000"/>
                </a:lnSpc>
              </a:pPr>
              <a:r>
                <a:rPr lang="vi-VN"/>
                <a:t>Mộ Phan Châu Trinh tại Tân Bình, Hồ Chí Minh</a:t>
              </a:r>
            </a:p>
          </p:txBody>
        </p:sp>
      </p:grpSp>
      <p:grpSp>
        <p:nvGrpSpPr>
          <p:cNvPr id="6" name="Group 5">
            <a:extLst>
              <a:ext uri="{FF2B5EF4-FFF2-40B4-BE49-F238E27FC236}">
                <a16:creationId xmlns:a16="http://schemas.microsoft.com/office/drawing/2014/main" id="{0016B8F2-41BD-B091-6B99-21F5346F8D1F}"/>
              </a:ext>
            </a:extLst>
          </p:cNvPr>
          <p:cNvGrpSpPr/>
          <p:nvPr/>
        </p:nvGrpSpPr>
        <p:grpSpPr>
          <a:xfrm>
            <a:off x="1191333" y="436111"/>
            <a:ext cx="3164441" cy="4271277"/>
            <a:chOff x="1621493" y="3944899"/>
            <a:chExt cx="3164441" cy="4271277"/>
          </a:xfrm>
        </p:grpSpPr>
        <p:pic>
          <p:nvPicPr>
            <p:cNvPr id="7" name="Picture 6">
              <a:extLst>
                <a:ext uri="{FF2B5EF4-FFF2-40B4-BE49-F238E27FC236}">
                  <a16:creationId xmlns:a16="http://schemas.microsoft.com/office/drawing/2014/main" id="{E84B4CB3-CC9B-9587-1F00-B527DA44D904}"/>
                </a:ext>
              </a:extLst>
            </p:cNvPr>
            <p:cNvPicPr>
              <a:picLocks noChangeAspect="1"/>
            </p:cNvPicPr>
            <p:nvPr/>
          </p:nvPicPr>
          <p:blipFill>
            <a:blip r:embed="rId3"/>
            <a:srcRect t="6660" b="6660"/>
            <a:stretch/>
          </p:blipFill>
          <p:spPr>
            <a:xfrm>
              <a:off x="1791514" y="3944899"/>
              <a:ext cx="2824401" cy="3895725"/>
            </a:xfrm>
            <a:prstGeom prst="rect">
              <a:avLst/>
            </a:prstGeom>
          </p:spPr>
        </p:pic>
        <p:sp>
          <p:nvSpPr>
            <p:cNvPr id="8" name="TextBox 7">
              <a:extLst>
                <a:ext uri="{FF2B5EF4-FFF2-40B4-BE49-F238E27FC236}">
                  <a16:creationId xmlns:a16="http://schemas.microsoft.com/office/drawing/2014/main" id="{4AB8CA89-65EB-523C-0982-D7036D589081}"/>
                </a:ext>
              </a:extLst>
            </p:cNvPr>
            <p:cNvSpPr txBox="1"/>
            <p:nvPr/>
          </p:nvSpPr>
          <p:spPr>
            <a:xfrm>
              <a:off x="1621493" y="7840624"/>
              <a:ext cx="3164441" cy="375552"/>
            </a:xfrm>
            <a:prstGeom prst="rect">
              <a:avLst/>
            </a:prstGeom>
            <a:noFill/>
          </p:spPr>
          <p:txBody>
            <a:bodyPr wrap="square">
              <a:spAutoFit/>
            </a:bodyPr>
            <a:lstStyle/>
            <a:p>
              <a:pPr algn="ctr">
                <a:lnSpc>
                  <a:spcPct val="150000"/>
                </a:lnSpc>
              </a:pPr>
              <a:r>
                <a:rPr lang="en-US"/>
                <a:t>Phan Châu Trinh</a:t>
              </a:r>
              <a:endParaRPr lang="vi-VN"/>
            </a:p>
          </p:txBody>
        </p:sp>
      </p:grpSp>
    </p:spTree>
    <p:extLst>
      <p:ext uri="{BB962C8B-B14F-4D97-AF65-F5344CB8AC3E}">
        <p14:creationId xmlns:p14="http://schemas.microsoft.com/office/powerpoint/2010/main" val="28986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28" name="TextBox 27">
            <a:extLst>
              <a:ext uri="{FF2B5EF4-FFF2-40B4-BE49-F238E27FC236}">
                <a16:creationId xmlns:a16="http://schemas.microsoft.com/office/drawing/2014/main" id="{89C83269-332B-6084-763E-6E1BE5E2318D}"/>
              </a:ext>
            </a:extLst>
          </p:cNvPr>
          <p:cNvSpPr txBox="1"/>
          <p:nvPr/>
        </p:nvSpPr>
        <p:spPr>
          <a:xfrm>
            <a:off x="2266155" y="421349"/>
            <a:ext cx="461169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582F0E"/>
                </a:solidFill>
                <a:effectLst/>
                <a:uLnTx/>
                <a:uFillTx/>
                <a:latin typeface="Arial"/>
                <a:cs typeface="Arial"/>
                <a:sym typeface="Arial"/>
              </a:rPr>
              <a:t>NỘI DUNG BÀI HỌC</a:t>
            </a:r>
            <a:endParaRPr kumimoji="0" lang="en-US" sz="3600" b="0" i="0" u="none" strike="noStrike" kern="0" cap="none" spc="0" normalizeH="0" baseline="0" noProof="0">
              <a:ln>
                <a:noFill/>
              </a:ln>
              <a:solidFill>
                <a:srgbClr val="582F0E"/>
              </a:solidFill>
              <a:effectLst/>
              <a:uLnTx/>
              <a:uFillTx/>
              <a:latin typeface="Arial"/>
              <a:cs typeface="Arial"/>
              <a:sym typeface="Arial"/>
            </a:endParaRPr>
          </a:p>
        </p:txBody>
      </p:sp>
      <p:grpSp>
        <p:nvGrpSpPr>
          <p:cNvPr id="29" name="Group 28">
            <a:extLst>
              <a:ext uri="{FF2B5EF4-FFF2-40B4-BE49-F238E27FC236}">
                <a16:creationId xmlns:a16="http://schemas.microsoft.com/office/drawing/2014/main" id="{8F0FA694-E9DB-33FE-4C7F-E74EC4DC8812}"/>
              </a:ext>
            </a:extLst>
          </p:cNvPr>
          <p:cNvGrpSpPr/>
          <p:nvPr/>
        </p:nvGrpSpPr>
        <p:grpSpPr>
          <a:xfrm>
            <a:off x="451896" y="1180085"/>
            <a:ext cx="8240207" cy="971554"/>
            <a:chOff x="799715" y="1198689"/>
            <a:chExt cx="8240207" cy="971554"/>
          </a:xfrm>
        </p:grpSpPr>
        <p:grpSp>
          <p:nvGrpSpPr>
            <p:cNvPr id="30" name="Group 29">
              <a:extLst>
                <a:ext uri="{FF2B5EF4-FFF2-40B4-BE49-F238E27FC236}">
                  <a16:creationId xmlns:a16="http://schemas.microsoft.com/office/drawing/2014/main" id="{97326C26-9972-F9E4-C396-7C22C058605A}"/>
                </a:ext>
              </a:extLst>
            </p:cNvPr>
            <p:cNvGrpSpPr/>
            <p:nvPr/>
          </p:nvGrpSpPr>
          <p:grpSpPr>
            <a:xfrm>
              <a:off x="799715" y="1354243"/>
              <a:ext cx="816000" cy="816000"/>
              <a:chOff x="1253007" y="1612150"/>
              <a:chExt cx="816000" cy="816000"/>
            </a:xfrm>
          </p:grpSpPr>
          <p:sp>
            <p:nvSpPr>
              <p:cNvPr id="288" name="Google Shape;565;p30">
                <a:extLst>
                  <a:ext uri="{FF2B5EF4-FFF2-40B4-BE49-F238E27FC236}">
                    <a16:creationId xmlns:a16="http://schemas.microsoft.com/office/drawing/2014/main" id="{08DFAE6D-6B88-687F-DE60-F42DA7933369}"/>
                  </a:ext>
                </a:extLst>
              </p:cNvPr>
              <p:cNvSpPr/>
              <p:nvPr/>
            </p:nvSpPr>
            <p:spPr>
              <a:xfrm>
                <a:off x="1253007" y="1612150"/>
                <a:ext cx="816000" cy="8160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a:ln>
                    <a:noFill/>
                  </a:ln>
                  <a:solidFill>
                    <a:srgbClr val="000000"/>
                  </a:solidFill>
                  <a:effectLst/>
                  <a:uLnTx/>
                  <a:uFillTx/>
                  <a:latin typeface="Arial"/>
                  <a:cs typeface="Arial"/>
                  <a:sym typeface="Arial"/>
                </a:endParaRPr>
              </a:p>
            </p:txBody>
          </p:sp>
          <p:sp>
            <p:nvSpPr>
              <p:cNvPr id="289" name="TextBox 288">
                <a:extLst>
                  <a:ext uri="{FF2B5EF4-FFF2-40B4-BE49-F238E27FC236}">
                    <a16:creationId xmlns:a16="http://schemas.microsoft.com/office/drawing/2014/main" id="{430CE2E9-ED15-8BAF-6B3B-EC2E8B917611}"/>
                  </a:ext>
                </a:extLst>
              </p:cNvPr>
              <p:cNvSpPr txBox="1"/>
              <p:nvPr/>
            </p:nvSpPr>
            <p:spPr>
              <a:xfrm>
                <a:off x="1253007" y="1696984"/>
                <a:ext cx="81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947344"/>
                    </a:solidFill>
                    <a:effectLst/>
                    <a:uLnTx/>
                    <a:uFillTx/>
                    <a:latin typeface="Arial"/>
                    <a:cs typeface="Arial"/>
                    <a:sym typeface="Arial"/>
                  </a:rPr>
                  <a:t>1</a:t>
                </a:r>
              </a:p>
            </p:txBody>
          </p:sp>
        </p:grpSp>
        <p:sp>
          <p:nvSpPr>
            <p:cNvPr id="31" name="TextBox 30">
              <a:extLst>
                <a:ext uri="{FF2B5EF4-FFF2-40B4-BE49-F238E27FC236}">
                  <a16:creationId xmlns:a16="http://schemas.microsoft.com/office/drawing/2014/main" id="{95778F0A-829E-7CD6-FAA0-46E3F00D1062}"/>
                </a:ext>
              </a:extLst>
            </p:cNvPr>
            <p:cNvSpPr txBox="1"/>
            <p:nvPr/>
          </p:nvSpPr>
          <p:spPr>
            <a:xfrm>
              <a:off x="1785643" y="1198689"/>
              <a:ext cx="7254279"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T</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ác động </a:t>
              </a:r>
              <a:r>
                <a:rPr kumimoji="0" lang="en-US" sz="2000" b="0" i="0" u="none" strike="noStrike" kern="0" cap="none" spc="0" normalizeH="0" baseline="0" noProof="0">
                  <a:ln>
                    <a:noFill/>
                  </a:ln>
                  <a:solidFill>
                    <a:srgbClr val="000000"/>
                  </a:solidFill>
                  <a:effectLst/>
                  <a:uLnTx/>
                  <a:uFillTx/>
                  <a:latin typeface="Arial"/>
                  <a:cs typeface="Arial"/>
                  <a:sym typeface="Arial"/>
                </a:rPr>
                <a:t>từ</a:t>
              </a:r>
              <a:r>
                <a:rPr kumimoji="0" lang="vi-VN" sz="2000" b="0" i="0" u="none" strike="noStrike" kern="0" cap="none" spc="0" normalizeH="0" baseline="0" noProof="0">
                  <a:ln>
                    <a:noFill/>
                  </a:ln>
                  <a:solidFill>
                    <a:srgbClr val="000000"/>
                  </a:solidFill>
                  <a:effectLst/>
                  <a:uLnTx/>
                  <a:uFillTx/>
                  <a:latin typeface="Arial" panose="020B0604020202020204" pitchFamily="34" charset="0"/>
                  <a:cs typeface="Arial"/>
                  <a:sym typeface="Arial"/>
                </a:rPr>
                <a:t> cuộc khai thác thuộc địa lần thứ nhất của thực dân Pháp đối với xã hội Việt Nam</a:t>
              </a:r>
              <a:r>
                <a:rPr kumimoji="0" lang="en-US" sz="2000" b="0" i="0" u="none" strike="noStrike" kern="0" cap="none" spc="0" normalizeH="0" baseline="0" noProof="0">
                  <a:ln>
                    <a:noFill/>
                  </a:ln>
                  <a:solidFill>
                    <a:srgbClr val="000000"/>
                  </a:solidFill>
                  <a:effectLst/>
                  <a:uLnTx/>
                  <a:uFillTx/>
                  <a:latin typeface="Arial"/>
                  <a:cs typeface="Arial"/>
                  <a:sym typeface="Arial"/>
                </a:rPr>
                <a:t>.</a:t>
              </a:r>
            </a:p>
          </p:txBody>
        </p:sp>
      </p:grpSp>
      <p:grpSp>
        <p:nvGrpSpPr>
          <p:cNvPr id="290" name="Group 289">
            <a:extLst>
              <a:ext uri="{FF2B5EF4-FFF2-40B4-BE49-F238E27FC236}">
                <a16:creationId xmlns:a16="http://schemas.microsoft.com/office/drawing/2014/main" id="{4CAA6BC1-CB0E-C481-485F-32C635F9631B}"/>
              </a:ext>
            </a:extLst>
          </p:cNvPr>
          <p:cNvGrpSpPr/>
          <p:nvPr/>
        </p:nvGrpSpPr>
        <p:grpSpPr>
          <a:xfrm>
            <a:off x="451895" y="2390062"/>
            <a:ext cx="8610329" cy="816000"/>
            <a:chOff x="799715" y="1354243"/>
            <a:chExt cx="8610329" cy="816000"/>
          </a:xfrm>
        </p:grpSpPr>
        <p:grpSp>
          <p:nvGrpSpPr>
            <p:cNvPr id="291" name="Group 290">
              <a:extLst>
                <a:ext uri="{FF2B5EF4-FFF2-40B4-BE49-F238E27FC236}">
                  <a16:creationId xmlns:a16="http://schemas.microsoft.com/office/drawing/2014/main" id="{C4C01F83-B6F7-8A8E-1AFD-2FE67A4761C9}"/>
                </a:ext>
              </a:extLst>
            </p:cNvPr>
            <p:cNvGrpSpPr/>
            <p:nvPr/>
          </p:nvGrpSpPr>
          <p:grpSpPr>
            <a:xfrm>
              <a:off x="799715" y="1354243"/>
              <a:ext cx="816000" cy="816000"/>
              <a:chOff x="1253007" y="1612150"/>
              <a:chExt cx="816000" cy="816000"/>
            </a:xfrm>
          </p:grpSpPr>
          <p:sp>
            <p:nvSpPr>
              <p:cNvPr id="293" name="Google Shape;565;p30">
                <a:extLst>
                  <a:ext uri="{FF2B5EF4-FFF2-40B4-BE49-F238E27FC236}">
                    <a16:creationId xmlns:a16="http://schemas.microsoft.com/office/drawing/2014/main" id="{24D4E17E-76C9-9107-7629-F48FB425AEF3}"/>
                  </a:ext>
                </a:extLst>
              </p:cNvPr>
              <p:cNvSpPr/>
              <p:nvPr/>
            </p:nvSpPr>
            <p:spPr>
              <a:xfrm>
                <a:off x="1253007" y="1612150"/>
                <a:ext cx="816000" cy="8160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a:ln>
                    <a:noFill/>
                  </a:ln>
                  <a:solidFill>
                    <a:srgbClr val="000000"/>
                  </a:solidFill>
                  <a:effectLst/>
                  <a:uLnTx/>
                  <a:uFillTx/>
                  <a:latin typeface="Arial"/>
                  <a:cs typeface="Arial"/>
                  <a:sym typeface="Arial"/>
                </a:endParaRPr>
              </a:p>
            </p:txBody>
          </p:sp>
          <p:sp>
            <p:nvSpPr>
              <p:cNvPr id="294" name="TextBox 293">
                <a:extLst>
                  <a:ext uri="{FF2B5EF4-FFF2-40B4-BE49-F238E27FC236}">
                    <a16:creationId xmlns:a16="http://schemas.microsoft.com/office/drawing/2014/main" id="{D47C3BBE-C19C-1A44-3ACD-03DB9ACC4459}"/>
                  </a:ext>
                </a:extLst>
              </p:cNvPr>
              <p:cNvSpPr txBox="1"/>
              <p:nvPr/>
            </p:nvSpPr>
            <p:spPr>
              <a:xfrm>
                <a:off x="1253007" y="1696984"/>
                <a:ext cx="81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947344"/>
                    </a:solidFill>
                    <a:effectLst/>
                    <a:uLnTx/>
                    <a:uFillTx/>
                    <a:latin typeface="Arial"/>
                    <a:cs typeface="Arial"/>
                    <a:sym typeface="Arial"/>
                  </a:rPr>
                  <a:t>2</a:t>
                </a:r>
              </a:p>
            </p:txBody>
          </p:sp>
        </p:grpSp>
        <p:sp>
          <p:nvSpPr>
            <p:cNvPr id="292" name="TextBox 291">
              <a:extLst>
                <a:ext uri="{FF2B5EF4-FFF2-40B4-BE49-F238E27FC236}">
                  <a16:creationId xmlns:a16="http://schemas.microsoft.com/office/drawing/2014/main" id="{1352CFC5-79CF-37DD-4AE9-29247AE66791}"/>
                </a:ext>
              </a:extLst>
            </p:cNvPr>
            <p:cNvSpPr txBox="1"/>
            <p:nvPr/>
          </p:nvSpPr>
          <p:spPr>
            <a:xfrm>
              <a:off x="1785642" y="1535931"/>
              <a:ext cx="7624402"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Phong trào yêu nước chống Pháp từ đầu thế kỉ XX đến năm 1918</a:t>
              </a:r>
            </a:p>
          </p:txBody>
        </p:sp>
      </p:grpSp>
      <p:grpSp>
        <p:nvGrpSpPr>
          <p:cNvPr id="295" name="Group 294">
            <a:extLst>
              <a:ext uri="{FF2B5EF4-FFF2-40B4-BE49-F238E27FC236}">
                <a16:creationId xmlns:a16="http://schemas.microsoft.com/office/drawing/2014/main" id="{99A1E1BE-211D-375E-42D8-44084EADB83D}"/>
              </a:ext>
            </a:extLst>
          </p:cNvPr>
          <p:cNvGrpSpPr/>
          <p:nvPr/>
        </p:nvGrpSpPr>
        <p:grpSpPr>
          <a:xfrm>
            <a:off x="451898" y="3444485"/>
            <a:ext cx="8240204" cy="816000"/>
            <a:chOff x="799715" y="1354243"/>
            <a:chExt cx="8240204" cy="816000"/>
          </a:xfrm>
        </p:grpSpPr>
        <p:grpSp>
          <p:nvGrpSpPr>
            <p:cNvPr id="296" name="Group 295">
              <a:extLst>
                <a:ext uri="{FF2B5EF4-FFF2-40B4-BE49-F238E27FC236}">
                  <a16:creationId xmlns:a16="http://schemas.microsoft.com/office/drawing/2014/main" id="{8A29A8D8-95E8-A0A5-B88E-ABF2B7ACE3C5}"/>
                </a:ext>
              </a:extLst>
            </p:cNvPr>
            <p:cNvGrpSpPr/>
            <p:nvPr/>
          </p:nvGrpSpPr>
          <p:grpSpPr>
            <a:xfrm>
              <a:off x="799715" y="1354243"/>
              <a:ext cx="816000" cy="816000"/>
              <a:chOff x="1253007" y="1612150"/>
              <a:chExt cx="816000" cy="816000"/>
            </a:xfrm>
          </p:grpSpPr>
          <p:sp>
            <p:nvSpPr>
              <p:cNvPr id="298" name="Google Shape;565;p30">
                <a:extLst>
                  <a:ext uri="{FF2B5EF4-FFF2-40B4-BE49-F238E27FC236}">
                    <a16:creationId xmlns:a16="http://schemas.microsoft.com/office/drawing/2014/main" id="{F3C68B05-40C3-1FC7-252D-B89D7A715961}"/>
                  </a:ext>
                </a:extLst>
              </p:cNvPr>
              <p:cNvSpPr/>
              <p:nvPr/>
            </p:nvSpPr>
            <p:spPr>
              <a:xfrm>
                <a:off x="1253007" y="1612150"/>
                <a:ext cx="816000" cy="816000"/>
              </a:xfrm>
              <a:prstGeom prst="ellipse">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000" b="0" i="0" u="none" strike="noStrike" kern="0" cap="none" spc="0" normalizeH="0" baseline="0" noProof="0">
                  <a:ln>
                    <a:noFill/>
                  </a:ln>
                  <a:solidFill>
                    <a:srgbClr val="000000"/>
                  </a:solidFill>
                  <a:effectLst/>
                  <a:uLnTx/>
                  <a:uFillTx/>
                  <a:latin typeface="Arial"/>
                  <a:cs typeface="Arial"/>
                  <a:sym typeface="Arial"/>
                </a:endParaRPr>
              </a:p>
            </p:txBody>
          </p:sp>
          <p:sp>
            <p:nvSpPr>
              <p:cNvPr id="299" name="TextBox 298">
                <a:extLst>
                  <a:ext uri="{FF2B5EF4-FFF2-40B4-BE49-F238E27FC236}">
                    <a16:creationId xmlns:a16="http://schemas.microsoft.com/office/drawing/2014/main" id="{FEC5D96B-32A7-1CFF-F927-692E6C0D3D7C}"/>
                  </a:ext>
                </a:extLst>
              </p:cNvPr>
              <p:cNvSpPr txBox="1"/>
              <p:nvPr/>
            </p:nvSpPr>
            <p:spPr>
              <a:xfrm>
                <a:off x="1253007" y="1696984"/>
                <a:ext cx="81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947344"/>
                    </a:solidFill>
                    <a:effectLst/>
                    <a:uLnTx/>
                    <a:uFillTx/>
                    <a:latin typeface="Arial"/>
                    <a:cs typeface="Arial"/>
                    <a:sym typeface="Arial"/>
                  </a:rPr>
                  <a:t>3</a:t>
                </a:r>
              </a:p>
            </p:txBody>
          </p:sp>
        </p:grpSp>
        <p:sp>
          <p:nvSpPr>
            <p:cNvPr id="297" name="TextBox 296">
              <a:extLst>
                <a:ext uri="{FF2B5EF4-FFF2-40B4-BE49-F238E27FC236}">
                  <a16:creationId xmlns:a16="http://schemas.microsoft.com/office/drawing/2014/main" id="{61D51DDC-B3B7-B9B1-AE55-B0480DF6B244}"/>
                </a:ext>
              </a:extLst>
            </p:cNvPr>
            <p:cNvSpPr txBox="1"/>
            <p:nvPr/>
          </p:nvSpPr>
          <p:spPr>
            <a:xfrm>
              <a:off x="1785640" y="1562187"/>
              <a:ext cx="7254279" cy="40011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Những hoạt động yêu nước của Nguyễn Tất Thành.</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0"/>
                                        </p:tgtEl>
                                        <p:attrNameLst>
                                          <p:attrName>style.visibility</p:attrName>
                                        </p:attrNameLst>
                                      </p:cBhvr>
                                      <p:to>
                                        <p:strVal val="visible"/>
                                      </p:to>
                                    </p:set>
                                    <p:animEffect transition="in" filter="wipe(left)">
                                      <p:cBhvr>
                                        <p:cTn id="12" dur="500"/>
                                        <p:tgtEl>
                                          <p:spTgt spid="29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5"/>
                                        </p:tgtEl>
                                        <p:attrNameLst>
                                          <p:attrName>style.visibility</p:attrName>
                                        </p:attrNameLst>
                                      </p:cBhvr>
                                      <p:to>
                                        <p:strVal val="visible"/>
                                      </p:to>
                                    </p:set>
                                    <p:animEffect transition="in" filter="wipe(left)">
                                      <p:cBhvr>
                                        <p:cTn id="17" dur="5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7AA5AA8-4215-F1E8-D82E-B207E71FD1D1}"/>
              </a:ext>
            </a:extLst>
          </p:cNvPr>
          <p:cNvGrpSpPr/>
          <p:nvPr/>
        </p:nvGrpSpPr>
        <p:grpSpPr>
          <a:xfrm>
            <a:off x="4828782" y="1565447"/>
            <a:ext cx="4052944" cy="3415260"/>
            <a:chOff x="197374" y="2147763"/>
            <a:chExt cx="4052944" cy="3415260"/>
          </a:xfrm>
        </p:grpSpPr>
        <p:pic>
          <p:nvPicPr>
            <p:cNvPr id="4" name="Picture 3">
              <a:extLst>
                <a:ext uri="{FF2B5EF4-FFF2-40B4-BE49-F238E27FC236}">
                  <a16:creationId xmlns:a16="http://schemas.microsoft.com/office/drawing/2014/main" id="{0105D8C3-B2E9-AFF3-359C-B6ECD56E6B26}"/>
                </a:ext>
              </a:extLst>
            </p:cNvPr>
            <p:cNvPicPr>
              <a:picLocks noChangeAspect="1"/>
            </p:cNvPicPr>
            <p:nvPr/>
          </p:nvPicPr>
          <p:blipFill>
            <a:blip r:embed="rId2"/>
            <a:srcRect/>
            <a:stretch/>
          </p:blipFill>
          <p:spPr>
            <a:xfrm>
              <a:off x="197375" y="2147763"/>
              <a:ext cx="4052943" cy="3039708"/>
            </a:xfrm>
            <a:prstGeom prst="rect">
              <a:avLst/>
            </a:prstGeom>
          </p:spPr>
        </p:pic>
        <p:sp>
          <p:nvSpPr>
            <p:cNvPr id="5" name="TextBox 4">
              <a:extLst>
                <a:ext uri="{FF2B5EF4-FFF2-40B4-BE49-F238E27FC236}">
                  <a16:creationId xmlns:a16="http://schemas.microsoft.com/office/drawing/2014/main" id="{343B4640-52EF-98C7-B38B-77061AB33E6D}"/>
                </a:ext>
              </a:extLst>
            </p:cNvPr>
            <p:cNvSpPr txBox="1"/>
            <p:nvPr/>
          </p:nvSpPr>
          <p:spPr>
            <a:xfrm>
              <a:off x="197374" y="5187471"/>
              <a:ext cx="4052943" cy="375552"/>
            </a:xfrm>
            <a:prstGeom prst="rect">
              <a:avLst/>
            </a:prstGeom>
            <a:noFill/>
          </p:spPr>
          <p:txBody>
            <a:bodyPr wrap="square">
              <a:spAutoFit/>
            </a:bodyPr>
            <a:lstStyle/>
            <a:p>
              <a:pPr algn="ctr">
                <a:lnSpc>
                  <a:spcPct val="150000"/>
                </a:lnSpc>
              </a:pPr>
              <a:r>
                <a:rPr lang="en-US"/>
                <a:t>Đền thờ cụ Phan Châu Trinh ở TP. Hồ Chí Minh</a:t>
              </a:r>
              <a:endParaRPr lang="vi-VN"/>
            </a:p>
          </p:txBody>
        </p:sp>
      </p:grpSp>
      <p:grpSp>
        <p:nvGrpSpPr>
          <p:cNvPr id="6" name="Group 5">
            <a:extLst>
              <a:ext uri="{FF2B5EF4-FFF2-40B4-BE49-F238E27FC236}">
                <a16:creationId xmlns:a16="http://schemas.microsoft.com/office/drawing/2014/main" id="{0016B8F2-41BD-B091-6B99-21F5346F8D1F}"/>
              </a:ext>
            </a:extLst>
          </p:cNvPr>
          <p:cNvGrpSpPr/>
          <p:nvPr/>
        </p:nvGrpSpPr>
        <p:grpSpPr>
          <a:xfrm>
            <a:off x="262274" y="252983"/>
            <a:ext cx="4309726" cy="3618556"/>
            <a:chOff x="1007290" y="4112158"/>
            <a:chExt cx="4309726" cy="3618556"/>
          </a:xfrm>
        </p:grpSpPr>
        <p:pic>
          <p:nvPicPr>
            <p:cNvPr id="7" name="Picture 6">
              <a:extLst>
                <a:ext uri="{FF2B5EF4-FFF2-40B4-BE49-F238E27FC236}">
                  <a16:creationId xmlns:a16="http://schemas.microsoft.com/office/drawing/2014/main" id="{E84B4CB3-CC9B-9587-1F00-B527DA44D904}"/>
                </a:ext>
              </a:extLst>
            </p:cNvPr>
            <p:cNvPicPr>
              <a:picLocks noChangeAspect="1"/>
            </p:cNvPicPr>
            <p:nvPr/>
          </p:nvPicPr>
          <p:blipFill>
            <a:blip r:embed="rId3"/>
            <a:srcRect/>
            <a:stretch/>
          </p:blipFill>
          <p:spPr>
            <a:xfrm>
              <a:off x="1007290" y="4112158"/>
              <a:ext cx="4309726" cy="2919839"/>
            </a:xfrm>
            <a:prstGeom prst="rect">
              <a:avLst/>
            </a:prstGeom>
          </p:spPr>
        </p:pic>
        <p:sp>
          <p:nvSpPr>
            <p:cNvPr id="8" name="TextBox 7">
              <a:extLst>
                <a:ext uri="{FF2B5EF4-FFF2-40B4-BE49-F238E27FC236}">
                  <a16:creationId xmlns:a16="http://schemas.microsoft.com/office/drawing/2014/main" id="{4AB8CA89-65EB-523C-0982-D7036D589081}"/>
                </a:ext>
              </a:extLst>
            </p:cNvPr>
            <p:cNvSpPr txBox="1"/>
            <p:nvPr/>
          </p:nvSpPr>
          <p:spPr>
            <a:xfrm>
              <a:off x="1708445" y="7031997"/>
              <a:ext cx="2907416" cy="698717"/>
            </a:xfrm>
            <a:prstGeom prst="rect">
              <a:avLst/>
            </a:prstGeom>
            <a:noFill/>
          </p:spPr>
          <p:txBody>
            <a:bodyPr wrap="square">
              <a:spAutoFit/>
            </a:bodyPr>
            <a:lstStyle/>
            <a:p>
              <a:pPr algn="ctr">
                <a:lnSpc>
                  <a:spcPct val="150000"/>
                </a:lnSpc>
              </a:pPr>
              <a:r>
                <a:rPr lang="vi-VN"/>
                <a:t>Nhà lưu niệm cụ Phan Châu Trinh ở thôn Tây Lộc</a:t>
              </a:r>
              <a:r>
                <a:rPr lang="en-US"/>
                <a:t>, Huế</a:t>
              </a:r>
              <a:r>
                <a:rPr lang="vi-VN"/>
                <a:t>.</a:t>
              </a:r>
            </a:p>
          </p:txBody>
        </p:sp>
      </p:grpSp>
    </p:spTree>
    <p:extLst>
      <p:ext uri="{BB962C8B-B14F-4D97-AF65-F5344CB8AC3E}">
        <p14:creationId xmlns:p14="http://schemas.microsoft.com/office/powerpoint/2010/main" val="5745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4" name="Arrow: Pentagon 3">
            <a:extLst>
              <a:ext uri="{FF2B5EF4-FFF2-40B4-BE49-F238E27FC236}">
                <a16:creationId xmlns:a16="http://schemas.microsoft.com/office/drawing/2014/main" id="{D2DA4A10-4A98-98BC-DF09-5D909B4A8A26}"/>
              </a:ext>
            </a:extLst>
          </p:cNvPr>
          <p:cNvSpPr/>
          <p:nvPr/>
        </p:nvSpPr>
        <p:spPr>
          <a:xfrm>
            <a:off x="0" y="253718"/>
            <a:ext cx="2124076" cy="564995"/>
          </a:xfrm>
          <a:prstGeom prst="homePlate">
            <a:avLst/>
          </a:prstGeom>
          <a:solidFill>
            <a:srgbClr val="D6B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rgbClr val="000000"/>
                </a:solidFill>
              </a:rPr>
              <a:t>Nhận xét</a:t>
            </a:r>
          </a:p>
        </p:txBody>
      </p:sp>
      <p:sp>
        <p:nvSpPr>
          <p:cNvPr id="8" name="Rectangle: Rounded Corners 7">
            <a:extLst>
              <a:ext uri="{FF2B5EF4-FFF2-40B4-BE49-F238E27FC236}">
                <a16:creationId xmlns:a16="http://schemas.microsoft.com/office/drawing/2014/main" id="{4D0DE067-ACCE-C261-DB53-319BB06197CC}"/>
              </a:ext>
            </a:extLst>
          </p:cNvPr>
          <p:cNvSpPr/>
          <p:nvPr/>
        </p:nvSpPr>
        <p:spPr>
          <a:xfrm>
            <a:off x="428624" y="973291"/>
            <a:ext cx="4600691" cy="1941359"/>
          </a:xfrm>
          <a:prstGeom prst="roundRect">
            <a:avLst>
              <a:gd name="adj" fmla="val 8047"/>
            </a:avLst>
          </a:prstGeom>
          <a:solidFill>
            <a:srgbClr val="FFFFFF"/>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Mục đích cao nhất là đánh đổ phong kiến, thực hiện cải cách xã hội “khai thông dân trí, chấn hưng dân khí, phát triển dân sinh”.</a:t>
            </a:r>
            <a:endParaRPr lang="en-US" sz="2000">
              <a:solidFill>
                <a:srgbClr val="000000"/>
              </a:solidFill>
            </a:endParaRPr>
          </a:p>
        </p:txBody>
      </p:sp>
      <p:sp>
        <p:nvSpPr>
          <p:cNvPr id="12" name="Rectangle: Rounded Corners 11">
            <a:extLst>
              <a:ext uri="{FF2B5EF4-FFF2-40B4-BE49-F238E27FC236}">
                <a16:creationId xmlns:a16="http://schemas.microsoft.com/office/drawing/2014/main" id="{BD0C382D-557F-8305-C412-A2D6422410C7}"/>
              </a:ext>
            </a:extLst>
          </p:cNvPr>
          <p:cNvSpPr/>
          <p:nvPr/>
        </p:nvSpPr>
        <p:spPr>
          <a:xfrm>
            <a:off x="428624" y="3038475"/>
            <a:ext cx="4600691" cy="1869703"/>
          </a:xfrm>
          <a:prstGeom prst="roundRect">
            <a:avLst>
              <a:gd name="adj" fmla="val 8047"/>
            </a:avLst>
          </a:prstGeom>
          <a:solidFill>
            <a:srgbClr val="FFFFFF"/>
          </a:solid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Những đóng góp của </a:t>
            </a:r>
            <a:r>
              <a:rPr lang="en-US" sz="2000">
                <a:solidFill>
                  <a:srgbClr val="000000"/>
                </a:solidFill>
              </a:rPr>
              <a:t>ông cũng </a:t>
            </a:r>
            <a:r>
              <a:rPr lang="vi-VN" sz="2000">
                <a:solidFill>
                  <a:srgbClr val="000000"/>
                </a:solidFill>
              </a:rPr>
              <a:t>có ý nghĩa rất lớn, </a:t>
            </a:r>
            <a:r>
              <a:rPr lang="en-US" sz="2000">
                <a:solidFill>
                  <a:srgbClr val="000000"/>
                </a:solidFill>
              </a:rPr>
              <a:t>n</a:t>
            </a:r>
            <a:r>
              <a:rPr lang="vi-VN" sz="2000">
                <a:solidFill>
                  <a:srgbClr val="000000"/>
                </a:solidFill>
              </a:rPr>
              <a:t>hiều trường học, đường phố,…</a:t>
            </a:r>
            <a:r>
              <a:rPr lang="en-US" sz="2000">
                <a:solidFill>
                  <a:srgbClr val="000000"/>
                </a:solidFill>
              </a:rPr>
              <a:t> ở Đà Nẵng, Quảng Nam</a:t>
            </a:r>
            <a:r>
              <a:rPr lang="vi-VN" sz="2000">
                <a:solidFill>
                  <a:srgbClr val="000000"/>
                </a:solidFill>
              </a:rPr>
              <a:t> mang tên </a:t>
            </a:r>
            <a:r>
              <a:rPr lang="en-US" sz="2000">
                <a:solidFill>
                  <a:srgbClr val="000000"/>
                </a:solidFill>
              </a:rPr>
              <a:t>ông.</a:t>
            </a:r>
          </a:p>
        </p:txBody>
      </p:sp>
      <p:pic>
        <p:nvPicPr>
          <p:cNvPr id="3" name="Picture 2">
            <a:extLst>
              <a:ext uri="{FF2B5EF4-FFF2-40B4-BE49-F238E27FC236}">
                <a16:creationId xmlns:a16="http://schemas.microsoft.com/office/drawing/2014/main" id="{B5DEADBA-5BFC-7CCF-DF8D-499D213EC1C7}"/>
              </a:ext>
            </a:extLst>
          </p:cNvPr>
          <p:cNvPicPr>
            <a:picLocks noChangeAspect="1"/>
          </p:cNvPicPr>
          <p:nvPr/>
        </p:nvPicPr>
        <p:blipFill rotWithShape="1">
          <a:blip r:embed="rId3"/>
          <a:srcRect l="24143" r="34215"/>
          <a:stretch/>
        </p:blipFill>
        <p:spPr>
          <a:xfrm>
            <a:off x="5419724" y="561112"/>
            <a:ext cx="3228977" cy="4347066"/>
          </a:xfrm>
          <a:prstGeom prst="rect">
            <a:avLst/>
          </a:prstGeom>
          <a:ln>
            <a:noFill/>
          </a:ln>
          <a:effectLst>
            <a:softEdge rad="112500"/>
          </a:effectLst>
        </p:spPr>
      </p:pic>
    </p:spTree>
    <p:extLst>
      <p:ext uri="{BB962C8B-B14F-4D97-AF65-F5344CB8AC3E}">
        <p14:creationId xmlns:p14="http://schemas.microsoft.com/office/powerpoint/2010/main" val="287427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edg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49ED97-B377-1A40-8325-4F454E04CE6A}"/>
              </a:ext>
            </a:extLst>
          </p:cNvPr>
          <p:cNvGrpSpPr/>
          <p:nvPr/>
        </p:nvGrpSpPr>
        <p:grpSpPr>
          <a:xfrm>
            <a:off x="360420" y="265138"/>
            <a:ext cx="8423160" cy="4552441"/>
            <a:chOff x="360420" y="265138"/>
            <a:chExt cx="8423160" cy="4552441"/>
          </a:xfrm>
        </p:grpSpPr>
        <p:pic>
          <p:nvPicPr>
            <p:cNvPr id="4" name="Picture 3">
              <a:extLst>
                <a:ext uri="{FF2B5EF4-FFF2-40B4-BE49-F238E27FC236}">
                  <a16:creationId xmlns:a16="http://schemas.microsoft.com/office/drawing/2014/main" id="{0105D8C3-B2E9-AFF3-359C-B6ECD56E6B26}"/>
                </a:ext>
              </a:extLst>
            </p:cNvPr>
            <p:cNvPicPr>
              <a:picLocks noChangeAspect="1"/>
            </p:cNvPicPr>
            <p:nvPr/>
          </p:nvPicPr>
          <p:blipFill>
            <a:blip r:embed="rId2"/>
            <a:srcRect/>
            <a:stretch/>
          </p:blipFill>
          <p:spPr>
            <a:xfrm>
              <a:off x="4745797" y="2118994"/>
              <a:ext cx="4037783" cy="2698585"/>
            </a:xfrm>
            <a:prstGeom prst="rect">
              <a:avLst/>
            </a:prstGeom>
          </p:spPr>
        </p:pic>
        <p:pic>
          <p:nvPicPr>
            <p:cNvPr id="7" name="Picture 6">
              <a:extLst>
                <a:ext uri="{FF2B5EF4-FFF2-40B4-BE49-F238E27FC236}">
                  <a16:creationId xmlns:a16="http://schemas.microsoft.com/office/drawing/2014/main" id="{E84B4CB3-CC9B-9587-1F00-B527DA44D904}"/>
                </a:ext>
              </a:extLst>
            </p:cNvPr>
            <p:cNvPicPr>
              <a:picLocks noChangeAspect="1"/>
            </p:cNvPicPr>
            <p:nvPr/>
          </p:nvPicPr>
          <p:blipFill>
            <a:blip r:embed="rId3"/>
            <a:srcRect/>
            <a:stretch/>
          </p:blipFill>
          <p:spPr>
            <a:xfrm>
              <a:off x="360420" y="265138"/>
              <a:ext cx="4274304" cy="2849535"/>
            </a:xfrm>
            <a:prstGeom prst="rect">
              <a:avLst/>
            </a:prstGeom>
          </p:spPr>
        </p:pic>
        <p:sp>
          <p:nvSpPr>
            <p:cNvPr id="8" name="TextBox 7">
              <a:extLst>
                <a:ext uri="{FF2B5EF4-FFF2-40B4-BE49-F238E27FC236}">
                  <a16:creationId xmlns:a16="http://schemas.microsoft.com/office/drawing/2014/main" id="{4AB8CA89-65EB-523C-0982-D7036D589081}"/>
                </a:ext>
              </a:extLst>
            </p:cNvPr>
            <p:cNvSpPr txBox="1"/>
            <p:nvPr/>
          </p:nvSpPr>
          <p:spPr>
            <a:xfrm>
              <a:off x="885015" y="3092735"/>
              <a:ext cx="3225113" cy="785343"/>
            </a:xfrm>
            <a:prstGeom prst="rect">
              <a:avLst/>
            </a:prstGeom>
            <a:noFill/>
          </p:spPr>
          <p:txBody>
            <a:bodyPr wrap="square">
              <a:spAutoFit/>
            </a:bodyPr>
            <a:lstStyle/>
            <a:p>
              <a:pPr algn="ctr">
                <a:lnSpc>
                  <a:spcPct val="150000"/>
                </a:lnSpc>
              </a:pPr>
              <a:r>
                <a:rPr lang="vi-VN" sz="1600"/>
                <a:t>Đám tang Phan Chu Trinh</a:t>
              </a:r>
            </a:p>
            <a:p>
              <a:pPr algn="ctr">
                <a:lnSpc>
                  <a:spcPct val="150000"/>
                </a:lnSpc>
              </a:pPr>
              <a:r>
                <a:rPr lang="vi-VN" sz="1600"/>
                <a:t>ngày 24/3/1926 tại Sài Gòn</a:t>
              </a:r>
            </a:p>
          </p:txBody>
        </p:sp>
      </p:grpSp>
    </p:spTree>
    <p:extLst>
      <p:ext uri="{BB962C8B-B14F-4D97-AF65-F5344CB8AC3E}">
        <p14:creationId xmlns:p14="http://schemas.microsoft.com/office/powerpoint/2010/main" val="120848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80" name="Google Shape;580;p59"/>
          <p:cNvPicPr preferRelativeResize="0">
            <a:picLocks noGrp="1"/>
          </p:cNvPicPr>
          <p:nvPr>
            <p:ph type="pic" idx="2"/>
          </p:nvPr>
        </p:nvPicPr>
        <p:blipFill rotWithShape="1">
          <a:blip r:embed="rId3"/>
          <a:srcRect l="124" t="14859" r="-124" b="28590"/>
          <a:stretch/>
        </p:blipFill>
        <p:spPr>
          <a:xfrm>
            <a:off x="0" y="2247900"/>
            <a:ext cx="9144000" cy="2895774"/>
          </a:xfrm>
          <a:prstGeom prst="rect">
            <a:avLst/>
          </a:prstGeom>
          <a:noFill/>
        </p:spPr>
      </p:pic>
      <p:sp>
        <p:nvSpPr>
          <p:cNvPr id="581" name="Google Shape;581;p59"/>
          <p:cNvSpPr/>
          <p:nvPr/>
        </p:nvSpPr>
        <p:spPr>
          <a:xfrm>
            <a:off x="-51821" y="2035791"/>
            <a:ext cx="9247641" cy="477820"/>
          </a:xfrm>
          <a:custGeom>
            <a:avLst/>
            <a:gdLst/>
            <a:ahLst/>
            <a:cxnLst/>
            <a:rect l="l" t="t" r="r" b="b"/>
            <a:pathLst>
              <a:path w="100376" h="5334" extrusionOk="0">
                <a:moveTo>
                  <a:pt x="0" y="1"/>
                </a:moveTo>
                <a:lnTo>
                  <a:pt x="0" y="3374"/>
                </a:lnTo>
                <a:lnTo>
                  <a:pt x="1810" y="4474"/>
                </a:lnTo>
                <a:lnTo>
                  <a:pt x="6028" y="4474"/>
                </a:lnTo>
                <a:lnTo>
                  <a:pt x="7566" y="3594"/>
                </a:lnTo>
                <a:lnTo>
                  <a:pt x="12245" y="3921"/>
                </a:lnTo>
                <a:lnTo>
                  <a:pt x="27323" y="2970"/>
                </a:lnTo>
                <a:lnTo>
                  <a:pt x="35702" y="3719"/>
                </a:lnTo>
                <a:lnTo>
                  <a:pt x="34127" y="5118"/>
                </a:lnTo>
                <a:lnTo>
                  <a:pt x="38586" y="5333"/>
                </a:lnTo>
                <a:lnTo>
                  <a:pt x="41354" y="4630"/>
                </a:lnTo>
                <a:lnTo>
                  <a:pt x="46516" y="4149"/>
                </a:lnTo>
                <a:lnTo>
                  <a:pt x="52231" y="4363"/>
                </a:lnTo>
                <a:lnTo>
                  <a:pt x="54602" y="3738"/>
                </a:lnTo>
                <a:lnTo>
                  <a:pt x="67251" y="2970"/>
                </a:lnTo>
                <a:lnTo>
                  <a:pt x="84913" y="3374"/>
                </a:lnTo>
                <a:lnTo>
                  <a:pt x="96956" y="2873"/>
                </a:lnTo>
                <a:lnTo>
                  <a:pt x="100375" y="1902"/>
                </a:lnTo>
                <a:lnTo>
                  <a:pt x="1003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9"/>
          <p:cNvSpPr/>
          <p:nvPr/>
        </p:nvSpPr>
        <p:spPr>
          <a:xfrm>
            <a:off x="-11325" y="4483950"/>
            <a:ext cx="4296943" cy="667853"/>
          </a:xfrm>
          <a:custGeom>
            <a:avLst/>
            <a:gdLst/>
            <a:ahLst/>
            <a:cxnLst/>
            <a:rect l="l" t="t" r="r" b="b"/>
            <a:pathLst>
              <a:path w="60702" h="21153" extrusionOk="0">
                <a:moveTo>
                  <a:pt x="1" y="1"/>
                </a:moveTo>
                <a:lnTo>
                  <a:pt x="1" y="20723"/>
                </a:lnTo>
                <a:lnTo>
                  <a:pt x="14622" y="21081"/>
                </a:lnTo>
                <a:lnTo>
                  <a:pt x="16211" y="21120"/>
                </a:lnTo>
                <a:cubicBezTo>
                  <a:pt x="16191" y="21108"/>
                  <a:pt x="16178" y="21094"/>
                  <a:pt x="16159" y="21081"/>
                </a:cubicBezTo>
                <a:lnTo>
                  <a:pt x="53755" y="21081"/>
                </a:lnTo>
                <a:lnTo>
                  <a:pt x="60702" y="21153"/>
                </a:lnTo>
                <a:lnTo>
                  <a:pt x="49933" y="15736"/>
                </a:lnTo>
                <a:cubicBezTo>
                  <a:pt x="49933" y="15736"/>
                  <a:pt x="49875" y="15741"/>
                  <a:pt x="49779" y="15741"/>
                </a:cubicBezTo>
                <a:cubicBezTo>
                  <a:pt x="49486" y="15741"/>
                  <a:pt x="48835" y="15697"/>
                  <a:pt x="48365" y="15339"/>
                </a:cubicBezTo>
                <a:cubicBezTo>
                  <a:pt x="47733" y="14870"/>
                  <a:pt x="45462" y="13875"/>
                  <a:pt x="44908" y="13452"/>
                </a:cubicBezTo>
                <a:cubicBezTo>
                  <a:pt x="44835" y="13395"/>
                  <a:pt x="44711" y="13371"/>
                  <a:pt x="44549" y="13371"/>
                </a:cubicBezTo>
                <a:cubicBezTo>
                  <a:pt x="43492" y="13371"/>
                  <a:pt x="40804" y="14403"/>
                  <a:pt x="39818" y="14403"/>
                </a:cubicBezTo>
                <a:cubicBezTo>
                  <a:pt x="39797" y="14403"/>
                  <a:pt x="39778" y="14403"/>
                  <a:pt x="39759" y="14402"/>
                </a:cubicBezTo>
                <a:cubicBezTo>
                  <a:pt x="39641" y="14397"/>
                  <a:pt x="39503" y="14394"/>
                  <a:pt x="39349" y="14394"/>
                </a:cubicBezTo>
                <a:cubicBezTo>
                  <a:pt x="38104" y="14394"/>
                  <a:pt x="35835" y="14547"/>
                  <a:pt x="34909" y="14675"/>
                </a:cubicBezTo>
                <a:cubicBezTo>
                  <a:pt x="34820" y="14687"/>
                  <a:pt x="34723" y="14693"/>
                  <a:pt x="34619" y="14693"/>
                </a:cubicBezTo>
                <a:cubicBezTo>
                  <a:pt x="33484" y="14693"/>
                  <a:pt x="31488" y="14002"/>
                  <a:pt x="30553" y="13125"/>
                </a:cubicBezTo>
                <a:cubicBezTo>
                  <a:pt x="29537" y="12169"/>
                  <a:pt x="26165" y="8985"/>
                  <a:pt x="25514" y="8882"/>
                </a:cubicBezTo>
                <a:cubicBezTo>
                  <a:pt x="24870" y="8777"/>
                  <a:pt x="15886" y="7891"/>
                  <a:pt x="15592" y="7833"/>
                </a:cubicBezTo>
                <a:cubicBezTo>
                  <a:pt x="15300" y="7782"/>
                  <a:pt x="13230" y="4865"/>
                  <a:pt x="12402" y="4188"/>
                </a:cubicBezTo>
                <a:cubicBezTo>
                  <a:pt x="11641" y="3563"/>
                  <a:pt x="2996" y="665"/>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9"/>
          <p:cNvSpPr/>
          <p:nvPr/>
        </p:nvSpPr>
        <p:spPr>
          <a:xfrm>
            <a:off x="73425" y="3830677"/>
            <a:ext cx="564563" cy="884223"/>
          </a:xfrm>
          <a:custGeom>
            <a:avLst/>
            <a:gdLst/>
            <a:ahLst/>
            <a:cxnLst/>
            <a:rect l="l" t="t" r="r" b="b"/>
            <a:pathLst>
              <a:path w="9765" h="15294" extrusionOk="0">
                <a:moveTo>
                  <a:pt x="5484" y="162"/>
                </a:moveTo>
                <a:cubicBezTo>
                  <a:pt x="5470" y="162"/>
                  <a:pt x="5456" y="162"/>
                  <a:pt x="5442" y="163"/>
                </a:cubicBezTo>
                <a:cubicBezTo>
                  <a:pt x="4953" y="189"/>
                  <a:pt x="3345" y="0"/>
                  <a:pt x="2988" y="1661"/>
                </a:cubicBezTo>
                <a:cubicBezTo>
                  <a:pt x="2721" y="2897"/>
                  <a:pt x="3060" y="3164"/>
                  <a:pt x="3352" y="3731"/>
                </a:cubicBezTo>
                <a:cubicBezTo>
                  <a:pt x="3639" y="4297"/>
                  <a:pt x="3828" y="4498"/>
                  <a:pt x="3756" y="4766"/>
                </a:cubicBezTo>
                <a:cubicBezTo>
                  <a:pt x="3711" y="4967"/>
                  <a:pt x="3345" y="5123"/>
                  <a:pt x="2988" y="5352"/>
                </a:cubicBezTo>
                <a:lnTo>
                  <a:pt x="2988" y="5358"/>
                </a:lnTo>
                <a:cubicBezTo>
                  <a:pt x="2891" y="5417"/>
                  <a:pt x="2792" y="5481"/>
                  <a:pt x="2702" y="5559"/>
                </a:cubicBezTo>
                <a:lnTo>
                  <a:pt x="2414" y="5762"/>
                </a:lnTo>
                <a:cubicBezTo>
                  <a:pt x="2414" y="5781"/>
                  <a:pt x="2422" y="5808"/>
                  <a:pt x="2428" y="5826"/>
                </a:cubicBezTo>
                <a:cubicBezTo>
                  <a:pt x="1992" y="6309"/>
                  <a:pt x="1446" y="7136"/>
                  <a:pt x="1399" y="7403"/>
                </a:cubicBezTo>
                <a:cubicBezTo>
                  <a:pt x="1392" y="7455"/>
                  <a:pt x="1431" y="7526"/>
                  <a:pt x="1510" y="7617"/>
                </a:cubicBezTo>
                <a:cubicBezTo>
                  <a:pt x="1002" y="8359"/>
                  <a:pt x="475" y="9661"/>
                  <a:pt x="313" y="10078"/>
                </a:cubicBezTo>
                <a:cubicBezTo>
                  <a:pt x="0" y="10886"/>
                  <a:pt x="85" y="11283"/>
                  <a:pt x="292" y="11517"/>
                </a:cubicBezTo>
                <a:cubicBezTo>
                  <a:pt x="373" y="11773"/>
                  <a:pt x="611" y="11886"/>
                  <a:pt x="905" y="11886"/>
                </a:cubicBezTo>
                <a:cubicBezTo>
                  <a:pt x="1059" y="11886"/>
                  <a:pt x="1229" y="11855"/>
                  <a:pt x="1399" y="11797"/>
                </a:cubicBezTo>
                <a:cubicBezTo>
                  <a:pt x="1602" y="11725"/>
                  <a:pt x="1816" y="11484"/>
                  <a:pt x="2024" y="11172"/>
                </a:cubicBezTo>
                <a:lnTo>
                  <a:pt x="2024" y="11393"/>
                </a:lnTo>
                <a:lnTo>
                  <a:pt x="2096" y="12012"/>
                </a:lnTo>
                <a:lnTo>
                  <a:pt x="2266" y="13411"/>
                </a:lnTo>
                <a:lnTo>
                  <a:pt x="7134" y="13672"/>
                </a:lnTo>
                <a:lnTo>
                  <a:pt x="6816" y="14245"/>
                </a:lnTo>
                <a:cubicBezTo>
                  <a:pt x="6816" y="14245"/>
                  <a:pt x="8033" y="15111"/>
                  <a:pt x="8391" y="15286"/>
                </a:cubicBezTo>
                <a:cubicBezTo>
                  <a:pt x="8402" y="15291"/>
                  <a:pt x="8414" y="15294"/>
                  <a:pt x="8426" y="15294"/>
                </a:cubicBezTo>
                <a:cubicBezTo>
                  <a:pt x="8812" y="15294"/>
                  <a:pt x="9765" y="12600"/>
                  <a:pt x="9739" y="12083"/>
                </a:cubicBezTo>
                <a:cubicBezTo>
                  <a:pt x="9712" y="11550"/>
                  <a:pt x="8697" y="7584"/>
                  <a:pt x="7852" y="6706"/>
                </a:cubicBezTo>
                <a:cubicBezTo>
                  <a:pt x="7852" y="6706"/>
                  <a:pt x="7831" y="6686"/>
                  <a:pt x="7798" y="6667"/>
                </a:cubicBezTo>
                <a:lnTo>
                  <a:pt x="7798" y="6667"/>
                </a:lnTo>
                <a:cubicBezTo>
                  <a:pt x="7819" y="6673"/>
                  <a:pt x="7838" y="6680"/>
                  <a:pt x="7852" y="6680"/>
                </a:cubicBezTo>
                <a:cubicBezTo>
                  <a:pt x="7975" y="6680"/>
                  <a:pt x="7838" y="6075"/>
                  <a:pt x="7603" y="5859"/>
                </a:cubicBezTo>
                <a:cubicBezTo>
                  <a:pt x="7473" y="5748"/>
                  <a:pt x="7311" y="5684"/>
                  <a:pt x="7188" y="5651"/>
                </a:cubicBezTo>
                <a:lnTo>
                  <a:pt x="6641" y="5052"/>
                </a:lnTo>
                <a:cubicBezTo>
                  <a:pt x="6549" y="4831"/>
                  <a:pt x="6497" y="4636"/>
                  <a:pt x="6497" y="4636"/>
                </a:cubicBezTo>
                <a:cubicBezTo>
                  <a:pt x="6497" y="4636"/>
                  <a:pt x="6705" y="3269"/>
                  <a:pt x="6984" y="2663"/>
                </a:cubicBezTo>
                <a:cubicBezTo>
                  <a:pt x="7258" y="2058"/>
                  <a:pt x="7102" y="1583"/>
                  <a:pt x="6789" y="1067"/>
                </a:cubicBezTo>
                <a:cubicBezTo>
                  <a:pt x="6480" y="568"/>
                  <a:pt x="5961" y="162"/>
                  <a:pt x="5484" y="16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roup 14">
            <a:extLst>
              <a:ext uri="{FF2B5EF4-FFF2-40B4-BE49-F238E27FC236}">
                <a16:creationId xmlns:a16="http://schemas.microsoft.com/office/drawing/2014/main" id="{275C0140-9488-F629-07CF-EF8013EC7D5F}"/>
              </a:ext>
            </a:extLst>
          </p:cNvPr>
          <p:cNvGrpSpPr/>
          <p:nvPr/>
        </p:nvGrpSpPr>
        <p:grpSpPr>
          <a:xfrm>
            <a:off x="626358" y="291615"/>
            <a:ext cx="7891281" cy="1638122"/>
            <a:chOff x="450528" y="397669"/>
            <a:chExt cx="7891281" cy="1638122"/>
          </a:xfrm>
        </p:grpSpPr>
        <p:pic>
          <p:nvPicPr>
            <p:cNvPr id="12" name="Picture 28">
              <a:extLst>
                <a:ext uri="{FF2B5EF4-FFF2-40B4-BE49-F238E27FC236}">
                  <a16:creationId xmlns:a16="http://schemas.microsoft.com/office/drawing/2014/main" id="{7A664701-71CF-1B79-DA16-A24450A5709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50528" y="397669"/>
              <a:ext cx="1901304" cy="1638122"/>
            </a:xfrm>
            <a:prstGeom prst="rect">
              <a:avLst/>
            </a:prstGeom>
          </p:spPr>
        </p:pic>
        <p:sp>
          <p:nvSpPr>
            <p:cNvPr id="14" name="TextBox 13">
              <a:extLst>
                <a:ext uri="{FF2B5EF4-FFF2-40B4-BE49-F238E27FC236}">
                  <a16:creationId xmlns:a16="http://schemas.microsoft.com/office/drawing/2014/main" id="{B7521FCE-9E4E-6873-461F-B0F5F1545D0B}"/>
                </a:ext>
              </a:extLst>
            </p:cNvPr>
            <p:cNvSpPr txBox="1"/>
            <p:nvPr/>
          </p:nvSpPr>
          <p:spPr>
            <a:xfrm>
              <a:off x="2431547" y="500938"/>
              <a:ext cx="5910262" cy="1420325"/>
            </a:xfrm>
            <a:prstGeom prst="rect">
              <a:avLst/>
            </a:prstGeom>
            <a:noFill/>
          </p:spPr>
          <p:txBody>
            <a:bodyPr wrap="square">
              <a:spAutoFit/>
            </a:bodyPr>
            <a:lstStyle/>
            <a:p>
              <a:pPr algn="just">
                <a:lnSpc>
                  <a:spcPct val="150000"/>
                </a:lnSpc>
              </a:pPr>
              <a:r>
                <a:rPr lang="vi-VN" sz="2000"/>
                <a:t>Em có đồng ý với quan điểm “chi bằng học” như là con đường ưu tiên để giành lấy độc lập tự do của dân tộc vào đầu thế kỉ XX không? Vì sao?</a:t>
              </a:r>
              <a:endParaRPr lang="en-US" sz="200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grpSp>
        <p:nvGrpSpPr>
          <p:cNvPr id="2" name="Group 1">
            <a:extLst>
              <a:ext uri="{FF2B5EF4-FFF2-40B4-BE49-F238E27FC236}">
                <a16:creationId xmlns:a16="http://schemas.microsoft.com/office/drawing/2014/main" id="{D3883C27-F079-A4D2-1AF7-0390EC906C83}"/>
              </a:ext>
            </a:extLst>
          </p:cNvPr>
          <p:cNvGrpSpPr/>
          <p:nvPr/>
        </p:nvGrpSpPr>
        <p:grpSpPr>
          <a:xfrm>
            <a:off x="2307431" y="198586"/>
            <a:ext cx="4529137" cy="947182"/>
            <a:chOff x="1971675" y="218190"/>
            <a:chExt cx="4529137" cy="947182"/>
          </a:xfrm>
        </p:grpSpPr>
        <p:sp>
          <p:nvSpPr>
            <p:cNvPr id="3" name="Rectangle: Rounded Corners 2">
              <a:extLst>
                <a:ext uri="{FF2B5EF4-FFF2-40B4-BE49-F238E27FC236}">
                  <a16:creationId xmlns:a16="http://schemas.microsoft.com/office/drawing/2014/main" id="{CDFAC506-098F-5B4F-7A3B-105E150D1011}"/>
                </a:ext>
              </a:extLst>
            </p:cNvPr>
            <p:cNvSpPr/>
            <p:nvPr/>
          </p:nvSpPr>
          <p:spPr>
            <a:xfrm>
              <a:off x="2481262" y="334136"/>
              <a:ext cx="4019550" cy="715290"/>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mn-ea"/>
                  <a:cs typeface="+mn-cs"/>
                  <a:sym typeface="Arial"/>
                </a:rPr>
                <a:t>Em đồng ý với ý kiến trên:</a:t>
              </a:r>
            </a:p>
          </p:txBody>
        </p:sp>
        <p:pic>
          <p:nvPicPr>
            <p:cNvPr id="4" name="Picture 4">
              <a:extLst>
                <a:ext uri="{FF2B5EF4-FFF2-40B4-BE49-F238E27FC236}">
                  <a16:creationId xmlns:a16="http://schemas.microsoft.com/office/drawing/2014/main" id="{FFEB2674-70AD-EC6D-97C6-2339317DF3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971675" y="218190"/>
              <a:ext cx="1019175" cy="947182"/>
            </a:xfrm>
            <a:prstGeom prst="rect">
              <a:avLst/>
            </a:prstGeom>
          </p:spPr>
        </p:pic>
      </p:grpSp>
      <p:grpSp>
        <p:nvGrpSpPr>
          <p:cNvPr id="7" name="Group 6">
            <a:extLst>
              <a:ext uri="{FF2B5EF4-FFF2-40B4-BE49-F238E27FC236}">
                <a16:creationId xmlns:a16="http://schemas.microsoft.com/office/drawing/2014/main" id="{3225CB64-EDEE-5156-CBF3-A15924C86E0C}"/>
              </a:ext>
            </a:extLst>
          </p:cNvPr>
          <p:cNvGrpSpPr/>
          <p:nvPr/>
        </p:nvGrpSpPr>
        <p:grpSpPr>
          <a:xfrm>
            <a:off x="407015" y="1094737"/>
            <a:ext cx="2093704" cy="1477013"/>
            <a:chOff x="407015" y="1094737"/>
            <a:chExt cx="2093704" cy="1477013"/>
          </a:xfrm>
        </p:grpSpPr>
        <p:pic>
          <p:nvPicPr>
            <p:cNvPr id="5" name="Picture 3">
              <a:extLst>
                <a:ext uri="{FF2B5EF4-FFF2-40B4-BE49-F238E27FC236}">
                  <a16:creationId xmlns:a16="http://schemas.microsoft.com/office/drawing/2014/main" id="{53A1FCB3-1A74-3EE3-D5AE-FACD419C7B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07015" y="1094737"/>
              <a:ext cx="2093704" cy="1477013"/>
            </a:xfrm>
            <a:prstGeom prst="rect">
              <a:avLst/>
            </a:prstGeom>
          </p:spPr>
        </p:pic>
        <p:sp>
          <p:nvSpPr>
            <p:cNvPr id="6" name="TextBox 5">
              <a:extLst>
                <a:ext uri="{FF2B5EF4-FFF2-40B4-BE49-F238E27FC236}">
                  <a16:creationId xmlns:a16="http://schemas.microsoft.com/office/drawing/2014/main" id="{ACA230AF-CAF5-5F8E-D7A5-77C60D64D378}"/>
                </a:ext>
              </a:extLst>
            </p:cNvPr>
            <p:cNvSpPr txBox="1"/>
            <p:nvPr/>
          </p:nvSpPr>
          <p:spPr>
            <a:xfrm>
              <a:off x="624469" y="1633188"/>
              <a:ext cx="1467372" cy="400110"/>
            </a:xfrm>
            <a:prstGeom prst="rect">
              <a:avLst/>
            </a:prstGeom>
            <a:noFill/>
          </p:spPr>
          <p:txBody>
            <a:bodyPr wrap="square" rtlCol="0">
              <a:spAutoFit/>
            </a:bodyPr>
            <a:lstStyle/>
            <a:p>
              <a:pPr algn="ctr"/>
              <a:r>
                <a:rPr lang="en-US" sz="2000" b="1">
                  <a:solidFill>
                    <a:srgbClr val="FF0000"/>
                  </a:solidFill>
                </a:rPr>
                <a:t>Giải thích</a:t>
              </a:r>
            </a:p>
          </p:txBody>
        </p:sp>
      </p:grpSp>
      <p:sp>
        <p:nvSpPr>
          <p:cNvPr id="8" name="Rectangle: Rounded Corners 7">
            <a:extLst>
              <a:ext uri="{FF2B5EF4-FFF2-40B4-BE49-F238E27FC236}">
                <a16:creationId xmlns:a16="http://schemas.microsoft.com/office/drawing/2014/main" id="{77D5991C-6EB6-C133-AA02-541D00301ECB}"/>
              </a:ext>
            </a:extLst>
          </p:cNvPr>
          <p:cNvSpPr/>
          <p:nvPr/>
        </p:nvSpPr>
        <p:spPr>
          <a:xfrm>
            <a:off x="2752619" y="1294792"/>
            <a:ext cx="3083186" cy="1477012"/>
          </a:xfrm>
          <a:prstGeom prst="roundRect">
            <a:avLst>
              <a:gd name="adj" fmla="val 8110"/>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Học là biện pháp để “khai dân trí”, nền tảng đi đến giành độc lập, tự do.</a:t>
            </a:r>
          </a:p>
        </p:txBody>
      </p:sp>
      <p:sp>
        <p:nvSpPr>
          <p:cNvPr id="9" name="Rectangle: Rounded Corners 8">
            <a:extLst>
              <a:ext uri="{FF2B5EF4-FFF2-40B4-BE49-F238E27FC236}">
                <a16:creationId xmlns:a16="http://schemas.microsoft.com/office/drawing/2014/main" id="{3DBFAB30-C140-4A04-0E8F-565E1A5886E7}"/>
              </a:ext>
            </a:extLst>
          </p:cNvPr>
          <p:cNvSpPr/>
          <p:nvPr/>
        </p:nvSpPr>
        <p:spPr>
          <a:xfrm>
            <a:off x="5990190" y="1294792"/>
            <a:ext cx="2746795" cy="1477012"/>
          </a:xfrm>
          <a:prstGeom prst="roundRect">
            <a:avLst>
              <a:gd name="adj" fmla="val 8110"/>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Thành công của Nhật Bản bắt đầu từ đề cao học và thực học. </a:t>
            </a:r>
          </a:p>
        </p:txBody>
      </p:sp>
      <p:grpSp>
        <p:nvGrpSpPr>
          <p:cNvPr id="13" name="Group 12">
            <a:extLst>
              <a:ext uri="{FF2B5EF4-FFF2-40B4-BE49-F238E27FC236}">
                <a16:creationId xmlns:a16="http://schemas.microsoft.com/office/drawing/2014/main" id="{A6778B4A-B849-366A-A9FC-27E21123BC96}"/>
              </a:ext>
            </a:extLst>
          </p:cNvPr>
          <p:cNvGrpSpPr/>
          <p:nvPr/>
        </p:nvGrpSpPr>
        <p:grpSpPr>
          <a:xfrm>
            <a:off x="407015" y="2920828"/>
            <a:ext cx="8132722" cy="1703030"/>
            <a:chOff x="407015" y="2920828"/>
            <a:chExt cx="8132722" cy="1703030"/>
          </a:xfrm>
        </p:grpSpPr>
        <p:sp>
          <p:nvSpPr>
            <p:cNvPr id="10" name="Arrow: Notched Right 9">
              <a:extLst>
                <a:ext uri="{FF2B5EF4-FFF2-40B4-BE49-F238E27FC236}">
                  <a16:creationId xmlns:a16="http://schemas.microsoft.com/office/drawing/2014/main" id="{7517E605-64FD-9A13-FD85-B504D9C4B144}"/>
                </a:ext>
              </a:extLst>
            </p:cNvPr>
            <p:cNvSpPr/>
            <p:nvPr/>
          </p:nvSpPr>
          <p:spPr>
            <a:xfrm>
              <a:off x="407015" y="3541884"/>
              <a:ext cx="609600" cy="460917"/>
            </a:xfrm>
            <a:prstGeom prst="notched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1F1D44A-6941-0ADD-8D23-F841AFAD5C3D}"/>
                </a:ext>
              </a:extLst>
            </p:cNvPr>
            <p:cNvSpPr txBox="1"/>
            <p:nvPr/>
          </p:nvSpPr>
          <p:spPr>
            <a:xfrm>
              <a:off x="1113848" y="2920828"/>
              <a:ext cx="7425889" cy="1703030"/>
            </a:xfrm>
            <a:prstGeom prst="rect">
              <a:avLst/>
            </a:prstGeom>
            <a:noFill/>
          </p:spPr>
          <p:txBody>
            <a:bodyPr wrap="square">
              <a:spAutoFit/>
            </a:bodyPr>
            <a:lstStyle/>
            <a:p>
              <a:pPr algn="just">
                <a:lnSpc>
                  <a:spcPct val="150000"/>
                </a:lnSpc>
              </a:pPr>
              <a:r>
                <a:rPr lang="vi-VN" sz="1800" b="1" i="1">
                  <a:solidFill>
                    <a:srgbClr val="FF0000"/>
                  </a:solidFill>
                </a:rPr>
                <a:t>Là cơ sở cho cái nhìn về Nhật Bản của Phan Châu Trinh khác với cái nhìn của Phan Bội Châu. Lịch sử đã chứng minh cách nhìn của Phan Châu Trinh là đúng. Đó là chỉ nên trông cậy ở chính mình và không vọng ngoại.</a:t>
              </a:r>
              <a:endParaRPr lang="en-US" sz="1800" b="1" i="1">
                <a:solidFill>
                  <a:srgbClr val="FF0000"/>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strVal val="4*#ppt_w"/>
                                          </p:val>
                                        </p:tav>
                                        <p:tav tm="100000">
                                          <p:val>
                                            <p:strVal val="#ppt_w"/>
                                          </p:val>
                                        </p:tav>
                                      </p:tavLst>
                                    </p:anim>
                                    <p:anim calcmode="lin" valueType="num">
                                      <p:cBhvr>
                                        <p:cTn id="14" dur="500" fill="hold"/>
                                        <p:tgtEl>
                                          <p:spTgt spid="7"/>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grpSp>
        <p:nvGrpSpPr>
          <p:cNvPr id="16" name="Group 15">
            <a:extLst>
              <a:ext uri="{FF2B5EF4-FFF2-40B4-BE49-F238E27FC236}">
                <a16:creationId xmlns:a16="http://schemas.microsoft.com/office/drawing/2014/main" id="{87A14DA1-7751-FD2F-8C16-E0F6C9B7E8B2}"/>
              </a:ext>
            </a:extLst>
          </p:cNvPr>
          <p:cNvGrpSpPr/>
          <p:nvPr/>
        </p:nvGrpSpPr>
        <p:grpSpPr>
          <a:xfrm>
            <a:off x="1578649" y="639736"/>
            <a:ext cx="5986701" cy="1103727"/>
            <a:chOff x="2004774" y="1046599"/>
            <a:chExt cx="5986701" cy="1103727"/>
          </a:xfrm>
        </p:grpSpPr>
        <p:grpSp>
          <p:nvGrpSpPr>
            <p:cNvPr id="17" name="Group 16">
              <a:extLst>
                <a:ext uri="{FF2B5EF4-FFF2-40B4-BE49-F238E27FC236}">
                  <a16:creationId xmlns:a16="http://schemas.microsoft.com/office/drawing/2014/main" id="{C996ADF7-B6A5-8D99-0C07-CB218FAD5DBA}"/>
                </a:ext>
              </a:extLst>
            </p:cNvPr>
            <p:cNvGrpSpPr/>
            <p:nvPr/>
          </p:nvGrpSpPr>
          <p:grpSpPr>
            <a:xfrm>
              <a:off x="2004774" y="1046599"/>
              <a:ext cx="5986701" cy="1103727"/>
              <a:chOff x="2004774" y="1046599"/>
              <a:chExt cx="5986701" cy="991750"/>
            </a:xfrm>
          </p:grpSpPr>
          <p:sp>
            <p:nvSpPr>
              <p:cNvPr id="19" name="Google Shape;59288;p81">
                <a:extLst>
                  <a:ext uri="{FF2B5EF4-FFF2-40B4-BE49-F238E27FC236}">
                    <a16:creationId xmlns:a16="http://schemas.microsoft.com/office/drawing/2014/main" id="{E55A6324-67DB-AC43-4FD5-5FC5A7A63CF4}"/>
                  </a:ext>
                </a:extLst>
              </p:cNvPr>
              <p:cNvSpPr/>
              <p:nvPr/>
            </p:nvSpPr>
            <p:spPr>
              <a:xfrm rot="-5400000">
                <a:off x="2792512" y="258861"/>
                <a:ext cx="991750" cy="2567226"/>
              </a:xfrm>
              <a:custGeom>
                <a:avLst/>
                <a:gdLst/>
                <a:ahLst/>
                <a:cxnLst/>
                <a:rect l="l" t="t" r="r" b="b"/>
                <a:pathLst>
                  <a:path w="9233" h="26396" extrusionOk="0">
                    <a:moveTo>
                      <a:pt x="3050" y="1"/>
                    </a:moveTo>
                    <a:cubicBezTo>
                      <a:pt x="3042" y="1"/>
                      <a:pt x="3033" y="1"/>
                      <a:pt x="3027" y="2"/>
                    </a:cubicBezTo>
                    <a:cubicBezTo>
                      <a:pt x="2982" y="6"/>
                      <a:pt x="2939" y="42"/>
                      <a:pt x="2894" y="42"/>
                    </a:cubicBezTo>
                    <a:cubicBezTo>
                      <a:pt x="2871" y="42"/>
                      <a:pt x="2848" y="33"/>
                      <a:pt x="2824" y="6"/>
                    </a:cubicBezTo>
                    <a:cubicBezTo>
                      <a:pt x="2773" y="44"/>
                      <a:pt x="2700" y="71"/>
                      <a:pt x="2704" y="138"/>
                    </a:cubicBezTo>
                    <a:cubicBezTo>
                      <a:pt x="2718" y="297"/>
                      <a:pt x="2647" y="427"/>
                      <a:pt x="2518" y="537"/>
                    </a:cubicBezTo>
                    <a:cubicBezTo>
                      <a:pt x="2486" y="563"/>
                      <a:pt x="2490" y="566"/>
                      <a:pt x="2514" y="647"/>
                    </a:cubicBezTo>
                    <a:cubicBezTo>
                      <a:pt x="2516" y="659"/>
                      <a:pt x="2531" y="667"/>
                      <a:pt x="2531" y="677"/>
                    </a:cubicBezTo>
                    <a:cubicBezTo>
                      <a:pt x="2547" y="816"/>
                      <a:pt x="2569" y="956"/>
                      <a:pt x="2410" y="1056"/>
                    </a:cubicBezTo>
                    <a:cubicBezTo>
                      <a:pt x="2356" y="1089"/>
                      <a:pt x="2423" y="1111"/>
                      <a:pt x="2437" y="1138"/>
                    </a:cubicBezTo>
                    <a:cubicBezTo>
                      <a:pt x="2455" y="1170"/>
                      <a:pt x="2468" y="1209"/>
                      <a:pt x="2433" y="1231"/>
                    </a:cubicBezTo>
                    <a:cubicBezTo>
                      <a:pt x="2425" y="1235"/>
                      <a:pt x="2418" y="1237"/>
                      <a:pt x="2410" y="1237"/>
                    </a:cubicBezTo>
                    <a:cubicBezTo>
                      <a:pt x="2383" y="1237"/>
                      <a:pt x="2361" y="1210"/>
                      <a:pt x="2341" y="1193"/>
                    </a:cubicBezTo>
                    <a:cubicBezTo>
                      <a:pt x="2301" y="1160"/>
                      <a:pt x="2256" y="1131"/>
                      <a:pt x="2235" y="1089"/>
                    </a:cubicBezTo>
                    <a:cubicBezTo>
                      <a:pt x="2223" y="1072"/>
                      <a:pt x="2262" y="1034"/>
                      <a:pt x="2278" y="1007"/>
                    </a:cubicBezTo>
                    <a:cubicBezTo>
                      <a:pt x="2176" y="983"/>
                      <a:pt x="2103" y="903"/>
                      <a:pt x="1987" y="903"/>
                    </a:cubicBezTo>
                    <a:cubicBezTo>
                      <a:pt x="1934" y="905"/>
                      <a:pt x="1885" y="926"/>
                      <a:pt x="1849" y="963"/>
                    </a:cubicBezTo>
                    <a:cubicBezTo>
                      <a:pt x="1822" y="989"/>
                      <a:pt x="1704" y="1288"/>
                      <a:pt x="1718" y="1313"/>
                    </a:cubicBezTo>
                    <a:cubicBezTo>
                      <a:pt x="1777" y="1417"/>
                      <a:pt x="1800" y="1526"/>
                      <a:pt x="1818" y="1638"/>
                    </a:cubicBezTo>
                    <a:cubicBezTo>
                      <a:pt x="1820" y="1645"/>
                      <a:pt x="1834" y="1651"/>
                      <a:pt x="1844" y="1659"/>
                    </a:cubicBezTo>
                    <a:cubicBezTo>
                      <a:pt x="1851" y="1649"/>
                      <a:pt x="1867" y="1641"/>
                      <a:pt x="1867" y="1632"/>
                    </a:cubicBezTo>
                    <a:cubicBezTo>
                      <a:pt x="1879" y="1565"/>
                      <a:pt x="1887" y="1496"/>
                      <a:pt x="1899" y="1429"/>
                    </a:cubicBezTo>
                    <a:cubicBezTo>
                      <a:pt x="1901" y="1421"/>
                      <a:pt x="1914" y="1414"/>
                      <a:pt x="1922" y="1408"/>
                    </a:cubicBezTo>
                    <a:cubicBezTo>
                      <a:pt x="1932" y="1415"/>
                      <a:pt x="1948" y="1425"/>
                      <a:pt x="1948" y="1435"/>
                    </a:cubicBezTo>
                    <a:cubicBezTo>
                      <a:pt x="1971" y="1724"/>
                      <a:pt x="2013" y="1708"/>
                      <a:pt x="1710" y="1887"/>
                    </a:cubicBezTo>
                    <a:cubicBezTo>
                      <a:pt x="1700" y="1893"/>
                      <a:pt x="1682" y="1893"/>
                      <a:pt x="1673" y="1899"/>
                    </a:cubicBezTo>
                    <a:cubicBezTo>
                      <a:pt x="1621" y="1928"/>
                      <a:pt x="1639" y="1974"/>
                      <a:pt x="1637" y="2015"/>
                    </a:cubicBezTo>
                    <a:cubicBezTo>
                      <a:pt x="1635" y="2017"/>
                      <a:pt x="1631" y="2019"/>
                      <a:pt x="1629" y="2019"/>
                    </a:cubicBezTo>
                    <a:cubicBezTo>
                      <a:pt x="1629" y="2023"/>
                      <a:pt x="1627" y="2025"/>
                      <a:pt x="1627" y="2027"/>
                    </a:cubicBezTo>
                    <a:cubicBezTo>
                      <a:pt x="1582" y="2031"/>
                      <a:pt x="1557" y="2050"/>
                      <a:pt x="1555" y="2090"/>
                    </a:cubicBezTo>
                    <a:lnTo>
                      <a:pt x="1545" y="2090"/>
                    </a:lnTo>
                    <a:lnTo>
                      <a:pt x="1545" y="2093"/>
                    </a:lnTo>
                    <a:cubicBezTo>
                      <a:pt x="1496" y="2086"/>
                      <a:pt x="1447" y="2080"/>
                      <a:pt x="1401" y="2068"/>
                    </a:cubicBezTo>
                    <a:cubicBezTo>
                      <a:pt x="1381" y="2063"/>
                      <a:pt x="1362" y="2043"/>
                      <a:pt x="1343" y="2043"/>
                    </a:cubicBezTo>
                    <a:cubicBezTo>
                      <a:pt x="1332" y="2043"/>
                      <a:pt x="1322" y="2050"/>
                      <a:pt x="1311" y="2068"/>
                    </a:cubicBezTo>
                    <a:cubicBezTo>
                      <a:pt x="1307" y="2080"/>
                      <a:pt x="1307" y="2092"/>
                      <a:pt x="1311" y="2101"/>
                    </a:cubicBezTo>
                    <a:cubicBezTo>
                      <a:pt x="1319" y="2141"/>
                      <a:pt x="1348" y="2156"/>
                      <a:pt x="1394" y="2156"/>
                    </a:cubicBezTo>
                    <a:cubicBezTo>
                      <a:pt x="1443" y="2156"/>
                      <a:pt x="1494" y="2156"/>
                      <a:pt x="1545" y="2158"/>
                    </a:cubicBezTo>
                    <a:lnTo>
                      <a:pt x="1545" y="2164"/>
                    </a:lnTo>
                    <a:lnTo>
                      <a:pt x="1555" y="2164"/>
                    </a:lnTo>
                    <a:cubicBezTo>
                      <a:pt x="1557" y="2204"/>
                      <a:pt x="1580" y="2225"/>
                      <a:pt x="1627" y="2227"/>
                    </a:cubicBezTo>
                    <a:cubicBezTo>
                      <a:pt x="1627" y="2229"/>
                      <a:pt x="1627" y="2231"/>
                      <a:pt x="1629" y="2235"/>
                    </a:cubicBezTo>
                    <a:lnTo>
                      <a:pt x="1637" y="2237"/>
                    </a:lnTo>
                    <a:cubicBezTo>
                      <a:pt x="1625" y="2292"/>
                      <a:pt x="1647" y="2351"/>
                      <a:pt x="1692" y="2386"/>
                    </a:cubicBezTo>
                    <a:cubicBezTo>
                      <a:pt x="1728" y="2414"/>
                      <a:pt x="1718" y="2451"/>
                      <a:pt x="1696" y="2479"/>
                    </a:cubicBezTo>
                    <a:cubicBezTo>
                      <a:pt x="1683" y="2500"/>
                      <a:pt x="1662" y="2508"/>
                      <a:pt x="1640" y="2508"/>
                    </a:cubicBezTo>
                    <a:cubicBezTo>
                      <a:pt x="1623" y="2508"/>
                      <a:pt x="1605" y="2503"/>
                      <a:pt x="1590" y="2496"/>
                    </a:cubicBezTo>
                    <a:cubicBezTo>
                      <a:pt x="1561" y="2483"/>
                      <a:pt x="1537" y="2458"/>
                      <a:pt x="1507" y="2458"/>
                    </a:cubicBezTo>
                    <a:cubicBezTo>
                      <a:pt x="1492" y="2458"/>
                      <a:pt x="1477" y="2464"/>
                      <a:pt x="1458" y="2479"/>
                    </a:cubicBezTo>
                    <a:cubicBezTo>
                      <a:pt x="1409" y="2522"/>
                      <a:pt x="1360" y="2576"/>
                      <a:pt x="1297" y="2576"/>
                    </a:cubicBezTo>
                    <a:cubicBezTo>
                      <a:pt x="1266" y="2576"/>
                      <a:pt x="1232" y="2562"/>
                      <a:pt x="1193" y="2528"/>
                    </a:cubicBezTo>
                    <a:cubicBezTo>
                      <a:pt x="1127" y="2547"/>
                      <a:pt x="1070" y="2586"/>
                      <a:pt x="998" y="2586"/>
                    </a:cubicBezTo>
                    <a:cubicBezTo>
                      <a:pt x="991" y="2586"/>
                      <a:pt x="983" y="2586"/>
                      <a:pt x="975" y="2585"/>
                    </a:cubicBezTo>
                    <a:cubicBezTo>
                      <a:pt x="958" y="2626"/>
                      <a:pt x="931" y="2648"/>
                      <a:pt x="892" y="2648"/>
                    </a:cubicBezTo>
                    <a:cubicBezTo>
                      <a:pt x="873" y="2648"/>
                      <a:pt x="852" y="2643"/>
                      <a:pt x="828" y="2632"/>
                    </a:cubicBezTo>
                    <a:cubicBezTo>
                      <a:pt x="810" y="2623"/>
                      <a:pt x="782" y="2601"/>
                      <a:pt x="762" y="2601"/>
                    </a:cubicBezTo>
                    <a:cubicBezTo>
                      <a:pt x="751" y="2601"/>
                      <a:pt x="743" y="2608"/>
                      <a:pt x="741" y="2628"/>
                    </a:cubicBezTo>
                    <a:cubicBezTo>
                      <a:pt x="723" y="2817"/>
                      <a:pt x="588" y="2942"/>
                      <a:pt x="448" y="3070"/>
                    </a:cubicBezTo>
                    <a:cubicBezTo>
                      <a:pt x="405" y="3110"/>
                      <a:pt x="415" y="3123"/>
                      <a:pt x="517" y="3139"/>
                    </a:cubicBezTo>
                    <a:cubicBezTo>
                      <a:pt x="568" y="3149"/>
                      <a:pt x="623" y="3143"/>
                      <a:pt x="647" y="3200"/>
                    </a:cubicBezTo>
                    <a:cubicBezTo>
                      <a:pt x="684" y="3284"/>
                      <a:pt x="751" y="3357"/>
                      <a:pt x="735" y="3459"/>
                    </a:cubicBezTo>
                    <a:cubicBezTo>
                      <a:pt x="721" y="3562"/>
                      <a:pt x="731" y="3668"/>
                      <a:pt x="735" y="3772"/>
                    </a:cubicBezTo>
                    <a:cubicBezTo>
                      <a:pt x="737" y="3809"/>
                      <a:pt x="765" y="3833"/>
                      <a:pt x="812" y="3839"/>
                    </a:cubicBezTo>
                    <a:cubicBezTo>
                      <a:pt x="843" y="3845"/>
                      <a:pt x="910" y="3848"/>
                      <a:pt x="857" y="3900"/>
                    </a:cubicBezTo>
                    <a:cubicBezTo>
                      <a:pt x="818" y="3931"/>
                      <a:pt x="774" y="3959"/>
                      <a:pt x="729" y="3980"/>
                    </a:cubicBezTo>
                    <a:cubicBezTo>
                      <a:pt x="651" y="4025"/>
                      <a:pt x="621" y="4086"/>
                      <a:pt x="657" y="4151"/>
                    </a:cubicBezTo>
                    <a:cubicBezTo>
                      <a:pt x="684" y="4202"/>
                      <a:pt x="719" y="4251"/>
                      <a:pt x="747" y="4302"/>
                    </a:cubicBezTo>
                    <a:cubicBezTo>
                      <a:pt x="763" y="4330"/>
                      <a:pt x="824" y="4352"/>
                      <a:pt x="780" y="4385"/>
                    </a:cubicBezTo>
                    <a:cubicBezTo>
                      <a:pt x="700" y="4448"/>
                      <a:pt x="772" y="4554"/>
                      <a:pt x="688" y="4607"/>
                    </a:cubicBezTo>
                    <a:cubicBezTo>
                      <a:pt x="576" y="4682"/>
                      <a:pt x="562" y="4778"/>
                      <a:pt x="564" y="4886"/>
                    </a:cubicBezTo>
                    <a:cubicBezTo>
                      <a:pt x="564" y="4949"/>
                      <a:pt x="499" y="4986"/>
                      <a:pt x="440" y="5014"/>
                    </a:cubicBezTo>
                    <a:cubicBezTo>
                      <a:pt x="423" y="5022"/>
                      <a:pt x="408" y="5026"/>
                      <a:pt x="393" y="5026"/>
                    </a:cubicBezTo>
                    <a:cubicBezTo>
                      <a:pt x="357" y="5026"/>
                      <a:pt x="326" y="5004"/>
                      <a:pt x="297" y="4980"/>
                    </a:cubicBezTo>
                    <a:cubicBezTo>
                      <a:pt x="279" y="4966"/>
                      <a:pt x="257" y="4959"/>
                      <a:pt x="235" y="4959"/>
                    </a:cubicBezTo>
                    <a:cubicBezTo>
                      <a:pt x="218" y="4959"/>
                      <a:pt x="201" y="4963"/>
                      <a:pt x="187" y="4973"/>
                    </a:cubicBezTo>
                    <a:cubicBezTo>
                      <a:pt x="134" y="5010"/>
                      <a:pt x="85" y="5049"/>
                      <a:pt x="36" y="5090"/>
                    </a:cubicBezTo>
                    <a:cubicBezTo>
                      <a:pt x="0" y="5120"/>
                      <a:pt x="22" y="5146"/>
                      <a:pt x="34" y="5179"/>
                    </a:cubicBezTo>
                    <a:cubicBezTo>
                      <a:pt x="93" y="5342"/>
                      <a:pt x="151" y="5499"/>
                      <a:pt x="169" y="5676"/>
                    </a:cubicBezTo>
                    <a:cubicBezTo>
                      <a:pt x="191" y="5900"/>
                      <a:pt x="309" y="6114"/>
                      <a:pt x="470" y="6299"/>
                    </a:cubicBezTo>
                    <a:cubicBezTo>
                      <a:pt x="497" y="6327"/>
                      <a:pt x="531" y="6346"/>
                      <a:pt x="568" y="6354"/>
                    </a:cubicBezTo>
                    <a:cubicBezTo>
                      <a:pt x="613" y="6366"/>
                      <a:pt x="641" y="6388"/>
                      <a:pt x="643" y="6425"/>
                    </a:cubicBezTo>
                    <a:cubicBezTo>
                      <a:pt x="649" y="6551"/>
                      <a:pt x="774" y="6657"/>
                      <a:pt x="727" y="6790"/>
                    </a:cubicBezTo>
                    <a:cubicBezTo>
                      <a:pt x="702" y="6869"/>
                      <a:pt x="796" y="6914"/>
                      <a:pt x="800" y="6983"/>
                    </a:cubicBezTo>
                    <a:cubicBezTo>
                      <a:pt x="802" y="7044"/>
                      <a:pt x="710" y="7103"/>
                      <a:pt x="800" y="7164"/>
                    </a:cubicBezTo>
                    <a:cubicBezTo>
                      <a:pt x="833" y="7392"/>
                      <a:pt x="934" y="7612"/>
                      <a:pt x="898" y="7846"/>
                    </a:cubicBezTo>
                    <a:cubicBezTo>
                      <a:pt x="894" y="7869"/>
                      <a:pt x="883" y="7903"/>
                      <a:pt x="896" y="7915"/>
                    </a:cubicBezTo>
                    <a:cubicBezTo>
                      <a:pt x="993" y="7997"/>
                      <a:pt x="997" y="8074"/>
                      <a:pt x="890" y="8150"/>
                    </a:cubicBezTo>
                    <a:cubicBezTo>
                      <a:pt x="906" y="8333"/>
                      <a:pt x="843" y="8522"/>
                      <a:pt x="963" y="8695"/>
                    </a:cubicBezTo>
                    <a:cubicBezTo>
                      <a:pt x="983" y="8724"/>
                      <a:pt x="975" y="8767"/>
                      <a:pt x="943" y="8789"/>
                    </a:cubicBezTo>
                    <a:cubicBezTo>
                      <a:pt x="904" y="8819"/>
                      <a:pt x="885" y="8866"/>
                      <a:pt x="890" y="8915"/>
                    </a:cubicBezTo>
                    <a:cubicBezTo>
                      <a:pt x="906" y="9062"/>
                      <a:pt x="851" y="9218"/>
                      <a:pt x="973" y="9349"/>
                    </a:cubicBezTo>
                    <a:cubicBezTo>
                      <a:pt x="977" y="9455"/>
                      <a:pt x="979" y="9559"/>
                      <a:pt x="981" y="9664"/>
                    </a:cubicBezTo>
                    <a:cubicBezTo>
                      <a:pt x="983" y="9778"/>
                      <a:pt x="1071" y="9874"/>
                      <a:pt x="1059" y="9996"/>
                    </a:cubicBezTo>
                    <a:cubicBezTo>
                      <a:pt x="1044" y="10157"/>
                      <a:pt x="1057" y="10322"/>
                      <a:pt x="1057" y="10485"/>
                    </a:cubicBezTo>
                    <a:cubicBezTo>
                      <a:pt x="1057" y="10566"/>
                      <a:pt x="1040" y="10648"/>
                      <a:pt x="1116" y="10715"/>
                    </a:cubicBezTo>
                    <a:cubicBezTo>
                      <a:pt x="1122" y="10721"/>
                      <a:pt x="1103" y="10754"/>
                      <a:pt x="1087" y="10768"/>
                    </a:cubicBezTo>
                    <a:cubicBezTo>
                      <a:pt x="1034" y="10817"/>
                      <a:pt x="1173" y="10857"/>
                      <a:pt x="1093" y="10910"/>
                    </a:cubicBezTo>
                    <a:cubicBezTo>
                      <a:pt x="1046" y="10941"/>
                      <a:pt x="1055" y="10994"/>
                      <a:pt x="1057" y="11039"/>
                    </a:cubicBezTo>
                    <a:cubicBezTo>
                      <a:pt x="1061" y="11098"/>
                      <a:pt x="1061" y="11157"/>
                      <a:pt x="1061" y="11214"/>
                    </a:cubicBezTo>
                    <a:cubicBezTo>
                      <a:pt x="1061" y="11354"/>
                      <a:pt x="1065" y="11495"/>
                      <a:pt x="1057" y="11635"/>
                    </a:cubicBezTo>
                    <a:cubicBezTo>
                      <a:pt x="1054" y="11686"/>
                      <a:pt x="1022" y="11737"/>
                      <a:pt x="1004" y="11788"/>
                    </a:cubicBezTo>
                    <a:cubicBezTo>
                      <a:pt x="1134" y="11910"/>
                      <a:pt x="987" y="12095"/>
                      <a:pt x="1138" y="12211"/>
                    </a:cubicBezTo>
                    <a:cubicBezTo>
                      <a:pt x="1128" y="12279"/>
                      <a:pt x="1168" y="12352"/>
                      <a:pt x="1116" y="12415"/>
                    </a:cubicBezTo>
                    <a:cubicBezTo>
                      <a:pt x="1046" y="12501"/>
                      <a:pt x="1046" y="12580"/>
                      <a:pt x="1111" y="12672"/>
                    </a:cubicBezTo>
                    <a:cubicBezTo>
                      <a:pt x="1142" y="12716"/>
                      <a:pt x="1138" y="12782"/>
                      <a:pt x="1138" y="12839"/>
                    </a:cubicBezTo>
                    <a:cubicBezTo>
                      <a:pt x="1142" y="13024"/>
                      <a:pt x="1138" y="13211"/>
                      <a:pt x="1138" y="13398"/>
                    </a:cubicBezTo>
                    <a:cubicBezTo>
                      <a:pt x="1138" y="13457"/>
                      <a:pt x="1114" y="13531"/>
                      <a:pt x="1148" y="13571"/>
                    </a:cubicBezTo>
                    <a:cubicBezTo>
                      <a:pt x="1268" y="13708"/>
                      <a:pt x="1211" y="13861"/>
                      <a:pt x="1224" y="14009"/>
                    </a:cubicBezTo>
                    <a:cubicBezTo>
                      <a:pt x="1230" y="14078"/>
                      <a:pt x="1234" y="14140"/>
                      <a:pt x="1274" y="14207"/>
                    </a:cubicBezTo>
                    <a:cubicBezTo>
                      <a:pt x="1325" y="14290"/>
                      <a:pt x="1317" y="14396"/>
                      <a:pt x="1254" y="14471"/>
                    </a:cubicBezTo>
                    <a:cubicBezTo>
                      <a:pt x="1236" y="14496"/>
                      <a:pt x="1230" y="14508"/>
                      <a:pt x="1254" y="14532"/>
                    </a:cubicBezTo>
                    <a:cubicBezTo>
                      <a:pt x="1307" y="14581"/>
                      <a:pt x="1303" y="14634"/>
                      <a:pt x="1256" y="14687"/>
                    </a:cubicBezTo>
                    <a:cubicBezTo>
                      <a:pt x="1209" y="14742"/>
                      <a:pt x="1221" y="14795"/>
                      <a:pt x="1238" y="14852"/>
                    </a:cubicBezTo>
                    <a:cubicBezTo>
                      <a:pt x="1311" y="15096"/>
                      <a:pt x="1311" y="15096"/>
                      <a:pt x="1250" y="15318"/>
                    </a:cubicBezTo>
                    <a:cubicBezTo>
                      <a:pt x="1240" y="15337"/>
                      <a:pt x="1232" y="15359"/>
                      <a:pt x="1228" y="15382"/>
                    </a:cubicBezTo>
                    <a:cubicBezTo>
                      <a:pt x="1224" y="15487"/>
                      <a:pt x="1244" y="15595"/>
                      <a:pt x="1221" y="15697"/>
                    </a:cubicBezTo>
                    <a:cubicBezTo>
                      <a:pt x="1197" y="15797"/>
                      <a:pt x="1329" y="15882"/>
                      <a:pt x="1242" y="15980"/>
                    </a:cubicBezTo>
                    <a:cubicBezTo>
                      <a:pt x="1238" y="15982"/>
                      <a:pt x="1256" y="15998"/>
                      <a:pt x="1264" y="16007"/>
                    </a:cubicBezTo>
                    <a:cubicBezTo>
                      <a:pt x="1311" y="16070"/>
                      <a:pt x="1309" y="16135"/>
                      <a:pt x="1272" y="16204"/>
                    </a:cubicBezTo>
                    <a:cubicBezTo>
                      <a:pt x="1175" y="16381"/>
                      <a:pt x="1224" y="16564"/>
                      <a:pt x="1246" y="16746"/>
                    </a:cubicBezTo>
                    <a:cubicBezTo>
                      <a:pt x="1340" y="16854"/>
                      <a:pt x="1327" y="16961"/>
                      <a:pt x="1248" y="17071"/>
                    </a:cubicBezTo>
                    <a:cubicBezTo>
                      <a:pt x="1211" y="17124"/>
                      <a:pt x="1201" y="17187"/>
                      <a:pt x="1242" y="17234"/>
                    </a:cubicBezTo>
                    <a:cubicBezTo>
                      <a:pt x="1289" y="17289"/>
                      <a:pt x="1311" y="17360"/>
                      <a:pt x="1301" y="17430"/>
                    </a:cubicBezTo>
                    <a:cubicBezTo>
                      <a:pt x="1289" y="17554"/>
                      <a:pt x="1333" y="17688"/>
                      <a:pt x="1230" y="17800"/>
                    </a:cubicBezTo>
                    <a:cubicBezTo>
                      <a:pt x="1285" y="17914"/>
                      <a:pt x="1309" y="18039"/>
                      <a:pt x="1303" y="18167"/>
                    </a:cubicBezTo>
                    <a:cubicBezTo>
                      <a:pt x="1297" y="18248"/>
                      <a:pt x="1311" y="18328"/>
                      <a:pt x="1250" y="18401"/>
                    </a:cubicBezTo>
                    <a:cubicBezTo>
                      <a:pt x="1207" y="18448"/>
                      <a:pt x="1207" y="18519"/>
                      <a:pt x="1248" y="18566"/>
                    </a:cubicBezTo>
                    <a:cubicBezTo>
                      <a:pt x="1301" y="18629"/>
                      <a:pt x="1297" y="18696"/>
                      <a:pt x="1299" y="18765"/>
                    </a:cubicBezTo>
                    <a:cubicBezTo>
                      <a:pt x="1301" y="18916"/>
                      <a:pt x="1299" y="19067"/>
                      <a:pt x="1299" y="19219"/>
                    </a:cubicBezTo>
                    <a:cubicBezTo>
                      <a:pt x="1299" y="19301"/>
                      <a:pt x="1307" y="19382"/>
                      <a:pt x="1309" y="19464"/>
                    </a:cubicBezTo>
                    <a:cubicBezTo>
                      <a:pt x="1309" y="19535"/>
                      <a:pt x="1301" y="19606"/>
                      <a:pt x="1360" y="19663"/>
                    </a:cubicBezTo>
                    <a:cubicBezTo>
                      <a:pt x="1435" y="19734"/>
                      <a:pt x="1268" y="19796"/>
                      <a:pt x="1358" y="19885"/>
                    </a:cubicBezTo>
                    <a:cubicBezTo>
                      <a:pt x="1415" y="19940"/>
                      <a:pt x="1403" y="20036"/>
                      <a:pt x="1356" y="20115"/>
                    </a:cubicBezTo>
                    <a:cubicBezTo>
                      <a:pt x="1276" y="20246"/>
                      <a:pt x="1272" y="20378"/>
                      <a:pt x="1364" y="20508"/>
                    </a:cubicBezTo>
                    <a:cubicBezTo>
                      <a:pt x="1388" y="20537"/>
                      <a:pt x="1386" y="20579"/>
                      <a:pt x="1358" y="20604"/>
                    </a:cubicBezTo>
                    <a:cubicBezTo>
                      <a:pt x="1291" y="20675"/>
                      <a:pt x="1274" y="20752"/>
                      <a:pt x="1344" y="20826"/>
                    </a:cubicBezTo>
                    <a:cubicBezTo>
                      <a:pt x="1415" y="20899"/>
                      <a:pt x="1374" y="21003"/>
                      <a:pt x="1452" y="21084"/>
                    </a:cubicBezTo>
                    <a:cubicBezTo>
                      <a:pt x="1494" y="21125"/>
                      <a:pt x="1466" y="21217"/>
                      <a:pt x="1470" y="21286"/>
                    </a:cubicBezTo>
                    <a:cubicBezTo>
                      <a:pt x="1470" y="21321"/>
                      <a:pt x="1456" y="21365"/>
                      <a:pt x="1474" y="21390"/>
                    </a:cubicBezTo>
                    <a:cubicBezTo>
                      <a:pt x="1592" y="21551"/>
                      <a:pt x="1535" y="21730"/>
                      <a:pt x="1545" y="21901"/>
                    </a:cubicBezTo>
                    <a:cubicBezTo>
                      <a:pt x="1559" y="22145"/>
                      <a:pt x="1549" y="22389"/>
                      <a:pt x="1551" y="22634"/>
                    </a:cubicBezTo>
                    <a:cubicBezTo>
                      <a:pt x="1551" y="22691"/>
                      <a:pt x="1529" y="22766"/>
                      <a:pt x="1563" y="22805"/>
                    </a:cubicBezTo>
                    <a:cubicBezTo>
                      <a:pt x="1657" y="22911"/>
                      <a:pt x="1627" y="23029"/>
                      <a:pt x="1625" y="23141"/>
                    </a:cubicBezTo>
                    <a:cubicBezTo>
                      <a:pt x="1620" y="23249"/>
                      <a:pt x="1667" y="23353"/>
                      <a:pt x="1753" y="23422"/>
                    </a:cubicBezTo>
                    <a:cubicBezTo>
                      <a:pt x="1804" y="23466"/>
                      <a:pt x="1692" y="23542"/>
                      <a:pt x="1777" y="23593"/>
                    </a:cubicBezTo>
                    <a:cubicBezTo>
                      <a:pt x="1769" y="23601"/>
                      <a:pt x="1759" y="23617"/>
                      <a:pt x="1751" y="23617"/>
                    </a:cubicBezTo>
                    <a:cubicBezTo>
                      <a:pt x="1637" y="23621"/>
                      <a:pt x="1629" y="23684"/>
                      <a:pt x="1631" y="23760"/>
                    </a:cubicBezTo>
                    <a:cubicBezTo>
                      <a:pt x="1633" y="23835"/>
                      <a:pt x="1494" y="23888"/>
                      <a:pt x="1588" y="23978"/>
                    </a:cubicBezTo>
                    <a:cubicBezTo>
                      <a:pt x="1627" y="24014"/>
                      <a:pt x="1621" y="24053"/>
                      <a:pt x="1602" y="24104"/>
                    </a:cubicBezTo>
                    <a:cubicBezTo>
                      <a:pt x="1531" y="24285"/>
                      <a:pt x="1535" y="24311"/>
                      <a:pt x="1590" y="24470"/>
                    </a:cubicBezTo>
                    <a:cubicBezTo>
                      <a:pt x="1602" y="24501"/>
                      <a:pt x="1629" y="24548"/>
                      <a:pt x="1616" y="24562"/>
                    </a:cubicBezTo>
                    <a:cubicBezTo>
                      <a:pt x="1517" y="24653"/>
                      <a:pt x="1557" y="24761"/>
                      <a:pt x="1547" y="24863"/>
                    </a:cubicBezTo>
                    <a:cubicBezTo>
                      <a:pt x="1539" y="24934"/>
                      <a:pt x="1551" y="25002"/>
                      <a:pt x="1623" y="25051"/>
                    </a:cubicBezTo>
                    <a:cubicBezTo>
                      <a:pt x="1635" y="25057"/>
                      <a:pt x="1645" y="25065"/>
                      <a:pt x="1651" y="25075"/>
                    </a:cubicBezTo>
                    <a:cubicBezTo>
                      <a:pt x="1673" y="25116"/>
                      <a:pt x="1696" y="25158"/>
                      <a:pt x="1724" y="25197"/>
                    </a:cubicBezTo>
                    <a:cubicBezTo>
                      <a:pt x="1735" y="25212"/>
                      <a:pt x="1746" y="25217"/>
                      <a:pt x="1756" y="25217"/>
                    </a:cubicBezTo>
                    <a:cubicBezTo>
                      <a:pt x="1784" y="25217"/>
                      <a:pt x="1808" y="25178"/>
                      <a:pt x="1834" y="25178"/>
                    </a:cubicBezTo>
                    <a:cubicBezTo>
                      <a:pt x="1839" y="25178"/>
                      <a:pt x="1844" y="25179"/>
                      <a:pt x="1849" y="25183"/>
                    </a:cubicBezTo>
                    <a:cubicBezTo>
                      <a:pt x="1934" y="25242"/>
                      <a:pt x="2011" y="25309"/>
                      <a:pt x="2095" y="25368"/>
                    </a:cubicBezTo>
                    <a:cubicBezTo>
                      <a:pt x="2098" y="25371"/>
                      <a:pt x="2104" y="25372"/>
                      <a:pt x="2111" y="25372"/>
                    </a:cubicBezTo>
                    <a:cubicBezTo>
                      <a:pt x="2129" y="25372"/>
                      <a:pt x="2155" y="25364"/>
                      <a:pt x="2168" y="25354"/>
                    </a:cubicBezTo>
                    <a:cubicBezTo>
                      <a:pt x="2185" y="25342"/>
                      <a:pt x="2203" y="25309"/>
                      <a:pt x="2195" y="25299"/>
                    </a:cubicBezTo>
                    <a:cubicBezTo>
                      <a:pt x="2103" y="25185"/>
                      <a:pt x="2123" y="25057"/>
                      <a:pt x="2123" y="24932"/>
                    </a:cubicBezTo>
                    <a:cubicBezTo>
                      <a:pt x="2123" y="24839"/>
                      <a:pt x="2125" y="24745"/>
                      <a:pt x="2127" y="24653"/>
                    </a:cubicBezTo>
                    <a:cubicBezTo>
                      <a:pt x="2248" y="24556"/>
                      <a:pt x="2095" y="24468"/>
                      <a:pt x="2117" y="24368"/>
                    </a:cubicBezTo>
                    <a:cubicBezTo>
                      <a:pt x="2138" y="24267"/>
                      <a:pt x="2144" y="24157"/>
                      <a:pt x="2050" y="24069"/>
                    </a:cubicBezTo>
                    <a:cubicBezTo>
                      <a:pt x="2046" y="23900"/>
                      <a:pt x="1995" y="23717"/>
                      <a:pt x="2197" y="23593"/>
                    </a:cubicBezTo>
                    <a:cubicBezTo>
                      <a:pt x="2207" y="23530"/>
                      <a:pt x="2239" y="23485"/>
                      <a:pt x="2321" y="23477"/>
                    </a:cubicBezTo>
                    <a:cubicBezTo>
                      <a:pt x="2355" y="23383"/>
                      <a:pt x="2474" y="23318"/>
                      <a:pt x="2457" y="23206"/>
                    </a:cubicBezTo>
                    <a:cubicBezTo>
                      <a:pt x="2476" y="23198"/>
                      <a:pt x="2498" y="23190"/>
                      <a:pt x="2520" y="23181"/>
                    </a:cubicBezTo>
                    <a:cubicBezTo>
                      <a:pt x="2539" y="23173"/>
                      <a:pt x="2563" y="23157"/>
                      <a:pt x="2584" y="23145"/>
                    </a:cubicBezTo>
                    <a:cubicBezTo>
                      <a:pt x="2596" y="23165"/>
                      <a:pt x="2604" y="23186"/>
                      <a:pt x="2610" y="23210"/>
                    </a:cubicBezTo>
                    <a:cubicBezTo>
                      <a:pt x="2616" y="23255"/>
                      <a:pt x="2616" y="23302"/>
                      <a:pt x="2575" y="23340"/>
                    </a:cubicBezTo>
                    <a:cubicBezTo>
                      <a:pt x="2520" y="23391"/>
                      <a:pt x="2524" y="23442"/>
                      <a:pt x="2582" y="23489"/>
                    </a:cubicBezTo>
                    <a:cubicBezTo>
                      <a:pt x="2610" y="23509"/>
                      <a:pt x="2614" y="23524"/>
                      <a:pt x="2590" y="23544"/>
                    </a:cubicBezTo>
                    <a:cubicBezTo>
                      <a:pt x="2535" y="23587"/>
                      <a:pt x="2502" y="23650"/>
                      <a:pt x="2537" y="23701"/>
                    </a:cubicBezTo>
                    <a:cubicBezTo>
                      <a:pt x="2630" y="23829"/>
                      <a:pt x="2618" y="23967"/>
                      <a:pt x="2618" y="24104"/>
                    </a:cubicBezTo>
                    <a:cubicBezTo>
                      <a:pt x="2618" y="24218"/>
                      <a:pt x="2612" y="24328"/>
                      <a:pt x="2683" y="24440"/>
                    </a:cubicBezTo>
                    <a:cubicBezTo>
                      <a:pt x="2726" y="24513"/>
                      <a:pt x="2714" y="24607"/>
                      <a:pt x="2655" y="24670"/>
                    </a:cubicBezTo>
                    <a:cubicBezTo>
                      <a:pt x="2604" y="24725"/>
                      <a:pt x="2687" y="24749"/>
                      <a:pt x="2687" y="24786"/>
                    </a:cubicBezTo>
                    <a:cubicBezTo>
                      <a:pt x="2687" y="24837"/>
                      <a:pt x="2632" y="24904"/>
                      <a:pt x="2655" y="24939"/>
                    </a:cubicBezTo>
                    <a:cubicBezTo>
                      <a:pt x="2726" y="25051"/>
                      <a:pt x="2683" y="25167"/>
                      <a:pt x="2696" y="25279"/>
                    </a:cubicBezTo>
                    <a:cubicBezTo>
                      <a:pt x="2704" y="25356"/>
                      <a:pt x="2647" y="25370"/>
                      <a:pt x="2569" y="25376"/>
                    </a:cubicBezTo>
                    <a:cubicBezTo>
                      <a:pt x="2478" y="25382"/>
                      <a:pt x="2423" y="25456"/>
                      <a:pt x="2459" y="25517"/>
                    </a:cubicBezTo>
                    <a:cubicBezTo>
                      <a:pt x="2488" y="25566"/>
                      <a:pt x="2535" y="25610"/>
                      <a:pt x="2579" y="25655"/>
                    </a:cubicBezTo>
                    <a:cubicBezTo>
                      <a:pt x="2600" y="25678"/>
                      <a:pt x="2606" y="25704"/>
                      <a:pt x="2579" y="25708"/>
                    </a:cubicBezTo>
                    <a:cubicBezTo>
                      <a:pt x="2392" y="25743"/>
                      <a:pt x="2468" y="25867"/>
                      <a:pt x="2453" y="25959"/>
                    </a:cubicBezTo>
                    <a:cubicBezTo>
                      <a:pt x="2431" y="26079"/>
                      <a:pt x="2476" y="26183"/>
                      <a:pt x="2529" y="26290"/>
                    </a:cubicBezTo>
                    <a:cubicBezTo>
                      <a:pt x="2549" y="26325"/>
                      <a:pt x="2514" y="26388"/>
                      <a:pt x="2582" y="26396"/>
                    </a:cubicBezTo>
                    <a:cubicBezTo>
                      <a:pt x="2584" y="26396"/>
                      <a:pt x="2586" y="26396"/>
                      <a:pt x="2587" y="26396"/>
                    </a:cubicBezTo>
                    <a:cubicBezTo>
                      <a:pt x="2622" y="26396"/>
                      <a:pt x="2660" y="26359"/>
                      <a:pt x="2683" y="26333"/>
                    </a:cubicBezTo>
                    <a:cubicBezTo>
                      <a:pt x="2732" y="26280"/>
                      <a:pt x="2767" y="26219"/>
                      <a:pt x="2816" y="26166"/>
                    </a:cubicBezTo>
                    <a:cubicBezTo>
                      <a:pt x="2829" y="26152"/>
                      <a:pt x="2848" y="26145"/>
                      <a:pt x="2868" y="26145"/>
                    </a:cubicBezTo>
                    <a:cubicBezTo>
                      <a:pt x="2887" y="26145"/>
                      <a:pt x="2908" y="26151"/>
                      <a:pt x="2926" y="26162"/>
                    </a:cubicBezTo>
                    <a:cubicBezTo>
                      <a:pt x="2950" y="26175"/>
                      <a:pt x="2975" y="26195"/>
                      <a:pt x="2995" y="26195"/>
                    </a:cubicBezTo>
                    <a:cubicBezTo>
                      <a:pt x="3010" y="26195"/>
                      <a:pt x="3023" y="26183"/>
                      <a:pt x="3029" y="26146"/>
                    </a:cubicBezTo>
                    <a:cubicBezTo>
                      <a:pt x="3034" y="26089"/>
                      <a:pt x="3038" y="26030"/>
                      <a:pt x="3036" y="25973"/>
                    </a:cubicBezTo>
                    <a:cubicBezTo>
                      <a:pt x="3036" y="25924"/>
                      <a:pt x="3058" y="25877"/>
                      <a:pt x="3095" y="25847"/>
                    </a:cubicBezTo>
                    <a:cubicBezTo>
                      <a:pt x="3253" y="25716"/>
                      <a:pt x="3284" y="25551"/>
                      <a:pt x="3288" y="25374"/>
                    </a:cubicBezTo>
                    <a:cubicBezTo>
                      <a:pt x="3289" y="25336"/>
                      <a:pt x="3299" y="25324"/>
                      <a:pt x="3314" y="25324"/>
                    </a:cubicBezTo>
                    <a:cubicBezTo>
                      <a:pt x="3335" y="25324"/>
                      <a:pt x="3363" y="25346"/>
                      <a:pt x="3386" y="25358"/>
                    </a:cubicBezTo>
                    <a:cubicBezTo>
                      <a:pt x="3401" y="25368"/>
                      <a:pt x="3418" y="25372"/>
                      <a:pt x="3435" y="25372"/>
                    </a:cubicBezTo>
                    <a:cubicBezTo>
                      <a:pt x="3456" y="25372"/>
                      <a:pt x="3478" y="25365"/>
                      <a:pt x="3494" y="25350"/>
                    </a:cubicBezTo>
                    <a:cubicBezTo>
                      <a:pt x="3502" y="25342"/>
                      <a:pt x="3483" y="25315"/>
                      <a:pt x="3479" y="25295"/>
                    </a:cubicBezTo>
                    <a:cubicBezTo>
                      <a:pt x="3467" y="25252"/>
                      <a:pt x="3459" y="25209"/>
                      <a:pt x="3451" y="25165"/>
                    </a:cubicBezTo>
                    <a:cubicBezTo>
                      <a:pt x="3473" y="25156"/>
                      <a:pt x="3504" y="25148"/>
                      <a:pt x="3506" y="25136"/>
                    </a:cubicBezTo>
                    <a:cubicBezTo>
                      <a:pt x="3520" y="25067"/>
                      <a:pt x="3526" y="24998"/>
                      <a:pt x="3522" y="24930"/>
                    </a:cubicBezTo>
                    <a:cubicBezTo>
                      <a:pt x="3512" y="24853"/>
                      <a:pt x="3600" y="24810"/>
                      <a:pt x="3600" y="24739"/>
                    </a:cubicBezTo>
                    <a:cubicBezTo>
                      <a:pt x="3600" y="24727"/>
                      <a:pt x="3599" y="24715"/>
                      <a:pt x="3593" y="24706"/>
                    </a:cubicBezTo>
                    <a:cubicBezTo>
                      <a:pt x="3563" y="24668"/>
                      <a:pt x="3530" y="24639"/>
                      <a:pt x="3587" y="24592"/>
                    </a:cubicBezTo>
                    <a:cubicBezTo>
                      <a:pt x="3711" y="24497"/>
                      <a:pt x="3779" y="24346"/>
                      <a:pt x="3769" y="24189"/>
                    </a:cubicBezTo>
                    <a:cubicBezTo>
                      <a:pt x="3768" y="24128"/>
                      <a:pt x="3791" y="24071"/>
                      <a:pt x="3834" y="24028"/>
                    </a:cubicBezTo>
                    <a:cubicBezTo>
                      <a:pt x="3864" y="23998"/>
                      <a:pt x="3856" y="23963"/>
                      <a:pt x="3838" y="23931"/>
                    </a:cubicBezTo>
                    <a:cubicBezTo>
                      <a:pt x="3799" y="23872"/>
                      <a:pt x="3758" y="23813"/>
                      <a:pt x="3718" y="23752"/>
                    </a:cubicBezTo>
                    <a:cubicBezTo>
                      <a:pt x="3675" y="23688"/>
                      <a:pt x="3699" y="23646"/>
                      <a:pt x="3783" y="23625"/>
                    </a:cubicBezTo>
                    <a:cubicBezTo>
                      <a:pt x="3909" y="23591"/>
                      <a:pt x="3823" y="23481"/>
                      <a:pt x="3887" y="23416"/>
                    </a:cubicBezTo>
                    <a:cubicBezTo>
                      <a:pt x="3972" y="23330"/>
                      <a:pt x="3964" y="23222"/>
                      <a:pt x="3893" y="23126"/>
                    </a:cubicBezTo>
                    <a:cubicBezTo>
                      <a:pt x="3844" y="23061"/>
                      <a:pt x="3846" y="22998"/>
                      <a:pt x="3893" y="22933"/>
                    </a:cubicBezTo>
                    <a:cubicBezTo>
                      <a:pt x="3942" y="22862"/>
                      <a:pt x="3878" y="22864"/>
                      <a:pt x="3826" y="22858"/>
                    </a:cubicBezTo>
                    <a:cubicBezTo>
                      <a:pt x="3799" y="22856"/>
                      <a:pt x="3768" y="22860"/>
                      <a:pt x="3746" y="22850"/>
                    </a:cubicBezTo>
                    <a:cubicBezTo>
                      <a:pt x="3726" y="22837"/>
                      <a:pt x="3711" y="22817"/>
                      <a:pt x="3705" y="22795"/>
                    </a:cubicBezTo>
                    <a:cubicBezTo>
                      <a:pt x="3691" y="22754"/>
                      <a:pt x="3726" y="22729"/>
                      <a:pt x="3766" y="22723"/>
                    </a:cubicBezTo>
                    <a:cubicBezTo>
                      <a:pt x="3796" y="22719"/>
                      <a:pt x="3826" y="22718"/>
                      <a:pt x="3856" y="22718"/>
                    </a:cubicBezTo>
                    <a:cubicBezTo>
                      <a:pt x="3881" y="22718"/>
                      <a:pt x="3905" y="22719"/>
                      <a:pt x="3929" y="22721"/>
                    </a:cubicBezTo>
                    <a:cubicBezTo>
                      <a:pt x="3954" y="22723"/>
                      <a:pt x="3990" y="22734"/>
                      <a:pt x="3997" y="22750"/>
                    </a:cubicBezTo>
                    <a:cubicBezTo>
                      <a:pt x="4035" y="22835"/>
                      <a:pt x="4131" y="22898"/>
                      <a:pt x="4111" y="23002"/>
                    </a:cubicBezTo>
                    <a:cubicBezTo>
                      <a:pt x="4086" y="23124"/>
                      <a:pt x="4115" y="23251"/>
                      <a:pt x="4051" y="23375"/>
                    </a:cubicBezTo>
                    <a:cubicBezTo>
                      <a:pt x="4009" y="23452"/>
                      <a:pt x="4035" y="23556"/>
                      <a:pt x="4029" y="23648"/>
                    </a:cubicBezTo>
                    <a:cubicBezTo>
                      <a:pt x="4155" y="23768"/>
                      <a:pt x="4094" y="23914"/>
                      <a:pt x="4098" y="24049"/>
                    </a:cubicBezTo>
                    <a:cubicBezTo>
                      <a:pt x="4100" y="24118"/>
                      <a:pt x="4078" y="24197"/>
                      <a:pt x="4109" y="24256"/>
                    </a:cubicBezTo>
                    <a:cubicBezTo>
                      <a:pt x="4161" y="24346"/>
                      <a:pt x="4192" y="24448"/>
                      <a:pt x="4200" y="24552"/>
                    </a:cubicBezTo>
                    <a:cubicBezTo>
                      <a:pt x="4200" y="24570"/>
                      <a:pt x="4259" y="24596"/>
                      <a:pt x="4294" y="24599"/>
                    </a:cubicBezTo>
                    <a:cubicBezTo>
                      <a:pt x="4367" y="24607"/>
                      <a:pt x="4426" y="24617"/>
                      <a:pt x="4430" y="24696"/>
                    </a:cubicBezTo>
                    <a:cubicBezTo>
                      <a:pt x="4432" y="24727"/>
                      <a:pt x="4436" y="24774"/>
                      <a:pt x="4461" y="24790"/>
                    </a:cubicBezTo>
                    <a:cubicBezTo>
                      <a:pt x="4522" y="24832"/>
                      <a:pt x="4487" y="24944"/>
                      <a:pt x="4581" y="24944"/>
                    </a:cubicBezTo>
                    <a:cubicBezTo>
                      <a:pt x="4584" y="24944"/>
                      <a:pt x="4588" y="24944"/>
                      <a:pt x="4591" y="24943"/>
                    </a:cubicBezTo>
                    <a:cubicBezTo>
                      <a:pt x="4744" y="24934"/>
                      <a:pt x="4658" y="24818"/>
                      <a:pt x="4677" y="24751"/>
                    </a:cubicBezTo>
                    <a:cubicBezTo>
                      <a:pt x="4693" y="24696"/>
                      <a:pt x="4687" y="24635"/>
                      <a:pt x="4693" y="24578"/>
                    </a:cubicBezTo>
                    <a:cubicBezTo>
                      <a:pt x="4695" y="24568"/>
                      <a:pt x="4709" y="24560"/>
                      <a:pt x="4719" y="24550"/>
                    </a:cubicBezTo>
                    <a:cubicBezTo>
                      <a:pt x="4727" y="24556"/>
                      <a:pt x="4742" y="24562"/>
                      <a:pt x="4742" y="24570"/>
                    </a:cubicBezTo>
                    <a:cubicBezTo>
                      <a:pt x="4762" y="24737"/>
                      <a:pt x="4868" y="24841"/>
                      <a:pt x="5051" y="24898"/>
                    </a:cubicBezTo>
                    <a:cubicBezTo>
                      <a:pt x="5074" y="24906"/>
                      <a:pt x="5082" y="24955"/>
                      <a:pt x="5096" y="24985"/>
                    </a:cubicBezTo>
                    <a:cubicBezTo>
                      <a:pt x="5105" y="25003"/>
                      <a:pt x="5117" y="25013"/>
                      <a:pt x="5129" y="25013"/>
                    </a:cubicBezTo>
                    <a:cubicBezTo>
                      <a:pt x="5138" y="25013"/>
                      <a:pt x="5147" y="25008"/>
                      <a:pt x="5157" y="24998"/>
                    </a:cubicBezTo>
                    <a:cubicBezTo>
                      <a:pt x="5176" y="24979"/>
                      <a:pt x="5194" y="24972"/>
                      <a:pt x="5211" y="24972"/>
                    </a:cubicBezTo>
                    <a:cubicBezTo>
                      <a:pt x="5238" y="24972"/>
                      <a:pt x="5262" y="24989"/>
                      <a:pt x="5289" y="25004"/>
                    </a:cubicBezTo>
                    <a:cubicBezTo>
                      <a:pt x="5289" y="25004"/>
                      <a:pt x="5289" y="25004"/>
                      <a:pt x="5289" y="25004"/>
                    </a:cubicBezTo>
                    <a:cubicBezTo>
                      <a:pt x="5295" y="25004"/>
                      <a:pt x="5328" y="24982"/>
                      <a:pt x="5330" y="24969"/>
                    </a:cubicBezTo>
                    <a:cubicBezTo>
                      <a:pt x="5338" y="24932"/>
                      <a:pt x="5312" y="24894"/>
                      <a:pt x="5275" y="24888"/>
                    </a:cubicBezTo>
                    <a:cubicBezTo>
                      <a:pt x="5222" y="24877"/>
                      <a:pt x="5165" y="24875"/>
                      <a:pt x="5224" y="24810"/>
                    </a:cubicBezTo>
                    <a:cubicBezTo>
                      <a:pt x="5283" y="24747"/>
                      <a:pt x="5279" y="24747"/>
                      <a:pt x="5261" y="24615"/>
                    </a:cubicBezTo>
                    <a:cubicBezTo>
                      <a:pt x="5253" y="24570"/>
                      <a:pt x="5241" y="24523"/>
                      <a:pt x="5283" y="24484"/>
                    </a:cubicBezTo>
                    <a:cubicBezTo>
                      <a:pt x="5355" y="24413"/>
                      <a:pt x="5367" y="24315"/>
                      <a:pt x="5326" y="24254"/>
                    </a:cubicBezTo>
                    <a:cubicBezTo>
                      <a:pt x="5257" y="24147"/>
                      <a:pt x="5300" y="24069"/>
                      <a:pt x="5328" y="23969"/>
                    </a:cubicBezTo>
                    <a:cubicBezTo>
                      <a:pt x="5361" y="23849"/>
                      <a:pt x="5336" y="23715"/>
                      <a:pt x="5342" y="23587"/>
                    </a:cubicBezTo>
                    <a:cubicBezTo>
                      <a:pt x="5346" y="23485"/>
                      <a:pt x="5320" y="23377"/>
                      <a:pt x="5414" y="23289"/>
                    </a:cubicBezTo>
                    <a:cubicBezTo>
                      <a:pt x="5373" y="23186"/>
                      <a:pt x="5507" y="23124"/>
                      <a:pt x="5503" y="23031"/>
                    </a:cubicBezTo>
                    <a:cubicBezTo>
                      <a:pt x="5495" y="22839"/>
                      <a:pt x="5566" y="22638"/>
                      <a:pt x="5434" y="22455"/>
                    </a:cubicBezTo>
                    <a:cubicBezTo>
                      <a:pt x="5405" y="22412"/>
                      <a:pt x="5483" y="22371"/>
                      <a:pt x="5485" y="22332"/>
                    </a:cubicBezTo>
                    <a:cubicBezTo>
                      <a:pt x="5489" y="22292"/>
                      <a:pt x="5436" y="22255"/>
                      <a:pt x="5422" y="22212"/>
                    </a:cubicBezTo>
                    <a:cubicBezTo>
                      <a:pt x="5391" y="22108"/>
                      <a:pt x="5387" y="21996"/>
                      <a:pt x="5414" y="21889"/>
                    </a:cubicBezTo>
                    <a:cubicBezTo>
                      <a:pt x="5426" y="21834"/>
                      <a:pt x="5458" y="21809"/>
                      <a:pt x="5521" y="21809"/>
                    </a:cubicBezTo>
                    <a:lnTo>
                      <a:pt x="5725" y="21809"/>
                    </a:lnTo>
                    <a:cubicBezTo>
                      <a:pt x="5817" y="21811"/>
                      <a:pt x="5862" y="21856"/>
                      <a:pt x="5815" y="21915"/>
                    </a:cubicBezTo>
                    <a:cubicBezTo>
                      <a:pt x="5774" y="21972"/>
                      <a:pt x="5750" y="22041"/>
                      <a:pt x="5754" y="22111"/>
                    </a:cubicBezTo>
                    <a:cubicBezTo>
                      <a:pt x="5752" y="22186"/>
                      <a:pt x="5762" y="22198"/>
                      <a:pt x="5862" y="22223"/>
                    </a:cubicBezTo>
                    <a:cubicBezTo>
                      <a:pt x="6035" y="22263"/>
                      <a:pt x="6075" y="22300"/>
                      <a:pt x="6079" y="22428"/>
                    </a:cubicBezTo>
                    <a:cubicBezTo>
                      <a:pt x="6083" y="22579"/>
                      <a:pt x="6088" y="22731"/>
                      <a:pt x="6081" y="22882"/>
                    </a:cubicBezTo>
                    <a:cubicBezTo>
                      <a:pt x="6075" y="22982"/>
                      <a:pt x="6088" y="23057"/>
                      <a:pt x="6218" y="23094"/>
                    </a:cubicBezTo>
                    <a:cubicBezTo>
                      <a:pt x="6248" y="23104"/>
                      <a:pt x="6242" y="23153"/>
                      <a:pt x="6216" y="23184"/>
                    </a:cubicBezTo>
                    <a:cubicBezTo>
                      <a:pt x="6138" y="23283"/>
                      <a:pt x="6140" y="23283"/>
                      <a:pt x="6153" y="23446"/>
                    </a:cubicBezTo>
                    <a:cubicBezTo>
                      <a:pt x="6159" y="23515"/>
                      <a:pt x="6187" y="23603"/>
                      <a:pt x="6151" y="23652"/>
                    </a:cubicBezTo>
                    <a:cubicBezTo>
                      <a:pt x="6047" y="23788"/>
                      <a:pt x="6086" y="23908"/>
                      <a:pt x="6151" y="24041"/>
                    </a:cubicBezTo>
                    <a:cubicBezTo>
                      <a:pt x="6179" y="24102"/>
                      <a:pt x="6167" y="24183"/>
                      <a:pt x="6049" y="24195"/>
                    </a:cubicBezTo>
                    <a:cubicBezTo>
                      <a:pt x="6037" y="24197"/>
                      <a:pt x="6026" y="24206"/>
                      <a:pt x="6020" y="24218"/>
                    </a:cubicBezTo>
                    <a:cubicBezTo>
                      <a:pt x="6018" y="24220"/>
                      <a:pt x="6031" y="24236"/>
                      <a:pt x="6041" y="24240"/>
                    </a:cubicBezTo>
                    <a:cubicBezTo>
                      <a:pt x="6093" y="24255"/>
                      <a:pt x="6139" y="24263"/>
                      <a:pt x="6181" y="24263"/>
                    </a:cubicBezTo>
                    <a:cubicBezTo>
                      <a:pt x="6280" y="24263"/>
                      <a:pt x="6352" y="24217"/>
                      <a:pt x="6409" y="24120"/>
                    </a:cubicBezTo>
                    <a:cubicBezTo>
                      <a:pt x="6460" y="24043"/>
                      <a:pt x="6495" y="23955"/>
                      <a:pt x="6511" y="23862"/>
                    </a:cubicBezTo>
                    <a:cubicBezTo>
                      <a:pt x="6513" y="23853"/>
                      <a:pt x="6550" y="23847"/>
                      <a:pt x="6574" y="23839"/>
                    </a:cubicBezTo>
                    <a:cubicBezTo>
                      <a:pt x="6627" y="23927"/>
                      <a:pt x="6698" y="24012"/>
                      <a:pt x="6615" y="24120"/>
                    </a:cubicBezTo>
                    <a:cubicBezTo>
                      <a:pt x="6592" y="24159"/>
                      <a:pt x="6578" y="24204"/>
                      <a:pt x="6580" y="24252"/>
                    </a:cubicBezTo>
                    <a:cubicBezTo>
                      <a:pt x="6576" y="24448"/>
                      <a:pt x="6578" y="24645"/>
                      <a:pt x="6578" y="24841"/>
                    </a:cubicBezTo>
                    <a:cubicBezTo>
                      <a:pt x="6578" y="24849"/>
                      <a:pt x="6599" y="24865"/>
                      <a:pt x="6603" y="24865"/>
                    </a:cubicBezTo>
                    <a:cubicBezTo>
                      <a:pt x="6603" y="24865"/>
                      <a:pt x="6603" y="24865"/>
                      <a:pt x="6603" y="24865"/>
                    </a:cubicBezTo>
                    <a:cubicBezTo>
                      <a:pt x="6621" y="24857"/>
                      <a:pt x="6652" y="24845"/>
                      <a:pt x="6652" y="24833"/>
                    </a:cubicBezTo>
                    <a:cubicBezTo>
                      <a:pt x="6656" y="24706"/>
                      <a:pt x="6672" y="24576"/>
                      <a:pt x="6654" y="24450"/>
                    </a:cubicBezTo>
                    <a:cubicBezTo>
                      <a:pt x="6639" y="24336"/>
                      <a:pt x="6717" y="24256"/>
                      <a:pt x="6749" y="24159"/>
                    </a:cubicBezTo>
                    <a:cubicBezTo>
                      <a:pt x="6755" y="24141"/>
                      <a:pt x="6763" y="24134"/>
                      <a:pt x="6773" y="24134"/>
                    </a:cubicBezTo>
                    <a:cubicBezTo>
                      <a:pt x="6781" y="24134"/>
                      <a:pt x="6791" y="24138"/>
                      <a:pt x="6802" y="24144"/>
                    </a:cubicBezTo>
                    <a:cubicBezTo>
                      <a:pt x="6819" y="24151"/>
                      <a:pt x="6823" y="24152"/>
                      <a:pt x="6822" y="24152"/>
                    </a:cubicBezTo>
                    <a:cubicBezTo>
                      <a:pt x="6822" y="24152"/>
                      <a:pt x="6820" y="24152"/>
                      <a:pt x="6819" y="24152"/>
                    </a:cubicBezTo>
                    <a:cubicBezTo>
                      <a:pt x="6813" y="24152"/>
                      <a:pt x="6805" y="24154"/>
                      <a:pt x="6818" y="24175"/>
                    </a:cubicBezTo>
                    <a:cubicBezTo>
                      <a:pt x="6831" y="24195"/>
                      <a:pt x="6843" y="24214"/>
                      <a:pt x="6853" y="24234"/>
                    </a:cubicBezTo>
                    <a:cubicBezTo>
                      <a:pt x="6869" y="24220"/>
                      <a:pt x="6894" y="24206"/>
                      <a:pt x="6896" y="24191"/>
                    </a:cubicBezTo>
                    <a:cubicBezTo>
                      <a:pt x="6908" y="24079"/>
                      <a:pt x="6884" y="23963"/>
                      <a:pt x="6973" y="23859"/>
                    </a:cubicBezTo>
                    <a:cubicBezTo>
                      <a:pt x="7006" y="23819"/>
                      <a:pt x="6998" y="23750"/>
                      <a:pt x="6949" y="23697"/>
                    </a:cubicBezTo>
                    <a:cubicBezTo>
                      <a:pt x="6890" y="23635"/>
                      <a:pt x="6953" y="23631"/>
                      <a:pt x="7008" y="23623"/>
                    </a:cubicBezTo>
                    <a:cubicBezTo>
                      <a:pt x="7022" y="23621"/>
                      <a:pt x="7047" y="23585"/>
                      <a:pt x="7044" y="23581"/>
                    </a:cubicBezTo>
                    <a:cubicBezTo>
                      <a:pt x="6965" y="23503"/>
                      <a:pt x="6994" y="23409"/>
                      <a:pt x="6983" y="23316"/>
                    </a:cubicBezTo>
                    <a:cubicBezTo>
                      <a:pt x="6975" y="23236"/>
                      <a:pt x="7104" y="23161"/>
                      <a:pt x="6994" y="23076"/>
                    </a:cubicBezTo>
                    <a:cubicBezTo>
                      <a:pt x="6985" y="23069"/>
                      <a:pt x="6998" y="23029"/>
                      <a:pt x="7014" y="23014"/>
                    </a:cubicBezTo>
                    <a:cubicBezTo>
                      <a:pt x="7075" y="22953"/>
                      <a:pt x="7144" y="22896"/>
                      <a:pt x="7207" y="22835"/>
                    </a:cubicBezTo>
                    <a:cubicBezTo>
                      <a:pt x="7222" y="22817"/>
                      <a:pt x="7228" y="22793"/>
                      <a:pt x="7224" y="22770"/>
                    </a:cubicBezTo>
                    <a:cubicBezTo>
                      <a:pt x="7211" y="22738"/>
                      <a:pt x="7167" y="22713"/>
                      <a:pt x="7165" y="22683"/>
                    </a:cubicBezTo>
                    <a:cubicBezTo>
                      <a:pt x="7165" y="22648"/>
                      <a:pt x="7236" y="22624"/>
                      <a:pt x="7187" y="22569"/>
                    </a:cubicBezTo>
                    <a:cubicBezTo>
                      <a:pt x="7160" y="22538"/>
                      <a:pt x="7140" y="22471"/>
                      <a:pt x="7160" y="22442"/>
                    </a:cubicBezTo>
                    <a:cubicBezTo>
                      <a:pt x="7234" y="22324"/>
                      <a:pt x="7224" y="22198"/>
                      <a:pt x="7238" y="22072"/>
                    </a:cubicBezTo>
                    <a:cubicBezTo>
                      <a:pt x="7238" y="22058"/>
                      <a:pt x="7268" y="22047"/>
                      <a:pt x="7287" y="22035"/>
                    </a:cubicBezTo>
                    <a:cubicBezTo>
                      <a:pt x="7287" y="22035"/>
                      <a:pt x="7311" y="22051"/>
                      <a:pt x="7311" y="22060"/>
                    </a:cubicBezTo>
                    <a:cubicBezTo>
                      <a:pt x="7338" y="22216"/>
                      <a:pt x="7277" y="22385"/>
                      <a:pt x="7395" y="22528"/>
                    </a:cubicBezTo>
                    <a:cubicBezTo>
                      <a:pt x="7387" y="22609"/>
                      <a:pt x="7395" y="22693"/>
                      <a:pt x="7364" y="22766"/>
                    </a:cubicBezTo>
                    <a:cubicBezTo>
                      <a:pt x="7342" y="22803"/>
                      <a:pt x="7346" y="22850"/>
                      <a:pt x="7374" y="22886"/>
                    </a:cubicBezTo>
                    <a:cubicBezTo>
                      <a:pt x="7407" y="22937"/>
                      <a:pt x="7415" y="22998"/>
                      <a:pt x="7370" y="23049"/>
                    </a:cubicBezTo>
                    <a:cubicBezTo>
                      <a:pt x="7332" y="23094"/>
                      <a:pt x="7313" y="23151"/>
                      <a:pt x="7315" y="23212"/>
                    </a:cubicBezTo>
                    <a:cubicBezTo>
                      <a:pt x="7315" y="23324"/>
                      <a:pt x="7313" y="23438"/>
                      <a:pt x="7311" y="23550"/>
                    </a:cubicBezTo>
                    <a:cubicBezTo>
                      <a:pt x="7310" y="23550"/>
                      <a:pt x="7308" y="23550"/>
                      <a:pt x="7307" y="23550"/>
                    </a:cubicBezTo>
                    <a:cubicBezTo>
                      <a:pt x="7273" y="23550"/>
                      <a:pt x="7244" y="23525"/>
                      <a:pt x="7236" y="23493"/>
                    </a:cubicBezTo>
                    <a:cubicBezTo>
                      <a:pt x="7223" y="23450"/>
                      <a:pt x="7245" y="23369"/>
                      <a:pt x="7202" y="23369"/>
                    </a:cubicBezTo>
                    <a:cubicBezTo>
                      <a:pt x="7202" y="23369"/>
                      <a:pt x="7201" y="23369"/>
                      <a:pt x="7201" y="23369"/>
                    </a:cubicBezTo>
                    <a:cubicBezTo>
                      <a:pt x="7116" y="23377"/>
                      <a:pt x="7156" y="23458"/>
                      <a:pt x="7152" y="23507"/>
                    </a:cubicBezTo>
                    <a:cubicBezTo>
                      <a:pt x="7148" y="23587"/>
                      <a:pt x="7148" y="23668"/>
                      <a:pt x="7154" y="23750"/>
                    </a:cubicBezTo>
                    <a:cubicBezTo>
                      <a:pt x="7156" y="23770"/>
                      <a:pt x="7173" y="23807"/>
                      <a:pt x="7183" y="23807"/>
                    </a:cubicBezTo>
                    <a:cubicBezTo>
                      <a:pt x="7230" y="23807"/>
                      <a:pt x="7222" y="23766"/>
                      <a:pt x="7240" y="23741"/>
                    </a:cubicBezTo>
                    <a:cubicBezTo>
                      <a:pt x="7263" y="23708"/>
                      <a:pt x="7288" y="23695"/>
                      <a:pt x="7313" y="23695"/>
                    </a:cubicBezTo>
                    <a:cubicBezTo>
                      <a:pt x="7343" y="23695"/>
                      <a:pt x="7374" y="23713"/>
                      <a:pt x="7403" y="23735"/>
                    </a:cubicBezTo>
                    <a:cubicBezTo>
                      <a:pt x="7418" y="23746"/>
                      <a:pt x="7432" y="23752"/>
                      <a:pt x="7443" y="23752"/>
                    </a:cubicBezTo>
                    <a:cubicBezTo>
                      <a:pt x="7454" y="23752"/>
                      <a:pt x="7462" y="23746"/>
                      <a:pt x="7464" y="23731"/>
                    </a:cubicBezTo>
                    <a:cubicBezTo>
                      <a:pt x="7476" y="23640"/>
                      <a:pt x="7482" y="23550"/>
                      <a:pt x="7492" y="23458"/>
                    </a:cubicBezTo>
                    <a:cubicBezTo>
                      <a:pt x="7494" y="23446"/>
                      <a:pt x="7503" y="23436"/>
                      <a:pt x="7513" y="23430"/>
                    </a:cubicBezTo>
                    <a:cubicBezTo>
                      <a:pt x="7514" y="23430"/>
                      <a:pt x="7515" y="23430"/>
                      <a:pt x="7516" y="23430"/>
                    </a:cubicBezTo>
                    <a:cubicBezTo>
                      <a:pt x="7524" y="23430"/>
                      <a:pt x="7539" y="23439"/>
                      <a:pt x="7547" y="23446"/>
                    </a:cubicBezTo>
                    <a:cubicBezTo>
                      <a:pt x="7580" y="23479"/>
                      <a:pt x="7613" y="23515"/>
                      <a:pt x="7645" y="23552"/>
                    </a:cubicBezTo>
                    <a:cubicBezTo>
                      <a:pt x="7659" y="23570"/>
                      <a:pt x="7667" y="23593"/>
                      <a:pt x="7682" y="23611"/>
                    </a:cubicBezTo>
                    <a:cubicBezTo>
                      <a:pt x="7687" y="23617"/>
                      <a:pt x="7701" y="23620"/>
                      <a:pt x="7717" y="23620"/>
                    </a:cubicBezTo>
                    <a:cubicBezTo>
                      <a:pt x="7746" y="23620"/>
                      <a:pt x="7783" y="23611"/>
                      <a:pt x="7786" y="23597"/>
                    </a:cubicBezTo>
                    <a:cubicBezTo>
                      <a:pt x="7810" y="23523"/>
                      <a:pt x="7800" y="23438"/>
                      <a:pt x="7871" y="23375"/>
                    </a:cubicBezTo>
                    <a:cubicBezTo>
                      <a:pt x="7735" y="23289"/>
                      <a:pt x="7879" y="23214"/>
                      <a:pt x="7881" y="23135"/>
                    </a:cubicBezTo>
                    <a:cubicBezTo>
                      <a:pt x="7881" y="23096"/>
                      <a:pt x="7816" y="23037"/>
                      <a:pt x="7830" y="23021"/>
                    </a:cubicBezTo>
                    <a:cubicBezTo>
                      <a:pt x="7918" y="22927"/>
                      <a:pt x="7885" y="22821"/>
                      <a:pt x="7895" y="22719"/>
                    </a:cubicBezTo>
                    <a:cubicBezTo>
                      <a:pt x="7898" y="22674"/>
                      <a:pt x="7908" y="22630"/>
                      <a:pt x="7922" y="22587"/>
                    </a:cubicBezTo>
                    <a:cubicBezTo>
                      <a:pt x="7987" y="22396"/>
                      <a:pt x="7993" y="22304"/>
                      <a:pt x="7934" y="22088"/>
                    </a:cubicBezTo>
                    <a:cubicBezTo>
                      <a:pt x="7926" y="22064"/>
                      <a:pt x="7900" y="22049"/>
                      <a:pt x="7922" y="22033"/>
                    </a:cubicBezTo>
                    <a:cubicBezTo>
                      <a:pt x="7993" y="21976"/>
                      <a:pt x="7965" y="21903"/>
                      <a:pt x="7973" y="21836"/>
                    </a:cubicBezTo>
                    <a:cubicBezTo>
                      <a:pt x="7979" y="21777"/>
                      <a:pt x="7989" y="21718"/>
                      <a:pt x="7936" y="21671"/>
                    </a:cubicBezTo>
                    <a:cubicBezTo>
                      <a:pt x="7879" y="21616"/>
                      <a:pt x="7995" y="21557"/>
                      <a:pt x="7916" y="21494"/>
                    </a:cubicBezTo>
                    <a:cubicBezTo>
                      <a:pt x="7871" y="21459"/>
                      <a:pt x="7877" y="21384"/>
                      <a:pt x="7922" y="21333"/>
                    </a:cubicBezTo>
                    <a:cubicBezTo>
                      <a:pt x="7999" y="21251"/>
                      <a:pt x="7981" y="21162"/>
                      <a:pt x="7953" y="21072"/>
                    </a:cubicBezTo>
                    <a:cubicBezTo>
                      <a:pt x="7946" y="21042"/>
                      <a:pt x="7908" y="20997"/>
                      <a:pt x="7920" y="20987"/>
                    </a:cubicBezTo>
                    <a:cubicBezTo>
                      <a:pt x="8010" y="20895"/>
                      <a:pt x="7963" y="20791"/>
                      <a:pt x="7969" y="20693"/>
                    </a:cubicBezTo>
                    <a:cubicBezTo>
                      <a:pt x="7951" y="20689"/>
                      <a:pt x="7934" y="20688"/>
                      <a:pt x="7917" y="20688"/>
                    </a:cubicBezTo>
                    <a:cubicBezTo>
                      <a:pt x="7833" y="20688"/>
                      <a:pt x="7768" y="20727"/>
                      <a:pt x="7747" y="20791"/>
                    </a:cubicBezTo>
                    <a:cubicBezTo>
                      <a:pt x="7702" y="20934"/>
                      <a:pt x="7704" y="21088"/>
                      <a:pt x="7751" y="21231"/>
                    </a:cubicBezTo>
                    <a:cubicBezTo>
                      <a:pt x="7794" y="21369"/>
                      <a:pt x="7796" y="21369"/>
                      <a:pt x="7643" y="21455"/>
                    </a:cubicBezTo>
                    <a:cubicBezTo>
                      <a:pt x="7633" y="21435"/>
                      <a:pt x="7621" y="21418"/>
                      <a:pt x="7604" y="21404"/>
                    </a:cubicBezTo>
                    <a:cubicBezTo>
                      <a:pt x="7574" y="21386"/>
                      <a:pt x="7511" y="21380"/>
                      <a:pt x="7505" y="21361"/>
                    </a:cubicBezTo>
                    <a:cubicBezTo>
                      <a:pt x="7498" y="21323"/>
                      <a:pt x="7549" y="21323"/>
                      <a:pt x="7584" y="21314"/>
                    </a:cubicBezTo>
                    <a:cubicBezTo>
                      <a:pt x="7633" y="21298"/>
                      <a:pt x="7625" y="21270"/>
                      <a:pt x="7582" y="21251"/>
                    </a:cubicBezTo>
                    <a:cubicBezTo>
                      <a:pt x="7558" y="21241"/>
                      <a:pt x="7535" y="21233"/>
                      <a:pt x="7509" y="21225"/>
                    </a:cubicBezTo>
                    <a:lnTo>
                      <a:pt x="7433" y="20903"/>
                    </a:lnTo>
                    <a:cubicBezTo>
                      <a:pt x="7490" y="20862"/>
                      <a:pt x="7362" y="20742"/>
                      <a:pt x="7525" y="20742"/>
                    </a:cubicBezTo>
                    <a:cubicBezTo>
                      <a:pt x="7537" y="20742"/>
                      <a:pt x="7556" y="20704"/>
                      <a:pt x="7556" y="20685"/>
                    </a:cubicBezTo>
                    <a:cubicBezTo>
                      <a:pt x="7562" y="20557"/>
                      <a:pt x="7566" y="20429"/>
                      <a:pt x="7562" y="20301"/>
                    </a:cubicBezTo>
                    <a:cubicBezTo>
                      <a:pt x="7560" y="20227"/>
                      <a:pt x="7602" y="20209"/>
                      <a:pt x="7676" y="20187"/>
                    </a:cubicBezTo>
                    <a:cubicBezTo>
                      <a:pt x="7741" y="20170"/>
                      <a:pt x="7731" y="20097"/>
                      <a:pt x="7649" y="20066"/>
                    </a:cubicBezTo>
                    <a:cubicBezTo>
                      <a:pt x="7588" y="20042"/>
                      <a:pt x="7551" y="20011"/>
                      <a:pt x="7572" y="19967"/>
                    </a:cubicBezTo>
                    <a:cubicBezTo>
                      <a:pt x="7598" y="19916"/>
                      <a:pt x="7631" y="19889"/>
                      <a:pt x="7586" y="19822"/>
                    </a:cubicBezTo>
                    <a:cubicBezTo>
                      <a:pt x="7492" y="19686"/>
                      <a:pt x="7401" y="19535"/>
                      <a:pt x="7558" y="19382"/>
                    </a:cubicBezTo>
                    <a:cubicBezTo>
                      <a:pt x="7488" y="19289"/>
                      <a:pt x="7692" y="19209"/>
                      <a:pt x="7570" y="19103"/>
                    </a:cubicBezTo>
                    <a:cubicBezTo>
                      <a:pt x="7525" y="19063"/>
                      <a:pt x="7615" y="19004"/>
                      <a:pt x="7657" y="18963"/>
                    </a:cubicBezTo>
                    <a:cubicBezTo>
                      <a:pt x="7694" y="18926"/>
                      <a:pt x="7700" y="18922"/>
                      <a:pt x="7665" y="18853"/>
                    </a:cubicBezTo>
                    <a:cubicBezTo>
                      <a:pt x="7637" y="18802"/>
                      <a:pt x="7649" y="18767"/>
                      <a:pt x="7686" y="18731"/>
                    </a:cubicBezTo>
                    <a:cubicBezTo>
                      <a:pt x="7724" y="18696"/>
                      <a:pt x="7696" y="18670"/>
                      <a:pt x="7655" y="18666"/>
                    </a:cubicBezTo>
                    <a:cubicBezTo>
                      <a:pt x="7572" y="18657"/>
                      <a:pt x="7570" y="18629"/>
                      <a:pt x="7615" y="18582"/>
                    </a:cubicBezTo>
                    <a:cubicBezTo>
                      <a:pt x="7635" y="18560"/>
                      <a:pt x="7631" y="18547"/>
                      <a:pt x="7606" y="18525"/>
                    </a:cubicBezTo>
                    <a:cubicBezTo>
                      <a:pt x="7594" y="18513"/>
                      <a:pt x="7586" y="18478"/>
                      <a:pt x="7592" y="18476"/>
                    </a:cubicBezTo>
                    <a:cubicBezTo>
                      <a:pt x="7625" y="18458"/>
                      <a:pt x="7674" y="18456"/>
                      <a:pt x="7698" y="18433"/>
                    </a:cubicBezTo>
                    <a:cubicBezTo>
                      <a:pt x="7733" y="18397"/>
                      <a:pt x="7621" y="18372"/>
                      <a:pt x="7674" y="18324"/>
                    </a:cubicBezTo>
                    <a:cubicBezTo>
                      <a:pt x="7714" y="18289"/>
                      <a:pt x="7737" y="18250"/>
                      <a:pt x="7706" y="18201"/>
                    </a:cubicBezTo>
                    <a:cubicBezTo>
                      <a:pt x="7672" y="18151"/>
                      <a:pt x="7651" y="18096"/>
                      <a:pt x="7610" y="18053"/>
                    </a:cubicBezTo>
                    <a:cubicBezTo>
                      <a:pt x="7543" y="17979"/>
                      <a:pt x="7568" y="17898"/>
                      <a:pt x="7566" y="17819"/>
                    </a:cubicBezTo>
                    <a:cubicBezTo>
                      <a:pt x="7564" y="17770"/>
                      <a:pt x="7665" y="17741"/>
                      <a:pt x="7596" y="17672"/>
                    </a:cubicBezTo>
                    <a:cubicBezTo>
                      <a:pt x="7547" y="17619"/>
                      <a:pt x="7657" y="17582"/>
                      <a:pt x="7645" y="17521"/>
                    </a:cubicBezTo>
                    <a:cubicBezTo>
                      <a:pt x="7639" y="17464"/>
                      <a:pt x="7639" y="17405"/>
                      <a:pt x="7641" y="17348"/>
                    </a:cubicBezTo>
                    <a:cubicBezTo>
                      <a:pt x="7641" y="17289"/>
                      <a:pt x="7643" y="17232"/>
                      <a:pt x="7639" y="17173"/>
                    </a:cubicBezTo>
                    <a:cubicBezTo>
                      <a:pt x="7637" y="17126"/>
                      <a:pt x="7657" y="17078"/>
                      <a:pt x="7690" y="17047"/>
                    </a:cubicBezTo>
                    <a:cubicBezTo>
                      <a:pt x="7739" y="16994"/>
                      <a:pt x="7674" y="16996"/>
                      <a:pt x="7647" y="16988"/>
                    </a:cubicBezTo>
                    <a:cubicBezTo>
                      <a:pt x="7637" y="16985"/>
                      <a:pt x="7627" y="16984"/>
                      <a:pt x="7617" y="16984"/>
                    </a:cubicBezTo>
                    <a:cubicBezTo>
                      <a:pt x="7606" y="16984"/>
                      <a:pt x="7595" y="16985"/>
                      <a:pt x="7583" y="16985"/>
                    </a:cubicBezTo>
                    <a:cubicBezTo>
                      <a:pt x="7577" y="16985"/>
                      <a:pt x="7571" y="16985"/>
                      <a:pt x="7564" y="16984"/>
                    </a:cubicBezTo>
                    <a:cubicBezTo>
                      <a:pt x="7541" y="16976"/>
                      <a:pt x="7517" y="16966"/>
                      <a:pt x="7494" y="16955"/>
                    </a:cubicBezTo>
                    <a:cubicBezTo>
                      <a:pt x="7511" y="16937"/>
                      <a:pt x="7529" y="16919"/>
                      <a:pt x="7545" y="16902"/>
                    </a:cubicBezTo>
                    <a:cubicBezTo>
                      <a:pt x="7592" y="16849"/>
                      <a:pt x="7659" y="16847"/>
                      <a:pt x="7727" y="16845"/>
                    </a:cubicBezTo>
                    <a:cubicBezTo>
                      <a:pt x="7747" y="16845"/>
                      <a:pt x="7767" y="16821"/>
                      <a:pt x="7788" y="16809"/>
                    </a:cubicBezTo>
                    <a:cubicBezTo>
                      <a:pt x="7767" y="16795"/>
                      <a:pt x="7743" y="16786"/>
                      <a:pt x="7720" y="16778"/>
                    </a:cubicBezTo>
                    <a:cubicBezTo>
                      <a:pt x="7574" y="16746"/>
                      <a:pt x="7572" y="16746"/>
                      <a:pt x="7560" y="16634"/>
                    </a:cubicBezTo>
                    <a:cubicBezTo>
                      <a:pt x="7558" y="16613"/>
                      <a:pt x="7558" y="16591"/>
                      <a:pt x="7556" y="16568"/>
                    </a:cubicBezTo>
                    <a:lnTo>
                      <a:pt x="7556" y="16568"/>
                    </a:lnTo>
                    <a:lnTo>
                      <a:pt x="7564" y="16571"/>
                    </a:lnTo>
                    <a:cubicBezTo>
                      <a:pt x="7564" y="16568"/>
                      <a:pt x="7564" y="16566"/>
                      <a:pt x="7564" y="16564"/>
                    </a:cubicBezTo>
                    <a:cubicBezTo>
                      <a:pt x="7594" y="16562"/>
                      <a:pt x="7629" y="16558"/>
                      <a:pt x="7619" y="16520"/>
                    </a:cubicBezTo>
                    <a:cubicBezTo>
                      <a:pt x="7617" y="16511"/>
                      <a:pt x="7584" y="16507"/>
                      <a:pt x="7562" y="16501"/>
                    </a:cubicBezTo>
                    <a:lnTo>
                      <a:pt x="7562" y="16495"/>
                    </a:lnTo>
                    <a:lnTo>
                      <a:pt x="7560" y="16495"/>
                    </a:lnTo>
                    <a:lnTo>
                      <a:pt x="7643" y="16359"/>
                    </a:lnTo>
                    <a:cubicBezTo>
                      <a:pt x="7657" y="16357"/>
                      <a:pt x="7672" y="16357"/>
                      <a:pt x="7676" y="16351"/>
                    </a:cubicBezTo>
                    <a:cubicBezTo>
                      <a:pt x="7753" y="16233"/>
                      <a:pt x="7775" y="16096"/>
                      <a:pt x="7859" y="15980"/>
                    </a:cubicBezTo>
                    <a:cubicBezTo>
                      <a:pt x="7883" y="15946"/>
                      <a:pt x="7812" y="15948"/>
                      <a:pt x="7784" y="15933"/>
                    </a:cubicBezTo>
                    <a:cubicBezTo>
                      <a:pt x="7726" y="15893"/>
                      <a:pt x="7710" y="15811"/>
                      <a:pt x="7749" y="15752"/>
                    </a:cubicBezTo>
                    <a:cubicBezTo>
                      <a:pt x="7777" y="15715"/>
                      <a:pt x="7875" y="15740"/>
                      <a:pt x="7859" y="15685"/>
                    </a:cubicBezTo>
                    <a:cubicBezTo>
                      <a:pt x="7847" y="15644"/>
                      <a:pt x="7810" y="15616"/>
                      <a:pt x="7857" y="15569"/>
                    </a:cubicBezTo>
                    <a:cubicBezTo>
                      <a:pt x="7896" y="15532"/>
                      <a:pt x="7777" y="15479"/>
                      <a:pt x="7859" y="15428"/>
                    </a:cubicBezTo>
                    <a:cubicBezTo>
                      <a:pt x="7865" y="15426"/>
                      <a:pt x="7855" y="15388"/>
                      <a:pt x="7841" y="15375"/>
                    </a:cubicBezTo>
                    <a:cubicBezTo>
                      <a:pt x="7777" y="15308"/>
                      <a:pt x="7836" y="15213"/>
                      <a:pt x="7759" y="15147"/>
                    </a:cubicBezTo>
                    <a:cubicBezTo>
                      <a:pt x="7720" y="15111"/>
                      <a:pt x="7788" y="15103"/>
                      <a:pt x="7822" y="15096"/>
                    </a:cubicBezTo>
                    <a:cubicBezTo>
                      <a:pt x="7891" y="15078"/>
                      <a:pt x="7902" y="15023"/>
                      <a:pt x="7881" y="14985"/>
                    </a:cubicBezTo>
                    <a:cubicBezTo>
                      <a:pt x="7781" y="14799"/>
                      <a:pt x="7812" y="14602"/>
                      <a:pt x="7808" y="14410"/>
                    </a:cubicBezTo>
                    <a:cubicBezTo>
                      <a:pt x="7806" y="14296"/>
                      <a:pt x="7832" y="14182"/>
                      <a:pt x="7735" y="14076"/>
                    </a:cubicBezTo>
                    <a:cubicBezTo>
                      <a:pt x="7702" y="14040"/>
                      <a:pt x="7698" y="13942"/>
                      <a:pt x="7729" y="13911"/>
                    </a:cubicBezTo>
                    <a:cubicBezTo>
                      <a:pt x="7863" y="13785"/>
                      <a:pt x="7714" y="13675"/>
                      <a:pt x="7722" y="13559"/>
                    </a:cubicBezTo>
                    <a:cubicBezTo>
                      <a:pt x="7612" y="13425"/>
                      <a:pt x="7651" y="13272"/>
                      <a:pt x="7645" y="13124"/>
                    </a:cubicBezTo>
                    <a:cubicBezTo>
                      <a:pt x="7708" y="13065"/>
                      <a:pt x="7678" y="13012"/>
                      <a:pt x="7655" y="12944"/>
                    </a:cubicBezTo>
                    <a:cubicBezTo>
                      <a:pt x="7625" y="12857"/>
                      <a:pt x="7647" y="12759"/>
                      <a:pt x="7645" y="12667"/>
                    </a:cubicBezTo>
                    <a:cubicBezTo>
                      <a:pt x="7645" y="12572"/>
                      <a:pt x="7645" y="12480"/>
                      <a:pt x="7643" y="12385"/>
                    </a:cubicBezTo>
                    <a:cubicBezTo>
                      <a:pt x="7643" y="12281"/>
                      <a:pt x="7639" y="12177"/>
                      <a:pt x="7637" y="12073"/>
                    </a:cubicBezTo>
                    <a:cubicBezTo>
                      <a:pt x="7531" y="11998"/>
                      <a:pt x="7580" y="11914"/>
                      <a:pt x="7613" y="11829"/>
                    </a:cubicBezTo>
                    <a:cubicBezTo>
                      <a:pt x="7523" y="11759"/>
                      <a:pt x="7682" y="11706"/>
                      <a:pt x="7635" y="11650"/>
                    </a:cubicBezTo>
                    <a:cubicBezTo>
                      <a:pt x="7578" y="11580"/>
                      <a:pt x="7562" y="11505"/>
                      <a:pt x="7547" y="11426"/>
                    </a:cubicBezTo>
                    <a:cubicBezTo>
                      <a:pt x="7543" y="11407"/>
                      <a:pt x="7511" y="11391"/>
                      <a:pt x="7501" y="11369"/>
                    </a:cubicBezTo>
                    <a:cubicBezTo>
                      <a:pt x="7480" y="11328"/>
                      <a:pt x="7586" y="11307"/>
                      <a:pt x="7525" y="11257"/>
                    </a:cubicBezTo>
                    <a:cubicBezTo>
                      <a:pt x="7466" y="11208"/>
                      <a:pt x="7474" y="11157"/>
                      <a:pt x="7523" y="11106"/>
                    </a:cubicBezTo>
                    <a:cubicBezTo>
                      <a:pt x="7562" y="11065"/>
                      <a:pt x="7564" y="11022"/>
                      <a:pt x="7523" y="10982"/>
                    </a:cubicBezTo>
                    <a:cubicBezTo>
                      <a:pt x="7484" y="10941"/>
                      <a:pt x="7490" y="10896"/>
                      <a:pt x="7474" y="10855"/>
                    </a:cubicBezTo>
                    <a:cubicBezTo>
                      <a:pt x="7437" y="10768"/>
                      <a:pt x="7380" y="10689"/>
                      <a:pt x="7515" y="10627"/>
                    </a:cubicBezTo>
                    <a:cubicBezTo>
                      <a:pt x="7562" y="10605"/>
                      <a:pt x="7535" y="10570"/>
                      <a:pt x="7507" y="10544"/>
                    </a:cubicBezTo>
                    <a:cubicBezTo>
                      <a:pt x="7488" y="10526"/>
                      <a:pt x="7466" y="10511"/>
                      <a:pt x="7448" y="10495"/>
                    </a:cubicBezTo>
                    <a:cubicBezTo>
                      <a:pt x="7397" y="10442"/>
                      <a:pt x="7421" y="10420"/>
                      <a:pt x="7494" y="10410"/>
                    </a:cubicBezTo>
                    <a:cubicBezTo>
                      <a:pt x="7511" y="10405"/>
                      <a:pt x="7527" y="10391"/>
                      <a:pt x="7535" y="10373"/>
                    </a:cubicBezTo>
                    <a:cubicBezTo>
                      <a:pt x="7446" y="10269"/>
                      <a:pt x="7492" y="10149"/>
                      <a:pt x="7478" y="10035"/>
                    </a:cubicBezTo>
                    <a:cubicBezTo>
                      <a:pt x="7448" y="9785"/>
                      <a:pt x="7553" y="9526"/>
                      <a:pt x="7399" y="9286"/>
                    </a:cubicBezTo>
                    <a:cubicBezTo>
                      <a:pt x="7393" y="9274"/>
                      <a:pt x="7391" y="9263"/>
                      <a:pt x="7397" y="9251"/>
                    </a:cubicBezTo>
                    <a:cubicBezTo>
                      <a:pt x="7421" y="9200"/>
                      <a:pt x="7466" y="9149"/>
                      <a:pt x="7468" y="9098"/>
                    </a:cubicBezTo>
                    <a:cubicBezTo>
                      <a:pt x="7468" y="9047"/>
                      <a:pt x="7413" y="8995"/>
                      <a:pt x="7403" y="8942"/>
                    </a:cubicBezTo>
                    <a:cubicBezTo>
                      <a:pt x="7393" y="8876"/>
                      <a:pt x="7470" y="8887"/>
                      <a:pt x="7515" y="8872"/>
                    </a:cubicBezTo>
                    <a:cubicBezTo>
                      <a:pt x="7553" y="8858"/>
                      <a:pt x="7558" y="8834"/>
                      <a:pt x="7527" y="8826"/>
                    </a:cubicBezTo>
                    <a:cubicBezTo>
                      <a:pt x="7476" y="8815"/>
                      <a:pt x="7423" y="8813"/>
                      <a:pt x="7372" y="8801"/>
                    </a:cubicBezTo>
                    <a:cubicBezTo>
                      <a:pt x="7321" y="8789"/>
                      <a:pt x="7299" y="8718"/>
                      <a:pt x="7340" y="8691"/>
                    </a:cubicBezTo>
                    <a:cubicBezTo>
                      <a:pt x="7380" y="8663"/>
                      <a:pt x="7448" y="8652"/>
                      <a:pt x="7464" y="8618"/>
                    </a:cubicBezTo>
                    <a:cubicBezTo>
                      <a:pt x="7496" y="8555"/>
                      <a:pt x="7419" y="8518"/>
                      <a:pt x="7378" y="8475"/>
                    </a:cubicBezTo>
                    <a:cubicBezTo>
                      <a:pt x="7360" y="8457"/>
                      <a:pt x="7342" y="8439"/>
                      <a:pt x="7327" y="8422"/>
                    </a:cubicBezTo>
                    <a:cubicBezTo>
                      <a:pt x="7466" y="8378"/>
                      <a:pt x="7319" y="8211"/>
                      <a:pt x="7490" y="8166"/>
                    </a:cubicBezTo>
                    <a:cubicBezTo>
                      <a:pt x="7592" y="8141"/>
                      <a:pt x="7582" y="8103"/>
                      <a:pt x="7482" y="8038"/>
                    </a:cubicBezTo>
                    <a:cubicBezTo>
                      <a:pt x="7476" y="7966"/>
                      <a:pt x="7625" y="7913"/>
                      <a:pt x="7521" y="7826"/>
                    </a:cubicBezTo>
                    <a:cubicBezTo>
                      <a:pt x="7478" y="7789"/>
                      <a:pt x="7509" y="7763"/>
                      <a:pt x="7549" y="7761"/>
                    </a:cubicBezTo>
                    <a:cubicBezTo>
                      <a:pt x="7583" y="7759"/>
                      <a:pt x="7617" y="7758"/>
                      <a:pt x="7652" y="7758"/>
                    </a:cubicBezTo>
                    <a:cubicBezTo>
                      <a:pt x="7686" y="7758"/>
                      <a:pt x="7720" y="7759"/>
                      <a:pt x="7753" y="7761"/>
                    </a:cubicBezTo>
                    <a:cubicBezTo>
                      <a:pt x="7765" y="7765"/>
                      <a:pt x="7777" y="7773"/>
                      <a:pt x="7782" y="7783"/>
                    </a:cubicBezTo>
                    <a:cubicBezTo>
                      <a:pt x="7773" y="7799"/>
                      <a:pt x="7763" y="7820"/>
                      <a:pt x="7745" y="7824"/>
                    </a:cubicBezTo>
                    <a:cubicBezTo>
                      <a:pt x="7712" y="7834"/>
                      <a:pt x="7667" y="7828"/>
                      <a:pt x="7670" y="7871"/>
                    </a:cubicBezTo>
                    <a:cubicBezTo>
                      <a:pt x="7670" y="7881"/>
                      <a:pt x="7714" y="7891"/>
                      <a:pt x="7739" y="7895"/>
                    </a:cubicBezTo>
                    <a:cubicBezTo>
                      <a:pt x="7873" y="7920"/>
                      <a:pt x="7869" y="7920"/>
                      <a:pt x="7885" y="8013"/>
                    </a:cubicBezTo>
                    <a:cubicBezTo>
                      <a:pt x="7898" y="8086"/>
                      <a:pt x="7922" y="8160"/>
                      <a:pt x="7940" y="8233"/>
                    </a:cubicBezTo>
                    <a:cubicBezTo>
                      <a:pt x="7855" y="8321"/>
                      <a:pt x="7898" y="8396"/>
                      <a:pt x="7950" y="8486"/>
                    </a:cubicBezTo>
                    <a:cubicBezTo>
                      <a:pt x="8005" y="8579"/>
                      <a:pt x="8117" y="8683"/>
                      <a:pt x="7975" y="8793"/>
                    </a:cubicBezTo>
                    <a:cubicBezTo>
                      <a:pt x="7944" y="8991"/>
                      <a:pt x="8056" y="9170"/>
                      <a:pt x="8093" y="9361"/>
                    </a:cubicBezTo>
                    <a:cubicBezTo>
                      <a:pt x="8097" y="9385"/>
                      <a:pt x="8153" y="9419"/>
                      <a:pt x="8177" y="9419"/>
                    </a:cubicBezTo>
                    <a:cubicBezTo>
                      <a:pt x="8178" y="9419"/>
                      <a:pt x="8180" y="9418"/>
                      <a:pt x="8181" y="9418"/>
                    </a:cubicBezTo>
                    <a:cubicBezTo>
                      <a:pt x="8223" y="9406"/>
                      <a:pt x="8227" y="9343"/>
                      <a:pt x="8201" y="9331"/>
                    </a:cubicBezTo>
                    <a:cubicBezTo>
                      <a:pt x="8087" y="9274"/>
                      <a:pt x="8242" y="9194"/>
                      <a:pt x="8162" y="9121"/>
                    </a:cubicBezTo>
                    <a:cubicBezTo>
                      <a:pt x="8107" y="9072"/>
                      <a:pt x="8124" y="8968"/>
                      <a:pt x="8166" y="8891"/>
                    </a:cubicBezTo>
                    <a:cubicBezTo>
                      <a:pt x="8176" y="8872"/>
                      <a:pt x="8201" y="8846"/>
                      <a:pt x="8193" y="8832"/>
                    </a:cubicBezTo>
                    <a:cubicBezTo>
                      <a:pt x="8085" y="8596"/>
                      <a:pt x="8154" y="8351"/>
                      <a:pt x="8138" y="8111"/>
                    </a:cubicBezTo>
                    <a:cubicBezTo>
                      <a:pt x="8136" y="8076"/>
                      <a:pt x="8150" y="8027"/>
                      <a:pt x="8128" y="8011"/>
                    </a:cubicBezTo>
                    <a:cubicBezTo>
                      <a:pt x="8038" y="7944"/>
                      <a:pt x="8113" y="7893"/>
                      <a:pt x="8134" y="7834"/>
                    </a:cubicBezTo>
                    <a:cubicBezTo>
                      <a:pt x="8149" y="7794"/>
                      <a:pt x="8135" y="7712"/>
                      <a:pt x="8166" y="7712"/>
                    </a:cubicBezTo>
                    <a:cubicBezTo>
                      <a:pt x="8167" y="7712"/>
                      <a:pt x="8168" y="7712"/>
                      <a:pt x="8170" y="7712"/>
                    </a:cubicBezTo>
                    <a:cubicBezTo>
                      <a:pt x="8248" y="7724"/>
                      <a:pt x="8207" y="7803"/>
                      <a:pt x="8217" y="7852"/>
                    </a:cubicBezTo>
                    <a:cubicBezTo>
                      <a:pt x="8233" y="7930"/>
                      <a:pt x="8185" y="8021"/>
                      <a:pt x="8246" y="8089"/>
                    </a:cubicBezTo>
                    <a:cubicBezTo>
                      <a:pt x="8303" y="8152"/>
                      <a:pt x="8299" y="8217"/>
                      <a:pt x="8299" y="8286"/>
                    </a:cubicBezTo>
                    <a:cubicBezTo>
                      <a:pt x="8301" y="8378"/>
                      <a:pt x="8307" y="8473"/>
                      <a:pt x="8305" y="8565"/>
                    </a:cubicBezTo>
                    <a:cubicBezTo>
                      <a:pt x="8301" y="8638"/>
                      <a:pt x="8354" y="8663"/>
                      <a:pt x="8425" y="8679"/>
                    </a:cubicBezTo>
                    <a:cubicBezTo>
                      <a:pt x="8435" y="8683"/>
                      <a:pt x="8441" y="8691"/>
                      <a:pt x="8445" y="8701"/>
                    </a:cubicBezTo>
                    <a:cubicBezTo>
                      <a:pt x="8390" y="8754"/>
                      <a:pt x="8392" y="8797"/>
                      <a:pt x="8461" y="8840"/>
                    </a:cubicBezTo>
                    <a:cubicBezTo>
                      <a:pt x="8527" y="8878"/>
                      <a:pt x="8537" y="8921"/>
                      <a:pt x="8484" y="8980"/>
                    </a:cubicBezTo>
                    <a:cubicBezTo>
                      <a:pt x="8462" y="9007"/>
                      <a:pt x="8459" y="9045"/>
                      <a:pt x="8470" y="9078"/>
                    </a:cubicBezTo>
                    <a:cubicBezTo>
                      <a:pt x="8502" y="9151"/>
                      <a:pt x="8537" y="9219"/>
                      <a:pt x="8468" y="9290"/>
                    </a:cubicBezTo>
                    <a:cubicBezTo>
                      <a:pt x="8482" y="9447"/>
                      <a:pt x="8419" y="9613"/>
                      <a:pt x="8541" y="9760"/>
                    </a:cubicBezTo>
                    <a:cubicBezTo>
                      <a:pt x="8555" y="9778"/>
                      <a:pt x="8529" y="9825"/>
                      <a:pt x="8510" y="9852"/>
                    </a:cubicBezTo>
                    <a:cubicBezTo>
                      <a:pt x="8457" y="9925"/>
                      <a:pt x="8533" y="9911"/>
                      <a:pt x="8573" y="9925"/>
                    </a:cubicBezTo>
                    <a:cubicBezTo>
                      <a:pt x="8624" y="9947"/>
                      <a:pt x="8606" y="9974"/>
                      <a:pt x="8565" y="9990"/>
                    </a:cubicBezTo>
                    <a:cubicBezTo>
                      <a:pt x="8541" y="10000"/>
                      <a:pt x="8500" y="10004"/>
                      <a:pt x="8496" y="10015"/>
                    </a:cubicBezTo>
                    <a:cubicBezTo>
                      <a:pt x="8482" y="10061"/>
                      <a:pt x="8531" y="10057"/>
                      <a:pt x="8563" y="10066"/>
                    </a:cubicBezTo>
                    <a:cubicBezTo>
                      <a:pt x="8626" y="10086"/>
                      <a:pt x="8633" y="10129"/>
                      <a:pt x="8608" y="10177"/>
                    </a:cubicBezTo>
                    <a:cubicBezTo>
                      <a:pt x="8598" y="10198"/>
                      <a:pt x="8559" y="10222"/>
                      <a:pt x="8565" y="10232"/>
                    </a:cubicBezTo>
                    <a:cubicBezTo>
                      <a:pt x="8687" y="10440"/>
                      <a:pt x="8602" y="10664"/>
                      <a:pt x="8633" y="10880"/>
                    </a:cubicBezTo>
                    <a:cubicBezTo>
                      <a:pt x="8639" y="10925"/>
                      <a:pt x="8630" y="10980"/>
                      <a:pt x="8655" y="11014"/>
                    </a:cubicBezTo>
                    <a:cubicBezTo>
                      <a:pt x="8716" y="11086"/>
                      <a:pt x="8706" y="11167"/>
                      <a:pt x="8708" y="11248"/>
                    </a:cubicBezTo>
                    <a:cubicBezTo>
                      <a:pt x="8710" y="11423"/>
                      <a:pt x="8714" y="11597"/>
                      <a:pt x="8712" y="11770"/>
                    </a:cubicBezTo>
                    <a:cubicBezTo>
                      <a:pt x="8710" y="11853"/>
                      <a:pt x="8767" y="11900"/>
                      <a:pt x="8834" y="11939"/>
                    </a:cubicBezTo>
                    <a:cubicBezTo>
                      <a:pt x="8865" y="11959"/>
                      <a:pt x="8916" y="11955"/>
                      <a:pt x="8944" y="11975"/>
                    </a:cubicBezTo>
                    <a:cubicBezTo>
                      <a:pt x="8968" y="11994"/>
                      <a:pt x="8990" y="12001"/>
                      <a:pt x="9010" y="12001"/>
                    </a:cubicBezTo>
                    <a:cubicBezTo>
                      <a:pt x="9064" y="12001"/>
                      <a:pt x="9106" y="11948"/>
                      <a:pt x="9150" y="11935"/>
                    </a:cubicBezTo>
                    <a:cubicBezTo>
                      <a:pt x="9233" y="11912"/>
                      <a:pt x="9133" y="11871"/>
                      <a:pt x="9123" y="11833"/>
                    </a:cubicBezTo>
                    <a:cubicBezTo>
                      <a:pt x="9095" y="11735"/>
                      <a:pt x="9015" y="11650"/>
                      <a:pt x="9036" y="11538"/>
                    </a:cubicBezTo>
                    <a:cubicBezTo>
                      <a:pt x="9050" y="11479"/>
                      <a:pt x="8993" y="11466"/>
                      <a:pt x="8936" y="11456"/>
                    </a:cubicBezTo>
                    <a:cubicBezTo>
                      <a:pt x="8901" y="11448"/>
                      <a:pt x="8885" y="11424"/>
                      <a:pt x="8905" y="11413"/>
                    </a:cubicBezTo>
                    <a:cubicBezTo>
                      <a:pt x="9074" y="11316"/>
                      <a:pt x="9038" y="11173"/>
                      <a:pt x="9036" y="11035"/>
                    </a:cubicBezTo>
                    <a:cubicBezTo>
                      <a:pt x="9036" y="10967"/>
                      <a:pt x="9038" y="10896"/>
                      <a:pt x="9036" y="10827"/>
                    </a:cubicBezTo>
                    <a:cubicBezTo>
                      <a:pt x="9034" y="10746"/>
                      <a:pt x="9060" y="10646"/>
                      <a:pt x="9015" y="10589"/>
                    </a:cubicBezTo>
                    <a:cubicBezTo>
                      <a:pt x="8962" y="10518"/>
                      <a:pt x="9030" y="10467"/>
                      <a:pt x="9001" y="10406"/>
                    </a:cubicBezTo>
                    <a:cubicBezTo>
                      <a:pt x="8973" y="10346"/>
                      <a:pt x="8999" y="10269"/>
                      <a:pt x="8966" y="10198"/>
                    </a:cubicBezTo>
                    <a:cubicBezTo>
                      <a:pt x="8940" y="10147"/>
                      <a:pt x="8946" y="10088"/>
                      <a:pt x="8903" y="10037"/>
                    </a:cubicBezTo>
                    <a:cubicBezTo>
                      <a:pt x="8838" y="9962"/>
                      <a:pt x="8958" y="9917"/>
                      <a:pt x="8956" y="9850"/>
                    </a:cubicBezTo>
                    <a:cubicBezTo>
                      <a:pt x="8954" y="9803"/>
                      <a:pt x="8971" y="9748"/>
                      <a:pt x="8948" y="9713"/>
                    </a:cubicBezTo>
                    <a:cubicBezTo>
                      <a:pt x="8881" y="9603"/>
                      <a:pt x="8844" y="9500"/>
                      <a:pt x="8946" y="9392"/>
                    </a:cubicBezTo>
                    <a:cubicBezTo>
                      <a:pt x="8958" y="9371"/>
                      <a:pt x="8956" y="9345"/>
                      <a:pt x="8940" y="9328"/>
                    </a:cubicBezTo>
                    <a:cubicBezTo>
                      <a:pt x="8873" y="9259"/>
                      <a:pt x="8879" y="9176"/>
                      <a:pt x="8877" y="9096"/>
                    </a:cubicBezTo>
                    <a:cubicBezTo>
                      <a:pt x="8877" y="9027"/>
                      <a:pt x="8883" y="8956"/>
                      <a:pt x="8877" y="8887"/>
                    </a:cubicBezTo>
                    <a:cubicBezTo>
                      <a:pt x="8871" y="8807"/>
                      <a:pt x="8885" y="8728"/>
                      <a:pt x="8832" y="8652"/>
                    </a:cubicBezTo>
                    <a:cubicBezTo>
                      <a:pt x="8791" y="8595"/>
                      <a:pt x="8903" y="8541"/>
                      <a:pt x="8879" y="8467"/>
                    </a:cubicBezTo>
                    <a:cubicBezTo>
                      <a:pt x="8856" y="8392"/>
                      <a:pt x="8893" y="8304"/>
                      <a:pt x="8826" y="8233"/>
                    </a:cubicBezTo>
                    <a:cubicBezTo>
                      <a:pt x="8785" y="8190"/>
                      <a:pt x="8800" y="8148"/>
                      <a:pt x="8834" y="8107"/>
                    </a:cubicBezTo>
                    <a:cubicBezTo>
                      <a:pt x="8869" y="8068"/>
                      <a:pt x="8891" y="8029"/>
                      <a:pt x="8850" y="7983"/>
                    </a:cubicBezTo>
                    <a:cubicBezTo>
                      <a:pt x="8816" y="7948"/>
                      <a:pt x="8797" y="7903"/>
                      <a:pt x="8793" y="7856"/>
                    </a:cubicBezTo>
                    <a:cubicBezTo>
                      <a:pt x="8767" y="7573"/>
                      <a:pt x="8850" y="7284"/>
                      <a:pt x="8734" y="7007"/>
                    </a:cubicBezTo>
                    <a:cubicBezTo>
                      <a:pt x="8806" y="6946"/>
                      <a:pt x="8802" y="6887"/>
                      <a:pt x="8734" y="6826"/>
                    </a:cubicBezTo>
                    <a:cubicBezTo>
                      <a:pt x="8779" y="6763"/>
                      <a:pt x="8759" y="6712"/>
                      <a:pt x="8720" y="6651"/>
                    </a:cubicBezTo>
                    <a:cubicBezTo>
                      <a:pt x="8700" y="6617"/>
                      <a:pt x="8714" y="6555"/>
                      <a:pt x="8740" y="6519"/>
                    </a:cubicBezTo>
                    <a:cubicBezTo>
                      <a:pt x="8775" y="6470"/>
                      <a:pt x="8771" y="6445"/>
                      <a:pt x="8732" y="6401"/>
                    </a:cubicBezTo>
                    <a:cubicBezTo>
                      <a:pt x="8694" y="6360"/>
                      <a:pt x="8722" y="6313"/>
                      <a:pt x="8759" y="6279"/>
                    </a:cubicBezTo>
                    <a:cubicBezTo>
                      <a:pt x="8789" y="6254"/>
                      <a:pt x="8791" y="6238"/>
                      <a:pt x="8751" y="6230"/>
                    </a:cubicBezTo>
                    <a:cubicBezTo>
                      <a:pt x="8726" y="6222"/>
                      <a:pt x="8698" y="6219"/>
                      <a:pt x="8673" y="6219"/>
                    </a:cubicBezTo>
                    <a:cubicBezTo>
                      <a:pt x="8559" y="6219"/>
                      <a:pt x="8516" y="6262"/>
                      <a:pt x="8582" y="6342"/>
                    </a:cubicBezTo>
                    <a:cubicBezTo>
                      <a:pt x="8635" y="6409"/>
                      <a:pt x="8533" y="6441"/>
                      <a:pt x="8576" y="6486"/>
                    </a:cubicBezTo>
                    <a:cubicBezTo>
                      <a:pt x="8622" y="6531"/>
                      <a:pt x="8620" y="6562"/>
                      <a:pt x="8537" y="6572"/>
                    </a:cubicBezTo>
                    <a:cubicBezTo>
                      <a:pt x="8512" y="6574"/>
                      <a:pt x="8439" y="6600"/>
                      <a:pt x="8510" y="6627"/>
                    </a:cubicBezTo>
                    <a:cubicBezTo>
                      <a:pt x="8580" y="6655"/>
                      <a:pt x="8631" y="6667"/>
                      <a:pt x="8630" y="6739"/>
                    </a:cubicBezTo>
                    <a:cubicBezTo>
                      <a:pt x="8626" y="6820"/>
                      <a:pt x="8630" y="6902"/>
                      <a:pt x="8626" y="6983"/>
                    </a:cubicBezTo>
                    <a:cubicBezTo>
                      <a:pt x="8622" y="7005"/>
                      <a:pt x="8610" y="7024"/>
                      <a:pt x="8592" y="7040"/>
                    </a:cubicBezTo>
                    <a:cubicBezTo>
                      <a:pt x="8549" y="7028"/>
                      <a:pt x="8547" y="6995"/>
                      <a:pt x="8543" y="6961"/>
                    </a:cubicBezTo>
                    <a:cubicBezTo>
                      <a:pt x="8543" y="6952"/>
                      <a:pt x="8519" y="6938"/>
                      <a:pt x="8517" y="6938"/>
                    </a:cubicBezTo>
                    <a:cubicBezTo>
                      <a:pt x="8500" y="6948"/>
                      <a:pt x="8474" y="6959"/>
                      <a:pt x="8470" y="6973"/>
                    </a:cubicBezTo>
                    <a:cubicBezTo>
                      <a:pt x="8466" y="7009"/>
                      <a:pt x="8464" y="7042"/>
                      <a:pt x="8464" y="7077"/>
                    </a:cubicBezTo>
                    <a:cubicBezTo>
                      <a:pt x="8464" y="7087"/>
                      <a:pt x="8447" y="7103"/>
                      <a:pt x="8440" y="7103"/>
                    </a:cubicBezTo>
                    <a:cubicBezTo>
                      <a:pt x="8440" y="7103"/>
                      <a:pt x="8439" y="7103"/>
                      <a:pt x="8439" y="7103"/>
                    </a:cubicBezTo>
                    <a:cubicBezTo>
                      <a:pt x="8421" y="7097"/>
                      <a:pt x="8392" y="7089"/>
                      <a:pt x="8390" y="7077"/>
                    </a:cubicBezTo>
                    <a:cubicBezTo>
                      <a:pt x="8366" y="7001"/>
                      <a:pt x="8415" y="6912"/>
                      <a:pt x="8341" y="6845"/>
                    </a:cubicBezTo>
                    <a:cubicBezTo>
                      <a:pt x="8315" y="6822"/>
                      <a:pt x="8307" y="6808"/>
                      <a:pt x="8331" y="6788"/>
                    </a:cubicBezTo>
                    <a:cubicBezTo>
                      <a:pt x="8413" y="6724"/>
                      <a:pt x="8372" y="6637"/>
                      <a:pt x="8384" y="6559"/>
                    </a:cubicBezTo>
                    <a:cubicBezTo>
                      <a:pt x="8392" y="6509"/>
                      <a:pt x="8490" y="6476"/>
                      <a:pt x="8411" y="6415"/>
                    </a:cubicBezTo>
                    <a:cubicBezTo>
                      <a:pt x="8347" y="6364"/>
                      <a:pt x="8419" y="6272"/>
                      <a:pt x="8343" y="6224"/>
                    </a:cubicBezTo>
                    <a:cubicBezTo>
                      <a:pt x="8215" y="6144"/>
                      <a:pt x="8215" y="6032"/>
                      <a:pt x="8219" y="5912"/>
                    </a:cubicBezTo>
                    <a:cubicBezTo>
                      <a:pt x="8225" y="5737"/>
                      <a:pt x="8219" y="5562"/>
                      <a:pt x="8219" y="5389"/>
                    </a:cubicBezTo>
                    <a:cubicBezTo>
                      <a:pt x="8219" y="5297"/>
                      <a:pt x="8227" y="5206"/>
                      <a:pt x="8148" y="5124"/>
                    </a:cubicBezTo>
                    <a:cubicBezTo>
                      <a:pt x="8122" y="5098"/>
                      <a:pt x="8126" y="5018"/>
                      <a:pt x="8154" y="4996"/>
                    </a:cubicBezTo>
                    <a:cubicBezTo>
                      <a:pt x="8242" y="4921"/>
                      <a:pt x="8144" y="4878"/>
                      <a:pt x="8134" y="4821"/>
                    </a:cubicBezTo>
                    <a:cubicBezTo>
                      <a:pt x="8032" y="4807"/>
                      <a:pt x="8062" y="4713"/>
                      <a:pt x="8008" y="4668"/>
                    </a:cubicBezTo>
                    <a:cubicBezTo>
                      <a:pt x="7953" y="4623"/>
                      <a:pt x="8042" y="4595"/>
                      <a:pt x="8054" y="4556"/>
                    </a:cubicBezTo>
                    <a:cubicBezTo>
                      <a:pt x="8075" y="4491"/>
                      <a:pt x="8097" y="4422"/>
                      <a:pt x="8144" y="4371"/>
                    </a:cubicBezTo>
                    <a:cubicBezTo>
                      <a:pt x="8219" y="4293"/>
                      <a:pt x="8205" y="4267"/>
                      <a:pt x="8091" y="4245"/>
                    </a:cubicBezTo>
                    <a:cubicBezTo>
                      <a:pt x="8042" y="4232"/>
                      <a:pt x="8005" y="4194"/>
                      <a:pt x="7987" y="4147"/>
                    </a:cubicBezTo>
                    <a:cubicBezTo>
                      <a:pt x="7955" y="4029"/>
                      <a:pt x="7995" y="3902"/>
                      <a:pt x="7912" y="3791"/>
                    </a:cubicBezTo>
                    <a:cubicBezTo>
                      <a:pt x="8018" y="3717"/>
                      <a:pt x="7944" y="3656"/>
                      <a:pt x="7898" y="3585"/>
                    </a:cubicBezTo>
                    <a:cubicBezTo>
                      <a:pt x="7865" y="3534"/>
                      <a:pt x="7914" y="3459"/>
                      <a:pt x="7981" y="3422"/>
                    </a:cubicBezTo>
                    <a:cubicBezTo>
                      <a:pt x="8042" y="3387"/>
                      <a:pt x="8046" y="3377"/>
                      <a:pt x="7971" y="3353"/>
                    </a:cubicBezTo>
                    <a:cubicBezTo>
                      <a:pt x="7904" y="3334"/>
                      <a:pt x="7889" y="3300"/>
                      <a:pt x="7893" y="3253"/>
                    </a:cubicBezTo>
                    <a:cubicBezTo>
                      <a:pt x="7898" y="3220"/>
                      <a:pt x="7908" y="3188"/>
                      <a:pt x="7920" y="3157"/>
                    </a:cubicBezTo>
                    <a:cubicBezTo>
                      <a:pt x="7952" y="3169"/>
                      <a:pt x="8001" y="3197"/>
                      <a:pt x="8015" y="3197"/>
                    </a:cubicBezTo>
                    <a:cubicBezTo>
                      <a:pt x="8017" y="3197"/>
                      <a:pt x="8018" y="3196"/>
                      <a:pt x="8018" y="3196"/>
                    </a:cubicBezTo>
                    <a:cubicBezTo>
                      <a:pt x="8087" y="3133"/>
                      <a:pt x="8058" y="2984"/>
                      <a:pt x="7971" y="2933"/>
                    </a:cubicBezTo>
                    <a:cubicBezTo>
                      <a:pt x="7887" y="2884"/>
                      <a:pt x="7881" y="2872"/>
                      <a:pt x="7920" y="2807"/>
                    </a:cubicBezTo>
                    <a:cubicBezTo>
                      <a:pt x="7938" y="2779"/>
                      <a:pt x="7955" y="2752"/>
                      <a:pt x="7973" y="2724"/>
                    </a:cubicBezTo>
                    <a:cubicBezTo>
                      <a:pt x="8034" y="2715"/>
                      <a:pt x="8058" y="2679"/>
                      <a:pt x="8050" y="2630"/>
                    </a:cubicBezTo>
                    <a:cubicBezTo>
                      <a:pt x="8046" y="2597"/>
                      <a:pt x="8040" y="2542"/>
                      <a:pt x="8022" y="2538"/>
                    </a:cubicBezTo>
                    <a:cubicBezTo>
                      <a:pt x="7914" y="2518"/>
                      <a:pt x="7895" y="2435"/>
                      <a:pt x="7851" y="2373"/>
                    </a:cubicBezTo>
                    <a:cubicBezTo>
                      <a:pt x="7832" y="2345"/>
                      <a:pt x="7812" y="2306"/>
                      <a:pt x="7822" y="2282"/>
                    </a:cubicBezTo>
                    <a:cubicBezTo>
                      <a:pt x="7834" y="2257"/>
                      <a:pt x="7881" y="2247"/>
                      <a:pt x="7912" y="2233"/>
                    </a:cubicBezTo>
                    <a:cubicBezTo>
                      <a:pt x="7955" y="2211"/>
                      <a:pt x="7959" y="2188"/>
                      <a:pt x="7912" y="2168"/>
                    </a:cubicBezTo>
                    <a:cubicBezTo>
                      <a:pt x="7891" y="2158"/>
                      <a:pt x="7841" y="2149"/>
                      <a:pt x="7843" y="2147"/>
                    </a:cubicBezTo>
                    <a:cubicBezTo>
                      <a:pt x="7861" y="2088"/>
                      <a:pt x="7885" y="2031"/>
                      <a:pt x="7818" y="1978"/>
                    </a:cubicBezTo>
                    <a:cubicBezTo>
                      <a:pt x="7808" y="1970"/>
                      <a:pt x="7818" y="1932"/>
                      <a:pt x="7830" y="1915"/>
                    </a:cubicBezTo>
                    <a:cubicBezTo>
                      <a:pt x="7847" y="1901"/>
                      <a:pt x="7867" y="1891"/>
                      <a:pt x="7889" y="1885"/>
                    </a:cubicBezTo>
                    <a:cubicBezTo>
                      <a:pt x="7891" y="1816"/>
                      <a:pt x="7893" y="1748"/>
                      <a:pt x="7893" y="1679"/>
                    </a:cubicBezTo>
                    <a:cubicBezTo>
                      <a:pt x="7895" y="1604"/>
                      <a:pt x="7887" y="1539"/>
                      <a:pt x="7775" y="1526"/>
                    </a:cubicBezTo>
                    <a:cubicBezTo>
                      <a:pt x="7735" y="1522"/>
                      <a:pt x="7745" y="1504"/>
                      <a:pt x="7763" y="1476"/>
                    </a:cubicBezTo>
                    <a:cubicBezTo>
                      <a:pt x="7865" y="1313"/>
                      <a:pt x="7792" y="1136"/>
                      <a:pt x="7798" y="965"/>
                    </a:cubicBezTo>
                    <a:cubicBezTo>
                      <a:pt x="7798" y="936"/>
                      <a:pt x="7770" y="908"/>
                      <a:pt x="7723" y="908"/>
                    </a:cubicBezTo>
                    <a:cubicBezTo>
                      <a:pt x="7720" y="908"/>
                      <a:pt x="7717" y="908"/>
                      <a:pt x="7714" y="908"/>
                    </a:cubicBezTo>
                    <a:cubicBezTo>
                      <a:pt x="7705" y="910"/>
                      <a:pt x="7695" y="910"/>
                      <a:pt x="7686" y="910"/>
                    </a:cubicBezTo>
                    <a:cubicBezTo>
                      <a:pt x="7669" y="910"/>
                      <a:pt x="7651" y="908"/>
                      <a:pt x="7633" y="905"/>
                    </a:cubicBezTo>
                    <a:cubicBezTo>
                      <a:pt x="7612" y="897"/>
                      <a:pt x="7594" y="883"/>
                      <a:pt x="7576" y="867"/>
                    </a:cubicBezTo>
                    <a:cubicBezTo>
                      <a:pt x="7598" y="857"/>
                      <a:pt x="7619" y="838"/>
                      <a:pt x="7643" y="836"/>
                    </a:cubicBezTo>
                    <a:cubicBezTo>
                      <a:pt x="7692" y="834"/>
                      <a:pt x="7722" y="808"/>
                      <a:pt x="7724" y="775"/>
                    </a:cubicBezTo>
                    <a:cubicBezTo>
                      <a:pt x="7727" y="692"/>
                      <a:pt x="7724" y="612"/>
                      <a:pt x="7720" y="531"/>
                    </a:cubicBezTo>
                    <a:cubicBezTo>
                      <a:pt x="7716" y="519"/>
                      <a:pt x="7708" y="510"/>
                      <a:pt x="7698" y="504"/>
                    </a:cubicBezTo>
                    <a:cubicBezTo>
                      <a:pt x="7674" y="508"/>
                      <a:pt x="7653" y="517"/>
                      <a:pt x="7633" y="533"/>
                    </a:cubicBezTo>
                    <a:cubicBezTo>
                      <a:pt x="7608" y="570"/>
                      <a:pt x="7582" y="612"/>
                      <a:pt x="7560" y="653"/>
                    </a:cubicBezTo>
                    <a:cubicBezTo>
                      <a:pt x="7550" y="672"/>
                      <a:pt x="7539" y="681"/>
                      <a:pt x="7525" y="681"/>
                    </a:cubicBezTo>
                    <a:cubicBezTo>
                      <a:pt x="7518" y="681"/>
                      <a:pt x="7510" y="679"/>
                      <a:pt x="7501" y="675"/>
                    </a:cubicBezTo>
                    <a:cubicBezTo>
                      <a:pt x="7478" y="662"/>
                      <a:pt x="7455" y="658"/>
                      <a:pt x="7433" y="658"/>
                    </a:cubicBezTo>
                    <a:cubicBezTo>
                      <a:pt x="7360" y="658"/>
                      <a:pt x="7292" y="707"/>
                      <a:pt x="7218" y="707"/>
                    </a:cubicBezTo>
                    <a:cubicBezTo>
                      <a:pt x="7201" y="707"/>
                      <a:pt x="7183" y="705"/>
                      <a:pt x="7165" y="698"/>
                    </a:cubicBezTo>
                    <a:cubicBezTo>
                      <a:pt x="7162" y="697"/>
                      <a:pt x="7159" y="697"/>
                      <a:pt x="7155" y="697"/>
                    </a:cubicBezTo>
                    <a:cubicBezTo>
                      <a:pt x="7128" y="697"/>
                      <a:pt x="7087" y="718"/>
                      <a:pt x="7061" y="736"/>
                    </a:cubicBezTo>
                    <a:cubicBezTo>
                      <a:pt x="7032" y="755"/>
                      <a:pt x="6996" y="779"/>
                      <a:pt x="7020" y="814"/>
                    </a:cubicBezTo>
                    <a:cubicBezTo>
                      <a:pt x="7028" y="830"/>
                      <a:pt x="7067" y="830"/>
                      <a:pt x="7091" y="836"/>
                    </a:cubicBezTo>
                    <a:cubicBezTo>
                      <a:pt x="7103" y="839"/>
                      <a:pt x="7114" y="840"/>
                      <a:pt x="7124" y="840"/>
                    </a:cubicBezTo>
                    <a:cubicBezTo>
                      <a:pt x="7197" y="840"/>
                      <a:pt x="7242" y="773"/>
                      <a:pt x="7313" y="771"/>
                    </a:cubicBezTo>
                    <a:cubicBezTo>
                      <a:pt x="7338" y="775"/>
                      <a:pt x="7362" y="783"/>
                      <a:pt x="7384" y="796"/>
                    </a:cubicBezTo>
                    <a:cubicBezTo>
                      <a:pt x="7378" y="806"/>
                      <a:pt x="7370" y="816"/>
                      <a:pt x="7362" y="824"/>
                    </a:cubicBezTo>
                    <a:cubicBezTo>
                      <a:pt x="7321" y="851"/>
                      <a:pt x="7281" y="889"/>
                      <a:pt x="7234" y="901"/>
                    </a:cubicBezTo>
                    <a:cubicBezTo>
                      <a:pt x="7214" y="907"/>
                      <a:pt x="7191" y="908"/>
                      <a:pt x="7167" y="908"/>
                    </a:cubicBezTo>
                    <a:cubicBezTo>
                      <a:pt x="7141" y="908"/>
                      <a:pt x="7114" y="906"/>
                      <a:pt x="7087" y="906"/>
                    </a:cubicBezTo>
                    <a:cubicBezTo>
                      <a:pt x="7082" y="906"/>
                      <a:pt x="7076" y="906"/>
                      <a:pt x="7071" y="906"/>
                    </a:cubicBezTo>
                    <a:cubicBezTo>
                      <a:pt x="7069" y="906"/>
                      <a:pt x="7066" y="906"/>
                      <a:pt x="7064" y="906"/>
                    </a:cubicBezTo>
                    <a:cubicBezTo>
                      <a:pt x="7027" y="906"/>
                      <a:pt x="6996" y="933"/>
                      <a:pt x="6992" y="969"/>
                    </a:cubicBezTo>
                    <a:cubicBezTo>
                      <a:pt x="6985" y="1015"/>
                      <a:pt x="6996" y="1064"/>
                      <a:pt x="6987" y="1109"/>
                    </a:cubicBezTo>
                    <a:cubicBezTo>
                      <a:pt x="6967" y="1197"/>
                      <a:pt x="7053" y="1258"/>
                      <a:pt x="7063" y="1335"/>
                    </a:cubicBezTo>
                    <a:cubicBezTo>
                      <a:pt x="7073" y="1427"/>
                      <a:pt x="7036" y="1537"/>
                      <a:pt x="7079" y="1612"/>
                    </a:cubicBezTo>
                    <a:cubicBezTo>
                      <a:pt x="7177" y="1779"/>
                      <a:pt x="7140" y="1950"/>
                      <a:pt x="7154" y="2119"/>
                    </a:cubicBezTo>
                    <a:cubicBezTo>
                      <a:pt x="7156" y="2166"/>
                      <a:pt x="7136" y="2219"/>
                      <a:pt x="7158" y="2257"/>
                    </a:cubicBezTo>
                    <a:cubicBezTo>
                      <a:pt x="7195" y="2319"/>
                      <a:pt x="7240" y="2375"/>
                      <a:pt x="7232" y="2449"/>
                    </a:cubicBezTo>
                    <a:cubicBezTo>
                      <a:pt x="7226" y="2506"/>
                      <a:pt x="7211" y="2587"/>
                      <a:pt x="7246" y="2616"/>
                    </a:cubicBezTo>
                    <a:cubicBezTo>
                      <a:pt x="7334" y="2691"/>
                      <a:pt x="7230" y="2740"/>
                      <a:pt x="7240" y="2799"/>
                    </a:cubicBezTo>
                    <a:cubicBezTo>
                      <a:pt x="7246" y="2830"/>
                      <a:pt x="7289" y="2858"/>
                      <a:pt x="7287" y="2887"/>
                    </a:cubicBezTo>
                    <a:cubicBezTo>
                      <a:pt x="7287" y="2917"/>
                      <a:pt x="7252" y="2942"/>
                      <a:pt x="7232" y="2968"/>
                    </a:cubicBezTo>
                    <a:cubicBezTo>
                      <a:pt x="7220" y="2984"/>
                      <a:pt x="7206" y="2992"/>
                      <a:pt x="7194" y="2992"/>
                    </a:cubicBezTo>
                    <a:cubicBezTo>
                      <a:pt x="7184" y="2992"/>
                      <a:pt x="7175" y="2987"/>
                      <a:pt x="7167" y="2978"/>
                    </a:cubicBezTo>
                    <a:cubicBezTo>
                      <a:pt x="7140" y="2946"/>
                      <a:pt x="7077" y="2939"/>
                      <a:pt x="7099" y="2872"/>
                    </a:cubicBezTo>
                    <a:cubicBezTo>
                      <a:pt x="7122" y="2796"/>
                      <a:pt x="7092" y="2755"/>
                      <a:pt x="7031" y="2755"/>
                    </a:cubicBezTo>
                    <a:cubicBezTo>
                      <a:pt x="7015" y="2755"/>
                      <a:pt x="6997" y="2758"/>
                      <a:pt x="6977" y="2764"/>
                    </a:cubicBezTo>
                    <a:cubicBezTo>
                      <a:pt x="6939" y="2775"/>
                      <a:pt x="6902" y="2785"/>
                      <a:pt x="6863" y="2793"/>
                    </a:cubicBezTo>
                    <a:cubicBezTo>
                      <a:pt x="6854" y="2794"/>
                      <a:pt x="6846" y="2795"/>
                      <a:pt x="6838" y="2795"/>
                    </a:cubicBezTo>
                    <a:cubicBezTo>
                      <a:pt x="6784" y="2795"/>
                      <a:pt x="6740" y="2768"/>
                      <a:pt x="6745" y="2730"/>
                    </a:cubicBezTo>
                    <a:cubicBezTo>
                      <a:pt x="6776" y="2496"/>
                      <a:pt x="6641" y="2284"/>
                      <a:pt x="6635" y="2054"/>
                    </a:cubicBezTo>
                    <a:cubicBezTo>
                      <a:pt x="6635" y="2044"/>
                      <a:pt x="6599" y="2035"/>
                      <a:pt x="6578" y="2025"/>
                    </a:cubicBezTo>
                    <a:cubicBezTo>
                      <a:pt x="6574" y="1968"/>
                      <a:pt x="6574" y="1911"/>
                      <a:pt x="6578" y="1854"/>
                    </a:cubicBezTo>
                    <a:cubicBezTo>
                      <a:pt x="6590" y="1754"/>
                      <a:pt x="6558" y="1673"/>
                      <a:pt x="6460" y="1612"/>
                    </a:cubicBezTo>
                    <a:cubicBezTo>
                      <a:pt x="6413" y="1583"/>
                      <a:pt x="6407" y="1537"/>
                      <a:pt x="6409" y="1490"/>
                    </a:cubicBezTo>
                    <a:cubicBezTo>
                      <a:pt x="6413" y="1421"/>
                      <a:pt x="6413" y="1351"/>
                      <a:pt x="6411" y="1282"/>
                    </a:cubicBezTo>
                    <a:cubicBezTo>
                      <a:pt x="6409" y="1140"/>
                      <a:pt x="6407" y="1142"/>
                      <a:pt x="6202" y="1117"/>
                    </a:cubicBezTo>
                    <a:cubicBezTo>
                      <a:pt x="6151" y="1105"/>
                      <a:pt x="6102" y="1089"/>
                      <a:pt x="6057" y="1068"/>
                    </a:cubicBezTo>
                    <a:cubicBezTo>
                      <a:pt x="6050" y="1065"/>
                      <a:pt x="6042" y="1063"/>
                      <a:pt x="6034" y="1063"/>
                    </a:cubicBezTo>
                    <a:cubicBezTo>
                      <a:pt x="6018" y="1063"/>
                      <a:pt x="6003" y="1071"/>
                      <a:pt x="6002" y="1091"/>
                    </a:cubicBezTo>
                    <a:cubicBezTo>
                      <a:pt x="5996" y="1160"/>
                      <a:pt x="6000" y="1229"/>
                      <a:pt x="6002" y="1298"/>
                    </a:cubicBezTo>
                    <a:cubicBezTo>
                      <a:pt x="6004" y="1390"/>
                      <a:pt x="6067" y="1439"/>
                      <a:pt x="6161" y="1469"/>
                    </a:cubicBezTo>
                    <a:cubicBezTo>
                      <a:pt x="6145" y="1498"/>
                      <a:pt x="6126" y="1526"/>
                      <a:pt x="6104" y="1551"/>
                    </a:cubicBezTo>
                    <a:cubicBezTo>
                      <a:pt x="6075" y="1579"/>
                      <a:pt x="6054" y="1593"/>
                      <a:pt x="6035" y="1593"/>
                    </a:cubicBezTo>
                    <a:cubicBezTo>
                      <a:pt x="6016" y="1593"/>
                      <a:pt x="6000" y="1580"/>
                      <a:pt x="5980" y="1553"/>
                    </a:cubicBezTo>
                    <a:cubicBezTo>
                      <a:pt x="5908" y="1447"/>
                      <a:pt x="5809" y="1347"/>
                      <a:pt x="5827" y="1209"/>
                    </a:cubicBezTo>
                    <a:cubicBezTo>
                      <a:pt x="5827" y="1176"/>
                      <a:pt x="5813" y="1142"/>
                      <a:pt x="5788" y="1117"/>
                    </a:cubicBezTo>
                    <a:cubicBezTo>
                      <a:pt x="5768" y="1094"/>
                      <a:pt x="5742" y="1069"/>
                      <a:pt x="5711" y="1069"/>
                    </a:cubicBezTo>
                    <a:cubicBezTo>
                      <a:pt x="5695" y="1069"/>
                      <a:pt x="5678" y="1075"/>
                      <a:pt x="5660" y="1089"/>
                    </a:cubicBezTo>
                    <a:cubicBezTo>
                      <a:pt x="5646" y="1101"/>
                      <a:pt x="5634" y="1108"/>
                      <a:pt x="5625" y="1108"/>
                    </a:cubicBezTo>
                    <a:cubicBezTo>
                      <a:pt x="5613" y="1108"/>
                      <a:pt x="5605" y="1099"/>
                      <a:pt x="5601" y="1081"/>
                    </a:cubicBezTo>
                    <a:cubicBezTo>
                      <a:pt x="5593" y="1048"/>
                      <a:pt x="5589" y="1015"/>
                      <a:pt x="5587" y="981"/>
                    </a:cubicBezTo>
                    <a:cubicBezTo>
                      <a:pt x="5583" y="940"/>
                      <a:pt x="5562" y="920"/>
                      <a:pt x="5513" y="916"/>
                    </a:cubicBezTo>
                    <a:cubicBezTo>
                      <a:pt x="5510" y="916"/>
                      <a:pt x="5507" y="916"/>
                      <a:pt x="5504" y="916"/>
                    </a:cubicBezTo>
                    <a:cubicBezTo>
                      <a:pt x="5454" y="916"/>
                      <a:pt x="5422" y="951"/>
                      <a:pt x="5424" y="1007"/>
                    </a:cubicBezTo>
                    <a:cubicBezTo>
                      <a:pt x="5424" y="1030"/>
                      <a:pt x="5416" y="1062"/>
                      <a:pt x="5432" y="1075"/>
                    </a:cubicBezTo>
                    <a:cubicBezTo>
                      <a:pt x="5509" y="1142"/>
                      <a:pt x="5481" y="1193"/>
                      <a:pt x="5407" y="1241"/>
                    </a:cubicBezTo>
                    <a:cubicBezTo>
                      <a:pt x="5346" y="1280"/>
                      <a:pt x="5334" y="1335"/>
                      <a:pt x="5340" y="1396"/>
                    </a:cubicBezTo>
                    <a:cubicBezTo>
                      <a:pt x="5346" y="1457"/>
                      <a:pt x="5340" y="1508"/>
                      <a:pt x="5285" y="1555"/>
                    </a:cubicBezTo>
                    <a:cubicBezTo>
                      <a:pt x="5257" y="1580"/>
                      <a:pt x="5241" y="1593"/>
                      <a:pt x="5223" y="1593"/>
                    </a:cubicBezTo>
                    <a:cubicBezTo>
                      <a:pt x="5205" y="1593"/>
                      <a:pt x="5186" y="1582"/>
                      <a:pt x="5155" y="1559"/>
                    </a:cubicBezTo>
                    <a:cubicBezTo>
                      <a:pt x="5104" y="1524"/>
                      <a:pt x="5094" y="1494"/>
                      <a:pt x="5145" y="1451"/>
                    </a:cubicBezTo>
                    <a:cubicBezTo>
                      <a:pt x="5196" y="1410"/>
                      <a:pt x="5165" y="1368"/>
                      <a:pt x="5131" y="1329"/>
                    </a:cubicBezTo>
                    <a:cubicBezTo>
                      <a:pt x="5090" y="1280"/>
                      <a:pt x="5029" y="1258"/>
                      <a:pt x="4962" y="1243"/>
                    </a:cubicBezTo>
                    <a:cubicBezTo>
                      <a:pt x="4980" y="1182"/>
                      <a:pt x="4998" y="1121"/>
                      <a:pt x="5012" y="1058"/>
                    </a:cubicBezTo>
                    <a:cubicBezTo>
                      <a:pt x="5033" y="973"/>
                      <a:pt x="4960" y="910"/>
                      <a:pt x="4929" y="840"/>
                    </a:cubicBezTo>
                    <a:lnTo>
                      <a:pt x="4929" y="840"/>
                    </a:lnTo>
                    <a:lnTo>
                      <a:pt x="4933" y="842"/>
                    </a:lnTo>
                    <a:lnTo>
                      <a:pt x="4933" y="834"/>
                    </a:lnTo>
                    <a:cubicBezTo>
                      <a:pt x="4955" y="828"/>
                      <a:pt x="4984" y="824"/>
                      <a:pt x="4988" y="816"/>
                    </a:cubicBezTo>
                    <a:cubicBezTo>
                      <a:pt x="4998" y="777"/>
                      <a:pt x="4964" y="775"/>
                      <a:pt x="4933" y="773"/>
                    </a:cubicBezTo>
                    <a:lnTo>
                      <a:pt x="4933" y="765"/>
                    </a:lnTo>
                    <a:lnTo>
                      <a:pt x="4925" y="767"/>
                    </a:lnTo>
                    <a:cubicBezTo>
                      <a:pt x="4915" y="710"/>
                      <a:pt x="4875" y="696"/>
                      <a:pt x="4829" y="696"/>
                    </a:cubicBezTo>
                    <a:cubicBezTo>
                      <a:pt x="4812" y="696"/>
                      <a:pt x="4795" y="698"/>
                      <a:pt x="4778" y="700"/>
                    </a:cubicBezTo>
                    <a:cubicBezTo>
                      <a:pt x="4688" y="708"/>
                      <a:pt x="4626" y="777"/>
                      <a:pt x="4525" y="777"/>
                    </a:cubicBezTo>
                    <a:cubicBezTo>
                      <a:pt x="4522" y="777"/>
                      <a:pt x="4519" y="777"/>
                      <a:pt x="4516" y="777"/>
                    </a:cubicBezTo>
                    <a:cubicBezTo>
                      <a:pt x="4430" y="777"/>
                      <a:pt x="4402" y="910"/>
                      <a:pt x="4475" y="965"/>
                    </a:cubicBezTo>
                    <a:cubicBezTo>
                      <a:pt x="4493" y="979"/>
                      <a:pt x="4528" y="975"/>
                      <a:pt x="4548" y="989"/>
                    </a:cubicBezTo>
                    <a:cubicBezTo>
                      <a:pt x="4616" y="1028"/>
                      <a:pt x="4611" y="1077"/>
                      <a:pt x="4534" y="1115"/>
                    </a:cubicBezTo>
                    <a:cubicBezTo>
                      <a:pt x="4512" y="1125"/>
                      <a:pt x="4471" y="1127"/>
                      <a:pt x="4465" y="1140"/>
                    </a:cubicBezTo>
                    <a:cubicBezTo>
                      <a:pt x="4447" y="1188"/>
                      <a:pt x="4499" y="1180"/>
                      <a:pt x="4530" y="1189"/>
                    </a:cubicBezTo>
                    <a:cubicBezTo>
                      <a:pt x="4565" y="1203"/>
                      <a:pt x="4599" y="1223"/>
                      <a:pt x="4628" y="1246"/>
                    </a:cubicBezTo>
                    <a:cubicBezTo>
                      <a:pt x="4642" y="1262"/>
                      <a:pt x="4654" y="1282"/>
                      <a:pt x="4662" y="1301"/>
                    </a:cubicBezTo>
                    <a:cubicBezTo>
                      <a:pt x="4638" y="1313"/>
                      <a:pt x="4615" y="1321"/>
                      <a:pt x="4589" y="1325"/>
                    </a:cubicBezTo>
                    <a:cubicBezTo>
                      <a:pt x="4571" y="1326"/>
                      <a:pt x="4553" y="1327"/>
                      <a:pt x="4535" y="1327"/>
                    </a:cubicBezTo>
                    <a:cubicBezTo>
                      <a:pt x="4499" y="1327"/>
                      <a:pt x="4463" y="1325"/>
                      <a:pt x="4426" y="1325"/>
                    </a:cubicBezTo>
                    <a:cubicBezTo>
                      <a:pt x="4278" y="1319"/>
                      <a:pt x="4225" y="1296"/>
                      <a:pt x="4198" y="1176"/>
                    </a:cubicBezTo>
                    <a:cubicBezTo>
                      <a:pt x="4176" y="1070"/>
                      <a:pt x="4088" y="995"/>
                      <a:pt x="4056" y="899"/>
                    </a:cubicBezTo>
                    <a:cubicBezTo>
                      <a:pt x="4045" y="855"/>
                      <a:pt x="4033" y="812"/>
                      <a:pt x="4027" y="769"/>
                    </a:cubicBezTo>
                    <a:cubicBezTo>
                      <a:pt x="4086" y="761"/>
                      <a:pt x="4164" y="781"/>
                      <a:pt x="4180" y="704"/>
                    </a:cubicBezTo>
                    <a:cubicBezTo>
                      <a:pt x="4198" y="625"/>
                      <a:pt x="4271" y="592"/>
                      <a:pt x="4322" y="539"/>
                    </a:cubicBezTo>
                    <a:cubicBezTo>
                      <a:pt x="4339" y="519"/>
                      <a:pt x="4330" y="508"/>
                      <a:pt x="4308" y="484"/>
                    </a:cubicBezTo>
                    <a:cubicBezTo>
                      <a:pt x="4263" y="437"/>
                      <a:pt x="4202" y="412"/>
                      <a:pt x="4139" y="412"/>
                    </a:cubicBezTo>
                    <a:cubicBezTo>
                      <a:pt x="4123" y="412"/>
                      <a:pt x="4106" y="413"/>
                      <a:pt x="4090" y="417"/>
                    </a:cubicBezTo>
                    <a:cubicBezTo>
                      <a:pt x="4049" y="423"/>
                      <a:pt x="4021" y="447"/>
                      <a:pt x="4060" y="484"/>
                    </a:cubicBezTo>
                    <a:cubicBezTo>
                      <a:pt x="4096" y="517"/>
                      <a:pt x="4086" y="547"/>
                      <a:pt x="4041" y="555"/>
                    </a:cubicBezTo>
                    <a:cubicBezTo>
                      <a:pt x="4017" y="559"/>
                      <a:pt x="3997" y="561"/>
                      <a:pt x="3979" y="561"/>
                    </a:cubicBezTo>
                    <a:cubicBezTo>
                      <a:pt x="3909" y="561"/>
                      <a:pt x="3881" y="527"/>
                      <a:pt x="3854" y="441"/>
                    </a:cubicBezTo>
                    <a:cubicBezTo>
                      <a:pt x="3844" y="409"/>
                      <a:pt x="3826" y="356"/>
                      <a:pt x="3809" y="356"/>
                    </a:cubicBezTo>
                    <a:cubicBezTo>
                      <a:pt x="3693" y="346"/>
                      <a:pt x="3685" y="282"/>
                      <a:pt x="3685" y="209"/>
                    </a:cubicBezTo>
                    <a:lnTo>
                      <a:pt x="3685" y="138"/>
                    </a:lnTo>
                    <a:cubicBezTo>
                      <a:pt x="3685" y="99"/>
                      <a:pt x="3663" y="77"/>
                      <a:pt x="3616" y="71"/>
                    </a:cubicBezTo>
                    <a:cubicBezTo>
                      <a:pt x="3612" y="71"/>
                      <a:pt x="3608" y="70"/>
                      <a:pt x="3604" y="70"/>
                    </a:cubicBezTo>
                    <a:cubicBezTo>
                      <a:pt x="3557" y="70"/>
                      <a:pt x="3519" y="113"/>
                      <a:pt x="3528" y="162"/>
                    </a:cubicBezTo>
                    <a:cubicBezTo>
                      <a:pt x="3532" y="195"/>
                      <a:pt x="3542" y="228"/>
                      <a:pt x="3557" y="260"/>
                    </a:cubicBezTo>
                    <a:cubicBezTo>
                      <a:pt x="3569" y="287"/>
                      <a:pt x="3606" y="305"/>
                      <a:pt x="3569" y="344"/>
                    </a:cubicBezTo>
                    <a:cubicBezTo>
                      <a:pt x="3512" y="411"/>
                      <a:pt x="3506" y="468"/>
                      <a:pt x="3628" y="492"/>
                    </a:cubicBezTo>
                    <a:cubicBezTo>
                      <a:pt x="3679" y="504"/>
                      <a:pt x="3716" y="618"/>
                      <a:pt x="3685" y="635"/>
                    </a:cubicBezTo>
                    <a:cubicBezTo>
                      <a:pt x="3595" y="686"/>
                      <a:pt x="3523" y="766"/>
                      <a:pt x="3403" y="766"/>
                    </a:cubicBezTo>
                    <a:cubicBezTo>
                      <a:pt x="3394" y="766"/>
                      <a:pt x="3384" y="766"/>
                      <a:pt x="3374" y="765"/>
                    </a:cubicBezTo>
                    <a:cubicBezTo>
                      <a:pt x="3317" y="759"/>
                      <a:pt x="3272" y="722"/>
                      <a:pt x="3290" y="673"/>
                    </a:cubicBezTo>
                    <a:cubicBezTo>
                      <a:pt x="3300" y="641"/>
                      <a:pt x="3351" y="596"/>
                      <a:pt x="3343" y="588"/>
                    </a:cubicBezTo>
                    <a:cubicBezTo>
                      <a:pt x="3245" y="500"/>
                      <a:pt x="3314" y="382"/>
                      <a:pt x="3268" y="291"/>
                    </a:cubicBezTo>
                    <a:cubicBezTo>
                      <a:pt x="3219" y="189"/>
                      <a:pt x="3137" y="99"/>
                      <a:pt x="3066" y="4"/>
                    </a:cubicBezTo>
                    <a:cubicBezTo>
                      <a:pt x="3064" y="1"/>
                      <a:pt x="3058" y="1"/>
                      <a:pt x="3050" y="1"/>
                    </a:cubicBezTo>
                    <a:close/>
                  </a:path>
                </a:pathLst>
              </a:custGeom>
              <a:solidFill>
                <a:srgbClr val="947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9288;p81">
                <a:extLst>
                  <a:ext uri="{FF2B5EF4-FFF2-40B4-BE49-F238E27FC236}">
                    <a16:creationId xmlns:a16="http://schemas.microsoft.com/office/drawing/2014/main" id="{F994E6FF-2812-4BDD-E77D-2FA240AC536A}"/>
                  </a:ext>
                </a:extLst>
              </p:cNvPr>
              <p:cNvSpPr/>
              <p:nvPr/>
            </p:nvSpPr>
            <p:spPr>
              <a:xfrm rot="-5400000">
                <a:off x="4592737" y="258861"/>
                <a:ext cx="991750" cy="2567226"/>
              </a:xfrm>
              <a:custGeom>
                <a:avLst/>
                <a:gdLst/>
                <a:ahLst/>
                <a:cxnLst/>
                <a:rect l="l" t="t" r="r" b="b"/>
                <a:pathLst>
                  <a:path w="9233" h="26396" extrusionOk="0">
                    <a:moveTo>
                      <a:pt x="3050" y="1"/>
                    </a:moveTo>
                    <a:cubicBezTo>
                      <a:pt x="3042" y="1"/>
                      <a:pt x="3033" y="1"/>
                      <a:pt x="3027" y="2"/>
                    </a:cubicBezTo>
                    <a:cubicBezTo>
                      <a:pt x="2982" y="6"/>
                      <a:pt x="2939" y="42"/>
                      <a:pt x="2894" y="42"/>
                    </a:cubicBezTo>
                    <a:cubicBezTo>
                      <a:pt x="2871" y="42"/>
                      <a:pt x="2848" y="33"/>
                      <a:pt x="2824" y="6"/>
                    </a:cubicBezTo>
                    <a:cubicBezTo>
                      <a:pt x="2773" y="44"/>
                      <a:pt x="2700" y="71"/>
                      <a:pt x="2704" y="138"/>
                    </a:cubicBezTo>
                    <a:cubicBezTo>
                      <a:pt x="2718" y="297"/>
                      <a:pt x="2647" y="427"/>
                      <a:pt x="2518" y="537"/>
                    </a:cubicBezTo>
                    <a:cubicBezTo>
                      <a:pt x="2486" y="563"/>
                      <a:pt x="2490" y="566"/>
                      <a:pt x="2514" y="647"/>
                    </a:cubicBezTo>
                    <a:cubicBezTo>
                      <a:pt x="2516" y="659"/>
                      <a:pt x="2531" y="667"/>
                      <a:pt x="2531" y="677"/>
                    </a:cubicBezTo>
                    <a:cubicBezTo>
                      <a:pt x="2547" y="816"/>
                      <a:pt x="2569" y="956"/>
                      <a:pt x="2410" y="1056"/>
                    </a:cubicBezTo>
                    <a:cubicBezTo>
                      <a:pt x="2356" y="1089"/>
                      <a:pt x="2423" y="1111"/>
                      <a:pt x="2437" y="1138"/>
                    </a:cubicBezTo>
                    <a:cubicBezTo>
                      <a:pt x="2455" y="1170"/>
                      <a:pt x="2468" y="1209"/>
                      <a:pt x="2433" y="1231"/>
                    </a:cubicBezTo>
                    <a:cubicBezTo>
                      <a:pt x="2425" y="1235"/>
                      <a:pt x="2418" y="1237"/>
                      <a:pt x="2410" y="1237"/>
                    </a:cubicBezTo>
                    <a:cubicBezTo>
                      <a:pt x="2383" y="1237"/>
                      <a:pt x="2361" y="1210"/>
                      <a:pt x="2341" y="1193"/>
                    </a:cubicBezTo>
                    <a:cubicBezTo>
                      <a:pt x="2301" y="1160"/>
                      <a:pt x="2256" y="1131"/>
                      <a:pt x="2235" y="1089"/>
                    </a:cubicBezTo>
                    <a:cubicBezTo>
                      <a:pt x="2223" y="1072"/>
                      <a:pt x="2262" y="1034"/>
                      <a:pt x="2278" y="1007"/>
                    </a:cubicBezTo>
                    <a:cubicBezTo>
                      <a:pt x="2176" y="983"/>
                      <a:pt x="2103" y="903"/>
                      <a:pt x="1987" y="903"/>
                    </a:cubicBezTo>
                    <a:cubicBezTo>
                      <a:pt x="1934" y="905"/>
                      <a:pt x="1885" y="926"/>
                      <a:pt x="1849" y="963"/>
                    </a:cubicBezTo>
                    <a:cubicBezTo>
                      <a:pt x="1822" y="989"/>
                      <a:pt x="1704" y="1288"/>
                      <a:pt x="1718" y="1313"/>
                    </a:cubicBezTo>
                    <a:cubicBezTo>
                      <a:pt x="1777" y="1417"/>
                      <a:pt x="1800" y="1526"/>
                      <a:pt x="1818" y="1638"/>
                    </a:cubicBezTo>
                    <a:cubicBezTo>
                      <a:pt x="1820" y="1645"/>
                      <a:pt x="1834" y="1651"/>
                      <a:pt x="1844" y="1659"/>
                    </a:cubicBezTo>
                    <a:cubicBezTo>
                      <a:pt x="1851" y="1649"/>
                      <a:pt x="1867" y="1641"/>
                      <a:pt x="1867" y="1632"/>
                    </a:cubicBezTo>
                    <a:cubicBezTo>
                      <a:pt x="1879" y="1565"/>
                      <a:pt x="1887" y="1496"/>
                      <a:pt x="1899" y="1429"/>
                    </a:cubicBezTo>
                    <a:cubicBezTo>
                      <a:pt x="1901" y="1421"/>
                      <a:pt x="1914" y="1414"/>
                      <a:pt x="1922" y="1408"/>
                    </a:cubicBezTo>
                    <a:cubicBezTo>
                      <a:pt x="1932" y="1415"/>
                      <a:pt x="1948" y="1425"/>
                      <a:pt x="1948" y="1435"/>
                    </a:cubicBezTo>
                    <a:cubicBezTo>
                      <a:pt x="1971" y="1724"/>
                      <a:pt x="2013" y="1708"/>
                      <a:pt x="1710" y="1887"/>
                    </a:cubicBezTo>
                    <a:cubicBezTo>
                      <a:pt x="1700" y="1893"/>
                      <a:pt x="1682" y="1893"/>
                      <a:pt x="1673" y="1899"/>
                    </a:cubicBezTo>
                    <a:cubicBezTo>
                      <a:pt x="1621" y="1928"/>
                      <a:pt x="1639" y="1974"/>
                      <a:pt x="1637" y="2015"/>
                    </a:cubicBezTo>
                    <a:cubicBezTo>
                      <a:pt x="1635" y="2017"/>
                      <a:pt x="1631" y="2019"/>
                      <a:pt x="1629" y="2019"/>
                    </a:cubicBezTo>
                    <a:cubicBezTo>
                      <a:pt x="1629" y="2023"/>
                      <a:pt x="1627" y="2025"/>
                      <a:pt x="1627" y="2027"/>
                    </a:cubicBezTo>
                    <a:cubicBezTo>
                      <a:pt x="1582" y="2031"/>
                      <a:pt x="1557" y="2050"/>
                      <a:pt x="1555" y="2090"/>
                    </a:cubicBezTo>
                    <a:lnTo>
                      <a:pt x="1545" y="2090"/>
                    </a:lnTo>
                    <a:lnTo>
                      <a:pt x="1545" y="2093"/>
                    </a:lnTo>
                    <a:cubicBezTo>
                      <a:pt x="1496" y="2086"/>
                      <a:pt x="1447" y="2080"/>
                      <a:pt x="1401" y="2068"/>
                    </a:cubicBezTo>
                    <a:cubicBezTo>
                      <a:pt x="1381" y="2063"/>
                      <a:pt x="1362" y="2043"/>
                      <a:pt x="1343" y="2043"/>
                    </a:cubicBezTo>
                    <a:cubicBezTo>
                      <a:pt x="1332" y="2043"/>
                      <a:pt x="1322" y="2050"/>
                      <a:pt x="1311" y="2068"/>
                    </a:cubicBezTo>
                    <a:cubicBezTo>
                      <a:pt x="1307" y="2080"/>
                      <a:pt x="1307" y="2092"/>
                      <a:pt x="1311" y="2101"/>
                    </a:cubicBezTo>
                    <a:cubicBezTo>
                      <a:pt x="1319" y="2141"/>
                      <a:pt x="1348" y="2156"/>
                      <a:pt x="1394" y="2156"/>
                    </a:cubicBezTo>
                    <a:cubicBezTo>
                      <a:pt x="1443" y="2156"/>
                      <a:pt x="1494" y="2156"/>
                      <a:pt x="1545" y="2158"/>
                    </a:cubicBezTo>
                    <a:lnTo>
                      <a:pt x="1545" y="2164"/>
                    </a:lnTo>
                    <a:lnTo>
                      <a:pt x="1555" y="2164"/>
                    </a:lnTo>
                    <a:cubicBezTo>
                      <a:pt x="1557" y="2204"/>
                      <a:pt x="1580" y="2225"/>
                      <a:pt x="1627" y="2227"/>
                    </a:cubicBezTo>
                    <a:cubicBezTo>
                      <a:pt x="1627" y="2229"/>
                      <a:pt x="1627" y="2231"/>
                      <a:pt x="1629" y="2235"/>
                    </a:cubicBezTo>
                    <a:lnTo>
                      <a:pt x="1637" y="2237"/>
                    </a:lnTo>
                    <a:cubicBezTo>
                      <a:pt x="1625" y="2292"/>
                      <a:pt x="1647" y="2351"/>
                      <a:pt x="1692" y="2386"/>
                    </a:cubicBezTo>
                    <a:cubicBezTo>
                      <a:pt x="1728" y="2414"/>
                      <a:pt x="1718" y="2451"/>
                      <a:pt x="1696" y="2479"/>
                    </a:cubicBezTo>
                    <a:cubicBezTo>
                      <a:pt x="1683" y="2500"/>
                      <a:pt x="1662" y="2508"/>
                      <a:pt x="1640" y="2508"/>
                    </a:cubicBezTo>
                    <a:cubicBezTo>
                      <a:pt x="1623" y="2508"/>
                      <a:pt x="1605" y="2503"/>
                      <a:pt x="1590" y="2496"/>
                    </a:cubicBezTo>
                    <a:cubicBezTo>
                      <a:pt x="1561" y="2483"/>
                      <a:pt x="1537" y="2458"/>
                      <a:pt x="1507" y="2458"/>
                    </a:cubicBezTo>
                    <a:cubicBezTo>
                      <a:pt x="1492" y="2458"/>
                      <a:pt x="1477" y="2464"/>
                      <a:pt x="1458" y="2479"/>
                    </a:cubicBezTo>
                    <a:cubicBezTo>
                      <a:pt x="1409" y="2522"/>
                      <a:pt x="1360" y="2576"/>
                      <a:pt x="1297" y="2576"/>
                    </a:cubicBezTo>
                    <a:cubicBezTo>
                      <a:pt x="1266" y="2576"/>
                      <a:pt x="1232" y="2562"/>
                      <a:pt x="1193" y="2528"/>
                    </a:cubicBezTo>
                    <a:cubicBezTo>
                      <a:pt x="1127" y="2547"/>
                      <a:pt x="1070" y="2586"/>
                      <a:pt x="998" y="2586"/>
                    </a:cubicBezTo>
                    <a:cubicBezTo>
                      <a:pt x="991" y="2586"/>
                      <a:pt x="983" y="2586"/>
                      <a:pt x="975" y="2585"/>
                    </a:cubicBezTo>
                    <a:cubicBezTo>
                      <a:pt x="958" y="2626"/>
                      <a:pt x="931" y="2648"/>
                      <a:pt x="892" y="2648"/>
                    </a:cubicBezTo>
                    <a:cubicBezTo>
                      <a:pt x="873" y="2648"/>
                      <a:pt x="852" y="2643"/>
                      <a:pt x="828" y="2632"/>
                    </a:cubicBezTo>
                    <a:cubicBezTo>
                      <a:pt x="810" y="2623"/>
                      <a:pt x="782" y="2601"/>
                      <a:pt x="762" y="2601"/>
                    </a:cubicBezTo>
                    <a:cubicBezTo>
                      <a:pt x="751" y="2601"/>
                      <a:pt x="743" y="2608"/>
                      <a:pt x="741" y="2628"/>
                    </a:cubicBezTo>
                    <a:cubicBezTo>
                      <a:pt x="723" y="2817"/>
                      <a:pt x="588" y="2942"/>
                      <a:pt x="448" y="3070"/>
                    </a:cubicBezTo>
                    <a:cubicBezTo>
                      <a:pt x="405" y="3110"/>
                      <a:pt x="415" y="3123"/>
                      <a:pt x="517" y="3139"/>
                    </a:cubicBezTo>
                    <a:cubicBezTo>
                      <a:pt x="568" y="3149"/>
                      <a:pt x="623" y="3143"/>
                      <a:pt x="647" y="3200"/>
                    </a:cubicBezTo>
                    <a:cubicBezTo>
                      <a:pt x="684" y="3284"/>
                      <a:pt x="751" y="3357"/>
                      <a:pt x="735" y="3459"/>
                    </a:cubicBezTo>
                    <a:cubicBezTo>
                      <a:pt x="721" y="3562"/>
                      <a:pt x="731" y="3668"/>
                      <a:pt x="735" y="3772"/>
                    </a:cubicBezTo>
                    <a:cubicBezTo>
                      <a:pt x="737" y="3809"/>
                      <a:pt x="765" y="3833"/>
                      <a:pt x="812" y="3839"/>
                    </a:cubicBezTo>
                    <a:cubicBezTo>
                      <a:pt x="843" y="3845"/>
                      <a:pt x="910" y="3848"/>
                      <a:pt x="857" y="3900"/>
                    </a:cubicBezTo>
                    <a:cubicBezTo>
                      <a:pt x="818" y="3931"/>
                      <a:pt x="774" y="3959"/>
                      <a:pt x="729" y="3980"/>
                    </a:cubicBezTo>
                    <a:cubicBezTo>
                      <a:pt x="651" y="4025"/>
                      <a:pt x="621" y="4086"/>
                      <a:pt x="657" y="4151"/>
                    </a:cubicBezTo>
                    <a:cubicBezTo>
                      <a:pt x="684" y="4202"/>
                      <a:pt x="719" y="4251"/>
                      <a:pt x="747" y="4302"/>
                    </a:cubicBezTo>
                    <a:cubicBezTo>
                      <a:pt x="763" y="4330"/>
                      <a:pt x="824" y="4352"/>
                      <a:pt x="780" y="4385"/>
                    </a:cubicBezTo>
                    <a:cubicBezTo>
                      <a:pt x="700" y="4448"/>
                      <a:pt x="772" y="4554"/>
                      <a:pt x="688" y="4607"/>
                    </a:cubicBezTo>
                    <a:cubicBezTo>
                      <a:pt x="576" y="4682"/>
                      <a:pt x="562" y="4778"/>
                      <a:pt x="564" y="4886"/>
                    </a:cubicBezTo>
                    <a:cubicBezTo>
                      <a:pt x="564" y="4949"/>
                      <a:pt x="499" y="4986"/>
                      <a:pt x="440" y="5014"/>
                    </a:cubicBezTo>
                    <a:cubicBezTo>
                      <a:pt x="423" y="5022"/>
                      <a:pt x="408" y="5026"/>
                      <a:pt x="393" y="5026"/>
                    </a:cubicBezTo>
                    <a:cubicBezTo>
                      <a:pt x="357" y="5026"/>
                      <a:pt x="326" y="5004"/>
                      <a:pt x="297" y="4980"/>
                    </a:cubicBezTo>
                    <a:cubicBezTo>
                      <a:pt x="279" y="4966"/>
                      <a:pt x="257" y="4959"/>
                      <a:pt x="235" y="4959"/>
                    </a:cubicBezTo>
                    <a:cubicBezTo>
                      <a:pt x="218" y="4959"/>
                      <a:pt x="201" y="4963"/>
                      <a:pt x="187" y="4973"/>
                    </a:cubicBezTo>
                    <a:cubicBezTo>
                      <a:pt x="134" y="5010"/>
                      <a:pt x="85" y="5049"/>
                      <a:pt x="36" y="5090"/>
                    </a:cubicBezTo>
                    <a:cubicBezTo>
                      <a:pt x="0" y="5120"/>
                      <a:pt x="22" y="5146"/>
                      <a:pt x="34" y="5179"/>
                    </a:cubicBezTo>
                    <a:cubicBezTo>
                      <a:pt x="93" y="5342"/>
                      <a:pt x="151" y="5499"/>
                      <a:pt x="169" y="5676"/>
                    </a:cubicBezTo>
                    <a:cubicBezTo>
                      <a:pt x="191" y="5900"/>
                      <a:pt x="309" y="6114"/>
                      <a:pt x="470" y="6299"/>
                    </a:cubicBezTo>
                    <a:cubicBezTo>
                      <a:pt x="497" y="6327"/>
                      <a:pt x="531" y="6346"/>
                      <a:pt x="568" y="6354"/>
                    </a:cubicBezTo>
                    <a:cubicBezTo>
                      <a:pt x="613" y="6366"/>
                      <a:pt x="641" y="6388"/>
                      <a:pt x="643" y="6425"/>
                    </a:cubicBezTo>
                    <a:cubicBezTo>
                      <a:pt x="649" y="6551"/>
                      <a:pt x="774" y="6657"/>
                      <a:pt x="727" y="6790"/>
                    </a:cubicBezTo>
                    <a:cubicBezTo>
                      <a:pt x="702" y="6869"/>
                      <a:pt x="796" y="6914"/>
                      <a:pt x="800" y="6983"/>
                    </a:cubicBezTo>
                    <a:cubicBezTo>
                      <a:pt x="802" y="7044"/>
                      <a:pt x="710" y="7103"/>
                      <a:pt x="800" y="7164"/>
                    </a:cubicBezTo>
                    <a:cubicBezTo>
                      <a:pt x="833" y="7392"/>
                      <a:pt x="934" y="7612"/>
                      <a:pt x="898" y="7846"/>
                    </a:cubicBezTo>
                    <a:cubicBezTo>
                      <a:pt x="894" y="7869"/>
                      <a:pt x="883" y="7903"/>
                      <a:pt x="896" y="7915"/>
                    </a:cubicBezTo>
                    <a:cubicBezTo>
                      <a:pt x="993" y="7997"/>
                      <a:pt x="997" y="8074"/>
                      <a:pt x="890" y="8150"/>
                    </a:cubicBezTo>
                    <a:cubicBezTo>
                      <a:pt x="906" y="8333"/>
                      <a:pt x="843" y="8522"/>
                      <a:pt x="963" y="8695"/>
                    </a:cubicBezTo>
                    <a:cubicBezTo>
                      <a:pt x="983" y="8724"/>
                      <a:pt x="975" y="8767"/>
                      <a:pt x="943" y="8789"/>
                    </a:cubicBezTo>
                    <a:cubicBezTo>
                      <a:pt x="904" y="8819"/>
                      <a:pt x="885" y="8866"/>
                      <a:pt x="890" y="8915"/>
                    </a:cubicBezTo>
                    <a:cubicBezTo>
                      <a:pt x="906" y="9062"/>
                      <a:pt x="851" y="9218"/>
                      <a:pt x="973" y="9349"/>
                    </a:cubicBezTo>
                    <a:cubicBezTo>
                      <a:pt x="977" y="9455"/>
                      <a:pt x="979" y="9559"/>
                      <a:pt x="981" y="9664"/>
                    </a:cubicBezTo>
                    <a:cubicBezTo>
                      <a:pt x="983" y="9778"/>
                      <a:pt x="1071" y="9874"/>
                      <a:pt x="1059" y="9996"/>
                    </a:cubicBezTo>
                    <a:cubicBezTo>
                      <a:pt x="1044" y="10157"/>
                      <a:pt x="1057" y="10322"/>
                      <a:pt x="1057" y="10485"/>
                    </a:cubicBezTo>
                    <a:cubicBezTo>
                      <a:pt x="1057" y="10566"/>
                      <a:pt x="1040" y="10648"/>
                      <a:pt x="1116" y="10715"/>
                    </a:cubicBezTo>
                    <a:cubicBezTo>
                      <a:pt x="1122" y="10721"/>
                      <a:pt x="1103" y="10754"/>
                      <a:pt x="1087" y="10768"/>
                    </a:cubicBezTo>
                    <a:cubicBezTo>
                      <a:pt x="1034" y="10817"/>
                      <a:pt x="1173" y="10857"/>
                      <a:pt x="1093" y="10910"/>
                    </a:cubicBezTo>
                    <a:cubicBezTo>
                      <a:pt x="1046" y="10941"/>
                      <a:pt x="1055" y="10994"/>
                      <a:pt x="1057" y="11039"/>
                    </a:cubicBezTo>
                    <a:cubicBezTo>
                      <a:pt x="1061" y="11098"/>
                      <a:pt x="1061" y="11157"/>
                      <a:pt x="1061" y="11214"/>
                    </a:cubicBezTo>
                    <a:cubicBezTo>
                      <a:pt x="1061" y="11354"/>
                      <a:pt x="1065" y="11495"/>
                      <a:pt x="1057" y="11635"/>
                    </a:cubicBezTo>
                    <a:cubicBezTo>
                      <a:pt x="1054" y="11686"/>
                      <a:pt x="1022" y="11737"/>
                      <a:pt x="1004" y="11788"/>
                    </a:cubicBezTo>
                    <a:cubicBezTo>
                      <a:pt x="1134" y="11910"/>
                      <a:pt x="987" y="12095"/>
                      <a:pt x="1138" y="12211"/>
                    </a:cubicBezTo>
                    <a:cubicBezTo>
                      <a:pt x="1128" y="12279"/>
                      <a:pt x="1168" y="12352"/>
                      <a:pt x="1116" y="12415"/>
                    </a:cubicBezTo>
                    <a:cubicBezTo>
                      <a:pt x="1046" y="12501"/>
                      <a:pt x="1046" y="12580"/>
                      <a:pt x="1111" y="12672"/>
                    </a:cubicBezTo>
                    <a:cubicBezTo>
                      <a:pt x="1142" y="12716"/>
                      <a:pt x="1138" y="12782"/>
                      <a:pt x="1138" y="12839"/>
                    </a:cubicBezTo>
                    <a:cubicBezTo>
                      <a:pt x="1142" y="13024"/>
                      <a:pt x="1138" y="13211"/>
                      <a:pt x="1138" y="13398"/>
                    </a:cubicBezTo>
                    <a:cubicBezTo>
                      <a:pt x="1138" y="13457"/>
                      <a:pt x="1114" y="13531"/>
                      <a:pt x="1148" y="13571"/>
                    </a:cubicBezTo>
                    <a:cubicBezTo>
                      <a:pt x="1268" y="13708"/>
                      <a:pt x="1211" y="13861"/>
                      <a:pt x="1224" y="14009"/>
                    </a:cubicBezTo>
                    <a:cubicBezTo>
                      <a:pt x="1230" y="14078"/>
                      <a:pt x="1234" y="14140"/>
                      <a:pt x="1274" y="14207"/>
                    </a:cubicBezTo>
                    <a:cubicBezTo>
                      <a:pt x="1325" y="14290"/>
                      <a:pt x="1317" y="14396"/>
                      <a:pt x="1254" y="14471"/>
                    </a:cubicBezTo>
                    <a:cubicBezTo>
                      <a:pt x="1236" y="14496"/>
                      <a:pt x="1230" y="14508"/>
                      <a:pt x="1254" y="14532"/>
                    </a:cubicBezTo>
                    <a:cubicBezTo>
                      <a:pt x="1307" y="14581"/>
                      <a:pt x="1303" y="14634"/>
                      <a:pt x="1256" y="14687"/>
                    </a:cubicBezTo>
                    <a:cubicBezTo>
                      <a:pt x="1209" y="14742"/>
                      <a:pt x="1221" y="14795"/>
                      <a:pt x="1238" y="14852"/>
                    </a:cubicBezTo>
                    <a:cubicBezTo>
                      <a:pt x="1311" y="15096"/>
                      <a:pt x="1311" y="15096"/>
                      <a:pt x="1250" y="15318"/>
                    </a:cubicBezTo>
                    <a:cubicBezTo>
                      <a:pt x="1240" y="15337"/>
                      <a:pt x="1232" y="15359"/>
                      <a:pt x="1228" y="15382"/>
                    </a:cubicBezTo>
                    <a:cubicBezTo>
                      <a:pt x="1224" y="15487"/>
                      <a:pt x="1244" y="15595"/>
                      <a:pt x="1221" y="15697"/>
                    </a:cubicBezTo>
                    <a:cubicBezTo>
                      <a:pt x="1197" y="15797"/>
                      <a:pt x="1329" y="15882"/>
                      <a:pt x="1242" y="15980"/>
                    </a:cubicBezTo>
                    <a:cubicBezTo>
                      <a:pt x="1238" y="15982"/>
                      <a:pt x="1256" y="15998"/>
                      <a:pt x="1264" y="16007"/>
                    </a:cubicBezTo>
                    <a:cubicBezTo>
                      <a:pt x="1311" y="16070"/>
                      <a:pt x="1309" y="16135"/>
                      <a:pt x="1272" y="16204"/>
                    </a:cubicBezTo>
                    <a:cubicBezTo>
                      <a:pt x="1175" y="16381"/>
                      <a:pt x="1224" y="16564"/>
                      <a:pt x="1246" y="16746"/>
                    </a:cubicBezTo>
                    <a:cubicBezTo>
                      <a:pt x="1340" y="16854"/>
                      <a:pt x="1327" y="16961"/>
                      <a:pt x="1248" y="17071"/>
                    </a:cubicBezTo>
                    <a:cubicBezTo>
                      <a:pt x="1211" y="17124"/>
                      <a:pt x="1201" y="17187"/>
                      <a:pt x="1242" y="17234"/>
                    </a:cubicBezTo>
                    <a:cubicBezTo>
                      <a:pt x="1289" y="17289"/>
                      <a:pt x="1311" y="17360"/>
                      <a:pt x="1301" y="17430"/>
                    </a:cubicBezTo>
                    <a:cubicBezTo>
                      <a:pt x="1289" y="17554"/>
                      <a:pt x="1333" y="17688"/>
                      <a:pt x="1230" y="17800"/>
                    </a:cubicBezTo>
                    <a:cubicBezTo>
                      <a:pt x="1285" y="17914"/>
                      <a:pt x="1309" y="18039"/>
                      <a:pt x="1303" y="18167"/>
                    </a:cubicBezTo>
                    <a:cubicBezTo>
                      <a:pt x="1297" y="18248"/>
                      <a:pt x="1311" y="18328"/>
                      <a:pt x="1250" y="18401"/>
                    </a:cubicBezTo>
                    <a:cubicBezTo>
                      <a:pt x="1207" y="18448"/>
                      <a:pt x="1207" y="18519"/>
                      <a:pt x="1248" y="18566"/>
                    </a:cubicBezTo>
                    <a:cubicBezTo>
                      <a:pt x="1301" y="18629"/>
                      <a:pt x="1297" y="18696"/>
                      <a:pt x="1299" y="18765"/>
                    </a:cubicBezTo>
                    <a:cubicBezTo>
                      <a:pt x="1301" y="18916"/>
                      <a:pt x="1299" y="19067"/>
                      <a:pt x="1299" y="19219"/>
                    </a:cubicBezTo>
                    <a:cubicBezTo>
                      <a:pt x="1299" y="19301"/>
                      <a:pt x="1307" y="19382"/>
                      <a:pt x="1309" y="19464"/>
                    </a:cubicBezTo>
                    <a:cubicBezTo>
                      <a:pt x="1309" y="19535"/>
                      <a:pt x="1301" y="19606"/>
                      <a:pt x="1360" y="19663"/>
                    </a:cubicBezTo>
                    <a:cubicBezTo>
                      <a:pt x="1435" y="19734"/>
                      <a:pt x="1268" y="19796"/>
                      <a:pt x="1358" y="19885"/>
                    </a:cubicBezTo>
                    <a:cubicBezTo>
                      <a:pt x="1415" y="19940"/>
                      <a:pt x="1403" y="20036"/>
                      <a:pt x="1356" y="20115"/>
                    </a:cubicBezTo>
                    <a:cubicBezTo>
                      <a:pt x="1276" y="20246"/>
                      <a:pt x="1272" y="20378"/>
                      <a:pt x="1364" y="20508"/>
                    </a:cubicBezTo>
                    <a:cubicBezTo>
                      <a:pt x="1388" y="20537"/>
                      <a:pt x="1386" y="20579"/>
                      <a:pt x="1358" y="20604"/>
                    </a:cubicBezTo>
                    <a:cubicBezTo>
                      <a:pt x="1291" y="20675"/>
                      <a:pt x="1274" y="20752"/>
                      <a:pt x="1344" y="20826"/>
                    </a:cubicBezTo>
                    <a:cubicBezTo>
                      <a:pt x="1415" y="20899"/>
                      <a:pt x="1374" y="21003"/>
                      <a:pt x="1452" y="21084"/>
                    </a:cubicBezTo>
                    <a:cubicBezTo>
                      <a:pt x="1494" y="21125"/>
                      <a:pt x="1466" y="21217"/>
                      <a:pt x="1470" y="21286"/>
                    </a:cubicBezTo>
                    <a:cubicBezTo>
                      <a:pt x="1470" y="21321"/>
                      <a:pt x="1456" y="21365"/>
                      <a:pt x="1474" y="21390"/>
                    </a:cubicBezTo>
                    <a:cubicBezTo>
                      <a:pt x="1592" y="21551"/>
                      <a:pt x="1535" y="21730"/>
                      <a:pt x="1545" y="21901"/>
                    </a:cubicBezTo>
                    <a:cubicBezTo>
                      <a:pt x="1559" y="22145"/>
                      <a:pt x="1549" y="22389"/>
                      <a:pt x="1551" y="22634"/>
                    </a:cubicBezTo>
                    <a:cubicBezTo>
                      <a:pt x="1551" y="22691"/>
                      <a:pt x="1529" y="22766"/>
                      <a:pt x="1563" y="22805"/>
                    </a:cubicBezTo>
                    <a:cubicBezTo>
                      <a:pt x="1657" y="22911"/>
                      <a:pt x="1627" y="23029"/>
                      <a:pt x="1625" y="23141"/>
                    </a:cubicBezTo>
                    <a:cubicBezTo>
                      <a:pt x="1620" y="23249"/>
                      <a:pt x="1667" y="23353"/>
                      <a:pt x="1753" y="23422"/>
                    </a:cubicBezTo>
                    <a:cubicBezTo>
                      <a:pt x="1804" y="23466"/>
                      <a:pt x="1692" y="23542"/>
                      <a:pt x="1777" y="23593"/>
                    </a:cubicBezTo>
                    <a:cubicBezTo>
                      <a:pt x="1769" y="23601"/>
                      <a:pt x="1759" y="23617"/>
                      <a:pt x="1751" y="23617"/>
                    </a:cubicBezTo>
                    <a:cubicBezTo>
                      <a:pt x="1637" y="23621"/>
                      <a:pt x="1629" y="23684"/>
                      <a:pt x="1631" y="23760"/>
                    </a:cubicBezTo>
                    <a:cubicBezTo>
                      <a:pt x="1633" y="23835"/>
                      <a:pt x="1494" y="23888"/>
                      <a:pt x="1588" y="23978"/>
                    </a:cubicBezTo>
                    <a:cubicBezTo>
                      <a:pt x="1627" y="24014"/>
                      <a:pt x="1621" y="24053"/>
                      <a:pt x="1602" y="24104"/>
                    </a:cubicBezTo>
                    <a:cubicBezTo>
                      <a:pt x="1531" y="24285"/>
                      <a:pt x="1535" y="24311"/>
                      <a:pt x="1590" y="24470"/>
                    </a:cubicBezTo>
                    <a:cubicBezTo>
                      <a:pt x="1602" y="24501"/>
                      <a:pt x="1629" y="24548"/>
                      <a:pt x="1616" y="24562"/>
                    </a:cubicBezTo>
                    <a:cubicBezTo>
                      <a:pt x="1517" y="24653"/>
                      <a:pt x="1557" y="24761"/>
                      <a:pt x="1547" y="24863"/>
                    </a:cubicBezTo>
                    <a:cubicBezTo>
                      <a:pt x="1539" y="24934"/>
                      <a:pt x="1551" y="25002"/>
                      <a:pt x="1623" y="25051"/>
                    </a:cubicBezTo>
                    <a:cubicBezTo>
                      <a:pt x="1635" y="25057"/>
                      <a:pt x="1645" y="25065"/>
                      <a:pt x="1651" y="25075"/>
                    </a:cubicBezTo>
                    <a:cubicBezTo>
                      <a:pt x="1673" y="25116"/>
                      <a:pt x="1696" y="25158"/>
                      <a:pt x="1724" y="25197"/>
                    </a:cubicBezTo>
                    <a:cubicBezTo>
                      <a:pt x="1735" y="25212"/>
                      <a:pt x="1746" y="25217"/>
                      <a:pt x="1756" y="25217"/>
                    </a:cubicBezTo>
                    <a:cubicBezTo>
                      <a:pt x="1784" y="25217"/>
                      <a:pt x="1808" y="25178"/>
                      <a:pt x="1834" y="25178"/>
                    </a:cubicBezTo>
                    <a:cubicBezTo>
                      <a:pt x="1839" y="25178"/>
                      <a:pt x="1844" y="25179"/>
                      <a:pt x="1849" y="25183"/>
                    </a:cubicBezTo>
                    <a:cubicBezTo>
                      <a:pt x="1934" y="25242"/>
                      <a:pt x="2011" y="25309"/>
                      <a:pt x="2095" y="25368"/>
                    </a:cubicBezTo>
                    <a:cubicBezTo>
                      <a:pt x="2098" y="25371"/>
                      <a:pt x="2104" y="25372"/>
                      <a:pt x="2111" y="25372"/>
                    </a:cubicBezTo>
                    <a:cubicBezTo>
                      <a:pt x="2129" y="25372"/>
                      <a:pt x="2155" y="25364"/>
                      <a:pt x="2168" y="25354"/>
                    </a:cubicBezTo>
                    <a:cubicBezTo>
                      <a:pt x="2185" y="25342"/>
                      <a:pt x="2203" y="25309"/>
                      <a:pt x="2195" y="25299"/>
                    </a:cubicBezTo>
                    <a:cubicBezTo>
                      <a:pt x="2103" y="25185"/>
                      <a:pt x="2123" y="25057"/>
                      <a:pt x="2123" y="24932"/>
                    </a:cubicBezTo>
                    <a:cubicBezTo>
                      <a:pt x="2123" y="24839"/>
                      <a:pt x="2125" y="24745"/>
                      <a:pt x="2127" y="24653"/>
                    </a:cubicBezTo>
                    <a:cubicBezTo>
                      <a:pt x="2248" y="24556"/>
                      <a:pt x="2095" y="24468"/>
                      <a:pt x="2117" y="24368"/>
                    </a:cubicBezTo>
                    <a:cubicBezTo>
                      <a:pt x="2138" y="24267"/>
                      <a:pt x="2144" y="24157"/>
                      <a:pt x="2050" y="24069"/>
                    </a:cubicBezTo>
                    <a:cubicBezTo>
                      <a:pt x="2046" y="23900"/>
                      <a:pt x="1995" y="23717"/>
                      <a:pt x="2197" y="23593"/>
                    </a:cubicBezTo>
                    <a:cubicBezTo>
                      <a:pt x="2207" y="23530"/>
                      <a:pt x="2239" y="23485"/>
                      <a:pt x="2321" y="23477"/>
                    </a:cubicBezTo>
                    <a:cubicBezTo>
                      <a:pt x="2355" y="23383"/>
                      <a:pt x="2474" y="23318"/>
                      <a:pt x="2457" y="23206"/>
                    </a:cubicBezTo>
                    <a:cubicBezTo>
                      <a:pt x="2476" y="23198"/>
                      <a:pt x="2498" y="23190"/>
                      <a:pt x="2520" y="23181"/>
                    </a:cubicBezTo>
                    <a:cubicBezTo>
                      <a:pt x="2539" y="23173"/>
                      <a:pt x="2563" y="23157"/>
                      <a:pt x="2584" y="23145"/>
                    </a:cubicBezTo>
                    <a:cubicBezTo>
                      <a:pt x="2596" y="23165"/>
                      <a:pt x="2604" y="23186"/>
                      <a:pt x="2610" y="23210"/>
                    </a:cubicBezTo>
                    <a:cubicBezTo>
                      <a:pt x="2616" y="23255"/>
                      <a:pt x="2616" y="23302"/>
                      <a:pt x="2575" y="23340"/>
                    </a:cubicBezTo>
                    <a:cubicBezTo>
                      <a:pt x="2520" y="23391"/>
                      <a:pt x="2524" y="23442"/>
                      <a:pt x="2582" y="23489"/>
                    </a:cubicBezTo>
                    <a:cubicBezTo>
                      <a:pt x="2610" y="23509"/>
                      <a:pt x="2614" y="23524"/>
                      <a:pt x="2590" y="23544"/>
                    </a:cubicBezTo>
                    <a:cubicBezTo>
                      <a:pt x="2535" y="23587"/>
                      <a:pt x="2502" y="23650"/>
                      <a:pt x="2537" y="23701"/>
                    </a:cubicBezTo>
                    <a:cubicBezTo>
                      <a:pt x="2630" y="23829"/>
                      <a:pt x="2618" y="23967"/>
                      <a:pt x="2618" y="24104"/>
                    </a:cubicBezTo>
                    <a:cubicBezTo>
                      <a:pt x="2618" y="24218"/>
                      <a:pt x="2612" y="24328"/>
                      <a:pt x="2683" y="24440"/>
                    </a:cubicBezTo>
                    <a:cubicBezTo>
                      <a:pt x="2726" y="24513"/>
                      <a:pt x="2714" y="24607"/>
                      <a:pt x="2655" y="24670"/>
                    </a:cubicBezTo>
                    <a:cubicBezTo>
                      <a:pt x="2604" y="24725"/>
                      <a:pt x="2687" y="24749"/>
                      <a:pt x="2687" y="24786"/>
                    </a:cubicBezTo>
                    <a:cubicBezTo>
                      <a:pt x="2687" y="24837"/>
                      <a:pt x="2632" y="24904"/>
                      <a:pt x="2655" y="24939"/>
                    </a:cubicBezTo>
                    <a:cubicBezTo>
                      <a:pt x="2726" y="25051"/>
                      <a:pt x="2683" y="25167"/>
                      <a:pt x="2696" y="25279"/>
                    </a:cubicBezTo>
                    <a:cubicBezTo>
                      <a:pt x="2704" y="25356"/>
                      <a:pt x="2647" y="25370"/>
                      <a:pt x="2569" y="25376"/>
                    </a:cubicBezTo>
                    <a:cubicBezTo>
                      <a:pt x="2478" y="25382"/>
                      <a:pt x="2423" y="25456"/>
                      <a:pt x="2459" y="25517"/>
                    </a:cubicBezTo>
                    <a:cubicBezTo>
                      <a:pt x="2488" y="25566"/>
                      <a:pt x="2535" y="25610"/>
                      <a:pt x="2579" y="25655"/>
                    </a:cubicBezTo>
                    <a:cubicBezTo>
                      <a:pt x="2600" y="25678"/>
                      <a:pt x="2606" y="25704"/>
                      <a:pt x="2579" y="25708"/>
                    </a:cubicBezTo>
                    <a:cubicBezTo>
                      <a:pt x="2392" y="25743"/>
                      <a:pt x="2468" y="25867"/>
                      <a:pt x="2453" y="25959"/>
                    </a:cubicBezTo>
                    <a:cubicBezTo>
                      <a:pt x="2431" y="26079"/>
                      <a:pt x="2476" y="26183"/>
                      <a:pt x="2529" y="26290"/>
                    </a:cubicBezTo>
                    <a:cubicBezTo>
                      <a:pt x="2549" y="26325"/>
                      <a:pt x="2514" y="26388"/>
                      <a:pt x="2582" y="26396"/>
                    </a:cubicBezTo>
                    <a:cubicBezTo>
                      <a:pt x="2584" y="26396"/>
                      <a:pt x="2586" y="26396"/>
                      <a:pt x="2587" y="26396"/>
                    </a:cubicBezTo>
                    <a:cubicBezTo>
                      <a:pt x="2622" y="26396"/>
                      <a:pt x="2660" y="26359"/>
                      <a:pt x="2683" y="26333"/>
                    </a:cubicBezTo>
                    <a:cubicBezTo>
                      <a:pt x="2732" y="26280"/>
                      <a:pt x="2767" y="26219"/>
                      <a:pt x="2816" y="26166"/>
                    </a:cubicBezTo>
                    <a:cubicBezTo>
                      <a:pt x="2829" y="26152"/>
                      <a:pt x="2848" y="26145"/>
                      <a:pt x="2868" y="26145"/>
                    </a:cubicBezTo>
                    <a:cubicBezTo>
                      <a:pt x="2887" y="26145"/>
                      <a:pt x="2908" y="26151"/>
                      <a:pt x="2926" y="26162"/>
                    </a:cubicBezTo>
                    <a:cubicBezTo>
                      <a:pt x="2950" y="26175"/>
                      <a:pt x="2975" y="26195"/>
                      <a:pt x="2995" y="26195"/>
                    </a:cubicBezTo>
                    <a:cubicBezTo>
                      <a:pt x="3010" y="26195"/>
                      <a:pt x="3023" y="26183"/>
                      <a:pt x="3029" y="26146"/>
                    </a:cubicBezTo>
                    <a:cubicBezTo>
                      <a:pt x="3034" y="26089"/>
                      <a:pt x="3038" y="26030"/>
                      <a:pt x="3036" y="25973"/>
                    </a:cubicBezTo>
                    <a:cubicBezTo>
                      <a:pt x="3036" y="25924"/>
                      <a:pt x="3058" y="25877"/>
                      <a:pt x="3095" y="25847"/>
                    </a:cubicBezTo>
                    <a:cubicBezTo>
                      <a:pt x="3253" y="25716"/>
                      <a:pt x="3284" y="25551"/>
                      <a:pt x="3288" y="25374"/>
                    </a:cubicBezTo>
                    <a:cubicBezTo>
                      <a:pt x="3289" y="25336"/>
                      <a:pt x="3299" y="25324"/>
                      <a:pt x="3314" y="25324"/>
                    </a:cubicBezTo>
                    <a:cubicBezTo>
                      <a:pt x="3335" y="25324"/>
                      <a:pt x="3363" y="25346"/>
                      <a:pt x="3386" y="25358"/>
                    </a:cubicBezTo>
                    <a:cubicBezTo>
                      <a:pt x="3401" y="25368"/>
                      <a:pt x="3418" y="25372"/>
                      <a:pt x="3435" y="25372"/>
                    </a:cubicBezTo>
                    <a:cubicBezTo>
                      <a:pt x="3456" y="25372"/>
                      <a:pt x="3478" y="25365"/>
                      <a:pt x="3494" y="25350"/>
                    </a:cubicBezTo>
                    <a:cubicBezTo>
                      <a:pt x="3502" y="25342"/>
                      <a:pt x="3483" y="25315"/>
                      <a:pt x="3479" y="25295"/>
                    </a:cubicBezTo>
                    <a:cubicBezTo>
                      <a:pt x="3467" y="25252"/>
                      <a:pt x="3459" y="25209"/>
                      <a:pt x="3451" y="25165"/>
                    </a:cubicBezTo>
                    <a:cubicBezTo>
                      <a:pt x="3473" y="25156"/>
                      <a:pt x="3504" y="25148"/>
                      <a:pt x="3506" y="25136"/>
                    </a:cubicBezTo>
                    <a:cubicBezTo>
                      <a:pt x="3520" y="25067"/>
                      <a:pt x="3526" y="24998"/>
                      <a:pt x="3522" y="24930"/>
                    </a:cubicBezTo>
                    <a:cubicBezTo>
                      <a:pt x="3512" y="24853"/>
                      <a:pt x="3600" y="24810"/>
                      <a:pt x="3600" y="24739"/>
                    </a:cubicBezTo>
                    <a:cubicBezTo>
                      <a:pt x="3600" y="24727"/>
                      <a:pt x="3599" y="24715"/>
                      <a:pt x="3593" y="24706"/>
                    </a:cubicBezTo>
                    <a:cubicBezTo>
                      <a:pt x="3563" y="24668"/>
                      <a:pt x="3530" y="24639"/>
                      <a:pt x="3587" y="24592"/>
                    </a:cubicBezTo>
                    <a:cubicBezTo>
                      <a:pt x="3711" y="24497"/>
                      <a:pt x="3779" y="24346"/>
                      <a:pt x="3769" y="24189"/>
                    </a:cubicBezTo>
                    <a:cubicBezTo>
                      <a:pt x="3768" y="24128"/>
                      <a:pt x="3791" y="24071"/>
                      <a:pt x="3834" y="24028"/>
                    </a:cubicBezTo>
                    <a:cubicBezTo>
                      <a:pt x="3864" y="23998"/>
                      <a:pt x="3856" y="23963"/>
                      <a:pt x="3838" y="23931"/>
                    </a:cubicBezTo>
                    <a:cubicBezTo>
                      <a:pt x="3799" y="23872"/>
                      <a:pt x="3758" y="23813"/>
                      <a:pt x="3718" y="23752"/>
                    </a:cubicBezTo>
                    <a:cubicBezTo>
                      <a:pt x="3675" y="23688"/>
                      <a:pt x="3699" y="23646"/>
                      <a:pt x="3783" y="23625"/>
                    </a:cubicBezTo>
                    <a:cubicBezTo>
                      <a:pt x="3909" y="23591"/>
                      <a:pt x="3823" y="23481"/>
                      <a:pt x="3887" y="23416"/>
                    </a:cubicBezTo>
                    <a:cubicBezTo>
                      <a:pt x="3972" y="23330"/>
                      <a:pt x="3964" y="23222"/>
                      <a:pt x="3893" y="23126"/>
                    </a:cubicBezTo>
                    <a:cubicBezTo>
                      <a:pt x="3844" y="23061"/>
                      <a:pt x="3846" y="22998"/>
                      <a:pt x="3893" y="22933"/>
                    </a:cubicBezTo>
                    <a:cubicBezTo>
                      <a:pt x="3942" y="22862"/>
                      <a:pt x="3878" y="22864"/>
                      <a:pt x="3826" y="22858"/>
                    </a:cubicBezTo>
                    <a:cubicBezTo>
                      <a:pt x="3799" y="22856"/>
                      <a:pt x="3768" y="22860"/>
                      <a:pt x="3746" y="22850"/>
                    </a:cubicBezTo>
                    <a:cubicBezTo>
                      <a:pt x="3726" y="22837"/>
                      <a:pt x="3711" y="22817"/>
                      <a:pt x="3705" y="22795"/>
                    </a:cubicBezTo>
                    <a:cubicBezTo>
                      <a:pt x="3691" y="22754"/>
                      <a:pt x="3726" y="22729"/>
                      <a:pt x="3766" y="22723"/>
                    </a:cubicBezTo>
                    <a:cubicBezTo>
                      <a:pt x="3796" y="22719"/>
                      <a:pt x="3826" y="22718"/>
                      <a:pt x="3856" y="22718"/>
                    </a:cubicBezTo>
                    <a:cubicBezTo>
                      <a:pt x="3881" y="22718"/>
                      <a:pt x="3905" y="22719"/>
                      <a:pt x="3929" y="22721"/>
                    </a:cubicBezTo>
                    <a:cubicBezTo>
                      <a:pt x="3954" y="22723"/>
                      <a:pt x="3990" y="22734"/>
                      <a:pt x="3997" y="22750"/>
                    </a:cubicBezTo>
                    <a:cubicBezTo>
                      <a:pt x="4035" y="22835"/>
                      <a:pt x="4131" y="22898"/>
                      <a:pt x="4111" y="23002"/>
                    </a:cubicBezTo>
                    <a:cubicBezTo>
                      <a:pt x="4086" y="23124"/>
                      <a:pt x="4115" y="23251"/>
                      <a:pt x="4051" y="23375"/>
                    </a:cubicBezTo>
                    <a:cubicBezTo>
                      <a:pt x="4009" y="23452"/>
                      <a:pt x="4035" y="23556"/>
                      <a:pt x="4029" y="23648"/>
                    </a:cubicBezTo>
                    <a:cubicBezTo>
                      <a:pt x="4155" y="23768"/>
                      <a:pt x="4094" y="23914"/>
                      <a:pt x="4098" y="24049"/>
                    </a:cubicBezTo>
                    <a:cubicBezTo>
                      <a:pt x="4100" y="24118"/>
                      <a:pt x="4078" y="24197"/>
                      <a:pt x="4109" y="24256"/>
                    </a:cubicBezTo>
                    <a:cubicBezTo>
                      <a:pt x="4161" y="24346"/>
                      <a:pt x="4192" y="24448"/>
                      <a:pt x="4200" y="24552"/>
                    </a:cubicBezTo>
                    <a:cubicBezTo>
                      <a:pt x="4200" y="24570"/>
                      <a:pt x="4259" y="24596"/>
                      <a:pt x="4294" y="24599"/>
                    </a:cubicBezTo>
                    <a:cubicBezTo>
                      <a:pt x="4367" y="24607"/>
                      <a:pt x="4426" y="24617"/>
                      <a:pt x="4430" y="24696"/>
                    </a:cubicBezTo>
                    <a:cubicBezTo>
                      <a:pt x="4432" y="24727"/>
                      <a:pt x="4436" y="24774"/>
                      <a:pt x="4461" y="24790"/>
                    </a:cubicBezTo>
                    <a:cubicBezTo>
                      <a:pt x="4522" y="24832"/>
                      <a:pt x="4487" y="24944"/>
                      <a:pt x="4581" y="24944"/>
                    </a:cubicBezTo>
                    <a:cubicBezTo>
                      <a:pt x="4584" y="24944"/>
                      <a:pt x="4588" y="24944"/>
                      <a:pt x="4591" y="24943"/>
                    </a:cubicBezTo>
                    <a:cubicBezTo>
                      <a:pt x="4744" y="24934"/>
                      <a:pt x="4658" y="24818"/>
                      <a:pt x="4677" y="24751"/>
                    </a:cubicBezTo>
                    <a:cubicBezTo>
                      <a:pt x="4693" y="24696"/>
                      <a:pt x="4687" y="24635"/>
                      <a:pt x="4693" y="24578"/>
                    </a:cubicBezTo>
                    <a:cubicBezTo>
                      <a:pt x="4695" y="24568"/>
                      <a:pt x="4709" y="24560"/>
                      <a:pt x="4719" y="24550"/>
                    </a:cubicBezTo>
                    <a:cubicBezTo>
                      <a:pt x="4727" y="24556"/>
                      <a:pt x="4742" y="24562"/>
                      <a:pt x="4742" y="24570"/>
                    </a:cubicBezTo>
                    <a:cubicBezTo>
                      <a:pt x="4762" y="24737"/>
                      <a:pt x="4868" y="24841"/>
                      <a:pt x="5051" y="24898"/>
                    </a:cubicBezTo>
                    <a:cubicBezTo>
                      <a:pt x="5074" y="24906"/>
                      <a:pt x="5082" y="24955"/>
                      <a:pt x="5096" y="24985"/>
                    </a:cubicBezTo>
                    <a:cubicBezTo>
                      <a:pt x="5105" y="25003"/>
                      <a:pt x="5117" y="25013"/>
                      <a:pt x="5129" y="25013"/>
                    </a:cubicBezTo>
                    <a:cubicBezTo>
                      <a:pt x="5138" y="25013"/>
                      <a:pt x="5147" y="25008"/>
                      <a:pt x="5157" y="24998"/>
                    </a:cubicBezTo>
                    <a:cubicBezTo>
                      <a:pt x="5176" y="24979"/>
                      <a:pt x="5194" y="24972"/>
                      <a:pt x="5211" y="24972"/>
                    </a:cubicBezTo>
                    <a:cubicBezTo>
                      <a:pt x="5238" y="24972"/>
                      <a:pt x="5262" y="24989"/>
                      <a:pt x="5289" y="25004"/>
                    </a:cubicBezTo>
                    <a:cubicBezTo>
                      <a:pt x="5289" y="25004"/>
                      <a:pt x="5289" y="25004"/>
                      <a:pt x="5289" y="25004"/>
                    </a:cubicBezTo>
                    <a:cubicBezTo>
                      <a:pt x="5295" y="25004"/>
                      <a:pt x="5328" y="24982"/>
                      <a:pt x="5330" y="24969"/>
                    </a:cubicBezTo>
                    <a:cubicBezTo>
                      <a:pt x="5338" y="24932"/>
                      <a:pt x="5312" y="24894"/>
                      <a:pt x="5275" y="24888"/>
                    </a:cubicBezTo>
                    <a:cubicBezTo>
                      <a:pt x="5222" y="24877"/>
                      <a:pt x="5165" y="24875"/>
                      <a:pt x="5224" y="24810"/>
                    </a:cubicBezTo>
                    <a:cubicBezTo>
                      <a:pt x="5283" y="24747"/>
                      <a:pt x="5279" y="24747"/>
                      <a:pt x="5261" y="24615"/>
                    </a:cubicBezTo>
                    <a:cubicBezTo>
                      <a:pt x="5253" y="24570"/>
                      <a:pt x="5241" y="24523"/>
                      <a:pt x="5283" y="24484"/>
                    </a:cubicBezTo>
                    <a:cubicBezTo>
                      <a:pt x="5355" y="24413"/>
                      <a:pt x="5367" y="24315"/>
                      <a:pt x="5326" y="24254"/>
                    </a:cubicBezTo>
                    <a:cubicBezTo>
                      <a:pt x="5257" y="24147"/>
                      <a:pt x="5300" y="24069"/>
                      <a:pt x="5328" y="23969"/>
                    </a:cubicBezTo>
                    <a:cubicBezTo>
                      <a:pt x="5361" y="23849"/>
                      <a:pt x="5336" y="23715"/>
                      <a:pt x="5342" y="23587"/>
                    </a:cubicBezTo>
                    <a:cubicBezTo>
                      <a:pt x="5346" y="23485"/>
                      <a:pt x="5320" y="23377"/>
                      <a:pt x="5414" y="23289"/>
                    </a:cubicBezTo>
                    <a:cubicBezTo>
                      <a:pt x="5373" y="23186"/>
                      <a:pt x="5507" y="23124"/>
                      <a:pt x="5503" y="23031"/>
                    </a:cubicBezTo>
                    <a:cubicBezTo>
                      <a:pt x="5495" y="22839"/>
                      <a:pt x="5566" y="22638"/>
                      <a:pt x="5434" y="22455"/>
                    </a:cubicBezTo>
                    <a:cubicBezTo>
                      <a:pt x="5405" y="22412"/>
                      <a:pt x="5483" y="22371"/>
                      <a:pt x="5485" y="22332"/>
                    </a:cubicBezTo>
                    <a:cubicBezTo>
                      <a:pt x="5489" y="22292"/>
                      <a:pt x="5436" y="22255"/>
                      <a:pt x="5422" y="22212"/>
                    </a:cubicBezTo>
                    <a:cubicBezTo>
                      <a:pt x="5391" y="22108"/>
                      <a:pt x="5387" y="21996"/>
                      <a:pt x="5414" y="21889"/>
                    </a:cubicBezTo>
                    <a:cubicBezTo>
                      <a:pt x="5426" y="21834"/>
                      <a:pt x="5458" y="21809"/>
                      <a:pt x="5521" y="21809"/>
                    </a:cubicBezTo>
                    <a:lnTo>
                      <a:pt x="5725" y="21809"/>
                    </a:lnTo>
                    <a:cubicBezTo>
                      <a:pt x="5817" y="21811"/>
                      <a:pt x="5862" y="21856"/>
                      <a:pt x="5815" y="21915"/>
                    </a:cubicBezTo>
                    <a:cubicBezTo>
                      <a:pt x="5774" y="21972"/>
                      <a:pt x="5750" y="22041"/>
                      <a:pt x="5754" y="22111"/>
                    </a:cubicBezTo>
                    <a:cubicBezTo>
                      <a:pt x="5752" y="22186"/>
                      <a:pt x="5762" y="22198"/>
                      <a:pt x="5862" y="22223"/>
                    </a:cubicBezTo>
                    <a:cubicBezTo>
                      <a:pt x="6035" y="22263"/>
                      <a:pt x="6075" y="22300"/>
                      <a:pt x="6079" y="22428"/>
                    </a:cubicBezTo>
                    <a:cubicBezTo>
                      <a:pt x="6083" y="22579"/>
                      <a:pt x="6088" y="22731"/>
                      <a:pt x="6081" y="22882"/>
                    </a:cubicBezTo>
                    <a:cubicBezTo>
                      <a:pt x="6075" y="22982"/>
                      <a:pt x="6088" y="23057"/>
                      <a:pt x="6218" y="23094"/>
                    </a:cubicBezTo>
                    <a:cubicBezTo>
                      <a:pt x="6248" y="23104"/>
                      <a:pt x="6242" y="23153"/>
                      <a:pt x="6216" y="23184"/>
                    </a:cubicBezTo>
                    <a:cubicBezTo>
                      <a:pt x="6138" y="23283"/>
                      <a:pt x="6140" y="23283"/>
                      <a:pt x="6153" y="23446"/>
                    </a:cubicBezTo>
                    <a:cubicBezTo>
                      <a:pt x="6159" y="23515"/>
                      <a:pt x="6187" y="23603"/>
                      <a:pt x="6151" y="23652"/>
                    </a:cubicBezTo>
                    <a:cubicBezTo>
                      <a:pt x="6047" y="23788"/>
                      <a:pt x="6086" y="23908"/>
                      <a:pt x="6151" y="24041"/>
                    </a:cubicBezTo>
                    <a:cubicBezTo>
                      <a:pt x="6179" y="24102"/>
                      <a:pt x="6167" y="24183"/>
                      <a:pt x="6049" y="24195"/>
                    </a:cubicBezTo>
                    <a:cubicBezTo>
                      <a:pt x="6037" y="24197"/>
                      <a:pt x="6026" y="24206"/>
                      <a:pt x="6020" y="24218"/>
                    </a:cubicBezTo>
                    <a:cubicBezTo>
                      <a:pt x="6018" y="24220"/>
                      <a:pt x="6031" y="24236"/>
                      <a:pt x="6041" y="24240"/>
                    </a:cubicBezTo>
                    <a:cubicBezTo>
                      <a:pt x="6093" y="24255"/>
                      <a:pt x="6139" y="24263"/>
                      <a:pt x="6181" y="24263"/>
                    </a:cubicBezTo>
                    <a:cubicBezTo>
                      <a:pt x="6280" y="24263"/>
                      <a:pt x="6352" y="24217"/>
                      <a:pt x="6409" y="24120"/>
                    </a:cubicBezTo>
                    <a:cubicBezTo>
                      <a:pt x="6460" y="24043"/>
                      <a:pt x="6495" y="23955"/>
                      <a:pt x="6511" y="23862"/>
                    </a:cubicBezTo>
                    <a:cubicBezTo>
                      <a:pt x="6513" y="23853"/>
                      <a:pt x="6550" y="23847"/>
                      <a:pt x="6574" y="23839"/>
                    </a:cubicBezTo>
                    <a:cubicBezTo>
                      <a:pt x="6627" y="23927"/>
                      <a:pt x="6698" y="24012"/>
                      <a:pt x="6615" y="24120"/>
                    </a:cubicBezTo>
                    <a:cubicBezTo>
                      <a:pt x="6592" y="24159"/>
                      <a:pt x="6578" y="24204"/>
                      <a:pt x="6580" y="24252"/>
                    </a:cubicBezTo>
                    <a:cubicBezTo>
                      <a:pt x="6576" y="24448"/>
                      <a:pt x="6578" y="24645"/>
                      <a:pt x="6578" y="24841"/>
                    </a:cubicBezTo>
                    <a:cubicBezTo>
                      <a:pt x="6578" y="24849"/>
                      <a:pt x="6599" y="24865"/>
                      <a:pt x="6603" y="24865"/>
                    </a:cubicBezTo>
                    <a:cubicBezTo>
                      <a:pt x="6603" y="24865"/>
                      <a:pt x="6603" y="24865"/>
                      <a:pt x="6603" y="24865"/>
                    </a:cubicBezTo>
                    <a:cubicBezTo>
                      <a:pt x="6621" y="24857"/>
                      <a:pt x="6652" y="24845"/>
                      <a:pt x="6652" y="24833"/>
                    </a:cubicBezTo>
                    <a:cubicBezTo>
                      <a:pt x="6656" y="24706"/>
                      <a:pt x="6672" y="24576"/>
                      <a:pt x="6654" y="24450"/>
                    </a:cubicBezTo>
                    <a:cubicBezTo>
                      <a:pt x="6639" y="24336"/>
                      <a:pt x="6717" y="24256"/>
                      <a:pt x="6749" y="24159"/>
                    </a:cubicBezTo>
                    <a:cubicBezTo>
                      <a:pt x="6755" y="24141"/>
                      <a:pt x="6763" y="24134"/>
                      <a:pt x="6773" y="24134"/>
                    </a:cubicBezTo>
                    <a:cubicBezTo>
                      <a:pt x="6781" y="24134"/>
                      <a:pt x="6791" y="24138"/>
                      <a:pt x="6802" y="24144"/>
                    </a:cubicBezTo>
                    <a:cubicBezTo>
                      <a:pt x="6819" y="24151"/>
                      <a:pt x="6823" y="24152"/>
                      <a:pt x="6822" y="24152"/>
                    </a:cubicBezTo>
                    <a:cubicBezTo>
                      <a:pt x="6822" y="24152"/>
                      <a:pt x="6820" y="24152"/>
                      <a:pt x="6819" y="24152"/>
                    </a:cubicBezTo>
                    <a:cubicBezTo>
                      <a:pt x="6813" y="24152"/>
                      <a:pt x="6805" y="24154"/>
                      <a:pt x="6818" y="24175"/>
                    </a:cubicBezTo>
                    <a:cubicBezTo>
                      <a:pt x="6831" y="24195"/>
                      <a:pt x="6843" y="24214"/>
                      <a:pt x="6853" y="24234"/>
                    </a:cubicBezTo>
                    <a:cubicBezTo>
                      <a:pt x="6869" y="24220"/>
                      <a:pt x="6894" y="24206"/>
                      <a:pt x="6896" y="24191"/>
                    </a:cubicBezTo>
                    <a:cubicBezTo>
                      <a:pt x="6908" y="24079"/>
                      <a:pt x="6884" y="23963"/>
                      <a:pt x="6973" y="23859"/>
                    </a:cubicBezTo>
                    <a:cubicBezTo>
                      <a:pt x="7006" y="23819"/>
                      <a:pt x="6998" y="23750"/>
                      <a:pt x="6949" y="23697"/>
                    </a:cubicBezTo>
                    <a:cubicBezTo>
                      <a:pt x="6890" y="23635"/>
                      <a:pt x="6953" y="23631"/>
                      <a:pt x="7008" y="23623"/>
                    </a:cubicBezTo>
                    <a:cubicBezTo>
                      <a:pt x="7022" y="23621"/>
                      <a:pt x="7047" y="23585"/>
                      <a:pt x="7044" y="23581"/>
                    </a:cubicBezTo>
                    <a:cubicBezTo>
                      <a:pt x="6965" y="23503"/>
                      <a:pt x="6994" y="23409"/>
                      <a:pt x="6983" y="23316"/>
                    </a:cubicBezTo>
                    <a:cubicBezTo>
                      <a:pt x="6975" y="23236"/>
                      <a:pt x="7104" y="23161"/>
                      <a:pt x="6994" y="23076"/>
                    </a:cubicBezTo>
                    <a:cubicBezTo>
                      <a:pt x="6985" y="23069"/>
                      <a:pt x="6998" y="23029"/>
                      <a:pt x="7014" y="23014"/>
                    </a:cubicBezTo>
                    <a:cubicBezTo>
                      <a:pt x="7075" y="22953"/>
                      <a:pt x="7144" y="22896"/>
                      <a:pt x="7207" y="22835"/>
                    </a:cubicBezTo>
                    <a:cubicBezTo>
                      <a:pt x="7222" y="22817"/>
                      <a:pt x="7228" y="22793"/>
                      <a:pt x="7224" y="22770"/>
                    </a:cubicBezTo>
                    <a:cubicBezTo>
                      <a:pt x="7211" y="22738"/>
                      <a:pt x="7167" y="22713"/>
                      <a:pt x="7165" y="22683"/>
                    </a:cubicBezTo>
                    <a:cubicBezTo>
                      <a:pt x="7165" y="22648"/>
                      <a:pt x="7236" y="22624"/>
                      <a:pt x="7187" y="22569"/>
                    </a:cubicBezTo>
                    <a:cubicBezTo>
                      <a:pt x="7160" y="22538"/>
                      <a:pt x="7140" y="22471"/>
                      <a:pt x="7160" y="22442"/>
                    </a:cubicBezTo>
                    <a:cubicBezTo>
                      <a:pt x="7234" y="22324"/>
                      <a:pt x="7224" y="22198"/>
                      <a:pt x="7238" y="22072"/>
                    </a:cubicBezTo>
                    <a:cubicBezTo>
                      <a:pt x="7238" y="22058"/>
                      <a:pt x="7268" y="22047"/>
                      <a:pt x="7287" y="22035"/>
                    </a:cubicBezTo>
                    <a:cubicBezTo>
                      <a:pt x="7287" y="22035"/>
                      <a:pt x="7311" y="22051"/>
                      <a:pt x="7311" y="22060"/>
                    </a:cubicBezTo>
                    <a:cubicBezTo>
                      <a:pt x="7338" y="22216"/>
                      <a:pt x="7277" y="22385"/>
                      <a:pt x="7395" y="22528"/>
                    </a:cubicBezTo>
                    <a:cubicBezTo>
                      <a:pt x="7387" y="22609"/>
                      <a:pt x="7395" y="22693"/>
                      <a:pt x="7364" y="22766"/>
                    </a:cubicBezTo>
                    <a:cubicBezTo>
                      <a:pt x="7342" y="22803"/>
                      <a:pt x="7346" y="22850"/>
                      <a:pt x="7374" y="22886"/>
                    </a:cubicBezTo>
                    <a:cubicBezTo>
                      <a:pt x="7407" y="22937"/>
                      <a:pt x="7415" y="22998"/>
                      <a:pt x="7370" y="23049"/>
                    </a:cubicBezTo>
                    <a:cubicBezTo>
                      <a:pt x="7332" y="23094"/>
                      <a:pt x="7313" y="23151"/>
                      <a:pt x="7315" y="23212"/>
                    </a:cubicBezTo>
                    <a:cubicBezTo>
                      <a:pt x="7315" y="23324"/>
                      <a:pt x="7313" y="23438"/>
                      <a:pt x="7311" y="23550"/>
                    </a:cubicBezTo>
                    <a:cubicBezTo>
                      <a:pt x="7310" y="23550"/>
                      <a:pt x="7308" y="23550"/>
                      <a:pt x="7307" y="23550"/>
                    </a:cubicBezTo>
                    <a:cubicBezTo>
                      <a:pt x="7273" y="23550"/>
                      <a:pt x="7244" y="23525"/>
                      <a:pt x="7236" y="23493"/>
                    </a:cubicBezTo>
                    <a:cubicBezTo>
                      <a:pt x="7223" y="23450"/>
                      <a:pt x="7245" y="23369"/>
                      <a:pt x="7202" y="23369"/>
                    </a:cubicBezTo>
                    <a:cubicBezTo>
                      <a:pt x="7202" y="23369"/>
                      <a:pt x="7201" y="23369"/>
                      <a:pt x="7201" y="23369"/>
                    </a:cubicBezTo>
                    <a:cubicBezTo>
                      <a:pt x="7116" y="23377"/>
                      <a:pt x="7156" y="23458"/>
                      <a:pt x="7152" y="23507"/>
                    </a:cubicBezTo>
                    <a:cubicBezTo>
                      <a:pt x="7148" y="23587"/>
                      <a:pt x="7148" y="23668"/>
                      <a:pt x="7154" y="23750"/>
                    </a:cubicBezTo>
                    <a:cubicBezTo>
                      <a:pt x="7156" y="23770"/>
                      <a:pt x="7173" y="23807"/>
                      <a:pt x="7183" y="23807"/>
                    </a:cubicBezTo>
                    <a:cubicBezTo>
                      <a:pt x="7230" y="23807"/>
                      <a:pt x="7222" y="23766"/>
                      <a:pt x="7240" y="23741"/>
                    </a:cubicBezTo>
                    <a:cubicBezTo>
                      <a:pt x="7263" y="23708"/>
                      <a:pt x="7288" y="23695"/>
                      <a:pt x="7313" y="23695"/>
                    </a:cubicBezTo>
                    <a:cubicBezTo>
                      <a:pt x="7343" y="23695"/>
                      <a:pt x="7374" y="23713"/>
                      <a:pt x="7403" y="23735"/>
                    </a:cubicBezTo>
                    <a:cubicBezTo>
                      <a:pt x="7418" y="23746"/>
                      <a:pt x="7432" y="23752"/>
                      <a:pt x="7443" y="23752"/>
                    </a:cubicBezTo>
                    <a:cubicBezTo>
                      <a:pt x="7454" y="23752"/>
                      <a:pt x="7462" y="23746"/>
                      <a:pt x="7464" y="23731"/>
                    </a:cubicBezTo>
                    <a:cubicBezTo>
                      <a:pt x="7476" y="23640"/>
                      <a:pt x="7482" y="23550"/>
                      <a:pt x="7492" y="23458"/>
                    </a:cubicBezTo>
                    <a:cubicBezTo>
                      <a:pt x="7494" y="23446"/>
                      <a:pt x="7503" y="23436"/>
                      <a:pt x="7513" y="23430"/>
                    </a:cubicBezTo>
                    <a:cubicBezTo>
                      <a:pt x="7514" y="23430"/>
                      <a:pt x="7515" y="23430"/>
                      <a:pt x="7516" y="23430"/>
                    </a:cubicBezTo>
                    <a:cubicBezTo>
                      <a:pt x="7524" y="23430"/>
                      <a:pt x="7539" y="23439"/>
                      <a:pt x="7547" y="23446"/>
                    </a:cubicBezTo>
                    <a:cubicBezTo>
                      <a:pt x="7580" y="23479"/>
                      <a:pt x="7613" y="23515"/>
                      <a:pt x="7645" y="23552"/>
                    </a:cubicBezTo>
                    <a:cubicBezTo>
                      <a:pt x="7659" y="23570"/>
                      <a:pt x="7667" y="23593"/>
                      <a:pt x="7682" y="23611"/>
                    </a:cubicBezTo>
                    <a:cubicBezTo>
                      <a:pt x="7687" y="23617"/>
                      <a:pt x="7701" y="23620"/>
                      <a:pt x="7717" y="23620"/>
                    </a:cubicBezTo>
                    <a:cubicBezTo>
                      <a:pt x="7746" y="23620"/>
                      <a:pt x="7783" y="23611"/>
                      <a:pt x="7786" y="23597"/>
                    </a:cubicBezTo>
                    <a:cubicBezTo>
                      <a:pt x="7810" y="23523"/>
                      <a:pt x="7800" y="23438"/>
                      <a:pt x="7871" y="23375"/>
                    </a:cubicBezTo>
                    <a:cubicBezTo>
                      <a:pt x="7735" y="23289"/>
                      <a:pt x="7879" y="23214"/>
                      <a:pt x="7881" y="23135"/>
                    </a:cubicBezTo>
                    <a:cubicBezTo>
                      <a:pt x="7881" y="23096"/>
                      <a:pt x="7816" y="23037"/>
                      <a:pt x="7830" y="23021"/>
                    </a:cubicBezTo>
                    <a:cubicBezTo>
                      <a:pt x="7918" y="22927"/>
                      <a:pt x="7885" y="22821"/>
                      <a:pt x="7895" y="22719"/>
                    </a:cubicBezTo>
                    <a:cubicBezTo>
                      <a:pt x="7898" y="22674"/>
                      <a:pt x="7908" y="22630"/>
                      <a:pt x="7922" y="22587"/>
                    </a:cubicBezTo>
                    <a:cubicBezTo>
                      <a:pt x="7987" y="22396"/>
                      <a:pt x="7993" y="22304"/>
                      <a:pt x="7934" y="22088"/>
                    </a:cubicBezTo>
                    <a:cubicBezTo>
                      <a:pt x="7926" y="22064"/>
                      <a:pt x="7900" y="22049"/>
                      <a:pt x="7922" y="22033"/>
                    </a:cubicBezTo>
                    <a:cubicBezTo>
                      <a:pt x="7993" y="21976"/>
                      <a:pt x="7965" y="21903"/>
                      <a:pt x="7973" y="21836"/>
                    </a:cubicBezTo>
                    <a:cubicBezTo>
                      <a:pt x="7979" y="21777"/>
                      <a:pt x="7989" y="21718"/>
                      <a:pt x="7936" y="21671"/>
                    </a:cubicBezTo>
                    <a:cubicBezTo>
                      <a:pt x="7879" y="21616"/>
                      <a:pt x="7995" y="21557"/>
                      <a:pt x="7916" y="21494"/>
                    </a:cubicBezTo>
                    <a:cubicBezTo>
                      <a:pt x="7871" y="21459"/>
                      <a:pt x="7877" y="21384"/>
                      <a:pt x="7922" y="21333"/>
                    </a:cubicBezTo>
                    <a:cubicBezTo>
                      <a:pt x="7999" y="21251"/>
                      <a:pt x="7981" y="21162"/>
                      <a:pt x="7953" y="21072"/>
                    </a:cubicBezTo>
                    <a:cubicBezTo>
                      <a:pt x="7946" y="21042"/>
                      <a:pt x="7908" y="20997"/>
                      <a:pt x="7920" y="20987"/>
                    </a:cubicBezTo>
                    <a:cubicBezTo>
                      <a:pt x="8010" y="20895"/>
                      <a:pt x="7963" y="20791"/>
                      <a:pt x="7969" y="20693"/>
                    </a:cubicBezTo>
                    <a:cubicBezTo>
                      <a:pt x="7951" y="20689"/>
                      <a:pt x="7934" y="20688"/>
                      <a:pt x="7917" y="20688"/>
                    </a:cubicBezTo>
                    <a:cubicBezTo>
                      <a:pt x="7833" y="20688"/>
                      <a:pt x="7768" y="20727"/>
                      <a:pt x="7747" y="20791"/>
                    </a:cubicBezTo>
                    <a:cubicBezTo>
                      <a:pt x="7702" y="20934"/>
                      <a:pt x="7704" y="21088"/>
                      <a:pt x="7751" y="21231"/>
                    </a:cubicBezTo>
                    <a:cubicBezTo>
                      <a:pt x="7794" y="21369"/>
                      <a:pt x="7796" y="21369"/>
                      <a:pt x="7643" y="21455"/>
                    </a:cubicBezTo>
                    <a:cubicBezTo>
                      <a:pt x="7633" y="21435"/>
                      <a:pt x="7621" y="21418"/>
                      <a:pt x="7604" y="21404"/>
                    </a:cubicBezTo>
                    <a:cubicBezTo>
                      <a:pt x="7574" y="21386"/>
                      <a:pt x="7511" y="21380"/>
                      <a:pt x="7505" y="21361"/>
                    </a:cubicBezTo>
                    <a:cubicBezTo>
                      <a:pt x="7498" y="21323"/>
                      <a:pt x="7549" y="21323"/>
                      <a:pt x="7584" y="21314"/>
                    </a:cubicBezTo>
                    <a:cubicBezTo>
                      <a:pt x="7633" y="21298"/>
                      <a:pt x="7625" y="21270"/>
                      <a:pt x="7582" y="21251"/>
                    </a:cubicBezTo>
                    <a:cubicBezTo>
                      <a:pt x="7558" y="21241"/>
                      <a:pt x="7535" y="21233"/>
                      <a:pt x="7509" y="21225"/>
                    </a:cubicBezTo>
                    <a:lnTo>
                      <a:pt x="7433" y="20903"/>
                    </a:lnTo>
                    <a:cubicBezTo>
                      <a:pt x="7490" y="20862"/>
                      <a:pt x="7362" y="20742"/>
                      <a:pt x="7525" y="20742"/>
                    </a:cubicBezTo>
                    <a:cubicBezTo>
                      <a:pt x="7537" y="20742"/>
                      <a:pt x="7556" y="20704"/>
                      <a:pt x="7556" y="20685"/>
                    </a:cubicBezTo>
                    <a:cubicBezTo>
                      <a:pt x="7562" y="20557"/>
                      <a:pt x="7566" y="20429"/>
                      <a:pt x="7562" y="20301"/>
                    </a:cubicBezTo>
                    <a:cubicBezTo>
                      <a:pt x="7560" y="20227"/>
                      <a:pt x="7602" y="20209"/>
                      <a:pt x="7676" y="20187"/>
                    </a:cubicBezTo>
                    <a:cubicBezTo>
                      <a:pt x="7741" y="20170"/>
                      <a:pt x="7731" y="20097"/>
                      <a:pt x="7649" y="20066"/>
                    </a:cubicBezTo>
                    <a:cubicBezTo>
                      <a:pt x="7588" y="20042"/>
                      <a:pt x="7551" y="20011"/>
                      <a:pt x="7572" y="19967"/>
                    </a:cubicBezTo>
                    <a:cubicBezTo>
                      <a:pt x="7598" y="19916"/>
                      <a:pt x="7631" y="19889"/>
                      <a:pt x="7586" y="19822"/>
                    </a:cubicBezTo>
                    <a:cubicBezTo>
                      <a:pt x="7492" y="19686"/>
                      <a:pt x="7401" y="19535"/>
                      <a:pt x="7558" y="19382"/>
                    </a:cubicBezTo>
                    <a:cubicBezTo>
                      <a:pt x="7488" y="19289"/>
                      <a:pt x="7692" y="19209"/>
                      <a:pt x="7570" y="19103"/>
                    </a:cubicBezTo>
                    <a:cubicBezTo>
                      <a:pt x="7525" y="19063"/>
                      <a:pt x="7615" y="19004"/>
                      <a:pt x="7657" y="18963"/>
                    </a:cubicBezTo>
                    <a:cubicBezTo>
                      <a:pt x="7694" y="18926"/>
                      <a:pt x="7700" y="18922"/>
                      <a:pt x="7665" y="18853"/>
                    </a:cubicBezTo>
                    <a:cubicBezTo>
                      <a:pt x="7637" y="18802"/>
                      <a:pt x="7649" y="18767"/>
                      <a:pt x="7686" y="18731"/>
                    </a:cubicBezTo>
                    <a:cubicBezTo>
                      <a:pt x="7724" y="18696"/>
                      <a:pt x="7696" y="18670"/>
                      <a:pt x="7655" y="18666"/>
                    </a:cubicBezTo>
                    <a:cubicBezTo>
                      <a:pt x="7572" y="18657"/>
                      <a:pt x="7570" y="18629"/>
                      <a:pt x="7615" y="18582"/>
                    </a:cubicBezTo>
                    <a:cubicBezTo>
                      <a:pt x="7635" y="18560"/>
                      <a:pt x="7631" y="18547"/>
                      <a:pt x="7606" y="18525"/>
                    </a:cubicBezTo>
                    <a:cubicBezTo>
                      <a:pt x="7594" y="18513"/>
                      <a:pt x="7586" y="18478"/>
                      <a:pt x="7592" y="18476"/>
                    </a:cubicBezTo>
                    <a:cubicBezTo>
                      <a:pt x="7625" y="18458"/>
                      <a:pt x="7674" y="18456"/>
                      <a:pt x="7698" y="18433"/>
                    </a:cubicBezTo>
                    <a:cubicBezTo>
                      <a:pt x="7733" y="18397"/>
                      <a:pt x="7621" y="18372"/>
                      <a:pt x="7674" y="18324"/>
                    </a:cubicBezTo>
                    <a:cubicBezTo>
                      <a:pt x="7714" y="18289"/>
                      <a:pt x="7737" y="18250"/>
                      <a:pt x="7706" y="18201"/>
                    </a:cubicBezTo>
                    <a:cubicBezTo>
                      <a:pt x="7672" y="18151"/>
                      <a:pt x="7651" y="18096"/>
                      <a:pt x="7610" y="18053"/>
                    </a:cubicBezTo>
                    <a:cubicBezTo>
                      <a:pt x="7543" y="17979"/>
                      <a:pt x="7568" y="17898"/>
                      <a:pt x="7566" y="17819"/>
                    </a:cubicBezTo>
                    <a:cubicBezTo>
                      <a:pt x="7564" y="17770"/>
                      <a:pt x="7665" y="17741"/>
                      <a:pt x="7596" y="17672"/>
                    </a:cubicBezTo>
                    <a:cubicBezTo>
                      <a:pt x="7547" y="17619"/>
                      <a:pt x="7657" y="17582"/>
                      <a:pt x="7645" y="17521"/>
                    </a:cubicBezTo>
                    <a:cubicBezTo>
                      <a:pt x="7639" y="17464"/>
                      <a:pt x="7639" y="17405"/>
                      <a:pt x="7641" y="17348"/>
                    </a:cubicBezTo>
                    <a:cubicBezTo>
                      <a:pt x="7641" y="17289"/>
                      <a:pt x="7643" y="17232"/>
                      <a:pt x="7639" y="17173"/>
                    </a:cubicBezTo>
                    <a:cubicBezTo>
                      <a:pt x="7637" y="17126"/>
                      <a:pt x="7657" y="17078"/>
                      <a:pt x="7690" y="17047"/>
                    </a:cubicBezTo>
                    <a:cubicBezTo>
                      <a:pt x="7739" y="16994"/>
                      <a:pt x="7674" y="16996"/>
                      <a:pt x="7647" y="16988"/>
                    </a:cubicBezTo>
                    <a:cubicBezTo>
                      <a:pt x="7637" y="16985"/>
                      <a:pt x="7627" y="16984"/>
                      <a:pt x="7617" y="16984"/>
                    </a:cubicBezTo>
                    <a:cubicBezTo>
                      <a:pt x="7606" y="16984"/>
                      <a:pt x="7595" y="16985"/>
                      <a:pt x="7583" y="16985"/>
                    </a:cubicBezTo>
                    <a:cubicBezTo>
                      <a:pt x="7577" y="16985"/>
                      <a:pt x="7571" y="16985"/>
                      <a:pt x="7564" y="16984"/>
                    </a:cubicBezTo>
                    <a:cubicBezTo>
                      <a:pt x="7541" y="16976"/>
                      <a:pt x="7517" y="16966"/>
                      <a:pt x="7494" y="16955"/>
                    </a:cubicBezTo>
                    <a:cubicBezTo>
                      <a:pt x="7511" y="16937"/>
                      <a:pt x="7529" y="16919"/>
                      <a:pt x="7545" y="16902"/>
                    </a:cubicBezTo>
                    <a:cubicBezTo>
                      <a:pt x="7592" y="16849"/>
                      <a:pt x="7659" y="16847"/>
                      <a:pt x="7727" y="16845"/>
                    </a:cubicBezTo>
                    <a:cubicBezTo>
                      <a:pt x="7747" y="16845"/>
                      <a:pt x="7767" y="16821"/>
                      <a:pt x="7788" y="16809"/>
                    </a:cubicBezTo>
                    <a:cubicBezTo>
                      <a:pt x="7767" y="16795"/>
                      <a:pt x="7743" y="16786"/>
                      <a:pt x="7720" y="16778"/>
                    </a:cubicBezTo>
                    <a:cubicBezTo>
                      <a:pt x="7574" y="16746"/>
                      <a:pt x="7572" y="16746"/>
                      <a:pt x="7560" y="16634"/>
                    </a:cubicBezTo>
                    <a:cubicBezTo>
                      <a:pt x="7558" y="16613"/>
                      <a:pt x="7558" y="16591"/>
                      <a:pt x="7556" y="16568"/>
                    </a:cubicBezTo>
                    <a:lnTo>
                      <a:pt x="7556" y="16568"/>
                    </a:lnTo>
                    <a:lnTo>
                      <a:pt x="7564" y="16571"/>
                    </a:lnTo>
                    <a:cubicBezTo>
                      <a:pt x="7564" y="16568"/>
                      <a:pt x="7564" y="16566"/>
                      <a:pt x="7564" y="16564"/>
                    </a:cubicBezTo>
                    <a:cubicBezTo>
                      <a:pt x="7594" y="16562"/>
                      <a:pt x="7629" y="16558"/>
                      <a:pt x="7619" y="16520"/>
                    </a:cubicBezTo>
                    <a:cubicBezTo>
                      <a:pt x="7617" y="16511"/>
                      <a:pt x="7584" y="16507"/>
                      <a:pt x="7562" y="16501"/>
                    </a:cubicBezTo>
                    <a:lnTo>
                      <a:pt x="7562" y="16495"/>
                    </a:lnTo>
                    <a:lnTo>
                      <a:pt x="7560" y="16495"/>
                    </a:lnTo>
                    <a:lnTo>
                      <a:pt x="7643" y="16359"/>
                    </a:lnTo>
                    <a:cubicBezTo>
                      <a:pt x="7657" y="16357"/>
                      <a:pt x="7672" y="16357"/>
                      <a:pt x="7676" y="16351"/>
                    </a:cubicBezTo>
                    <a:cubicBezTo>
                      <a:pt x="7753" y="16233"/>
                      <a:pt x="7775" y="16096"/>
                      <a:pt x="7859" y="15980"/>
                    </a:cubicBezTo>
                    <a:cubicBezTo>
                      <a:pt x="7883" y="15946"/>
                      <a:pt x="7812" y="15948"/>
                      <a:pt x="7784" y="15933"/>
                    </a:cubicBezTo>
                    <a:cubicBezTo>
                      <a:pt x="7726" y="15893"/>
                      <a:pt x="7710" y="15811"/>
                      <a:pt x="7749" y="15752"/>
                    </a:cubicBezTo>
                    <a:cubicBezTo>
                      <a:pt x="7777" y="15715"/>
                      <a:pt x="7875" y="15740"/>
                      <a:pt x="7859" y="15685"/>
                    </a:cubicBezTo>
                    <a:cubicBezTo>
                      <a:pt x="7847" y="15644"/>
                      <a:pt x="7810" y="15616"/>
                      <a:pt x="7857" y="15569"/>
                    </a:cubicBezTo>
                    <a:cubicBezTo>
                      <a:pt x="7896" y="15532"/>
                      <a:pt x="7777" y="15479"/>
                      <a:pt x="7859" y="15428"/>
                    </a:cubicBezTo>
                    <a:cubicBezTo>
                      <a:pt x="7865" y="15426"/>
                      <a:pt x="7855" y="15388"/>
                      <a:pt x="7841" y="15375"/>
                    </a:cubicBezTo>
                    <a:cubicBezTo>
                      <a:pt x="7777" y="15308"/>
                      <a:pt x="7836" y="15213"/>
                      <a:pt x="7759" y="15147"/>
                    </a:cubicBezTo>
                    <a:cubicBezTo>
                      <a:pt x="7720" y="15111"/>
                      <a:pt x="7788" y="15103"/>
                      <a:pt x="7822" y="15096"/>
                    </a:cubicBezTo>
                    <a:cubicBezTo>
                      <a:pt x="7891" y="15078"/>
                      <a:pt x="7902" y="15023"/>
                      <a:pt x="7881" y="14985"/>
                    </a:cubicBezTo>
                    <a:cubicBezTo>
                      <a:pt x="7781" y="14799"/>
                      <a:pt x="7812" y="14602"/>
                      <a:pt x="7808" y="14410"/>
                    </a:cubicBezTo>
                    <a:cubicBezTo>
                      <a:pt x="7806" y="14296"/>
                      <a:pt x="7832" y="14182"/>
                      <a:pt x="7735" y="14076"/>
                    </a:cubicBezTo>
                    <a:cubicBezTo>
                      <a:pt x="7702" y="14040"/>
                      <a:pt x="7698" y="13942"/>
                      <a:pt x="7729" y="13911"/>
                    </a:cubicBezTo>
                    <a:cubicBezTo>
                      <a:pt x="7863" y="13785"/>
                      <a:pt x="7714" y="13675"/>
                      <a:pt x="7722" y="13559"/>
                    </a:cubicBezTo>
                    <a:cubicBezTo>
                      <a:pt x="7612" y="13425"/>
                      <a:pt x="7651" y="13272"/>
                      <a:pt x="7645" y="13124"/>
                    </a:cubicBezTo>
                    <a:cubicBezTo>
                      <a:pt x="7708" y="13065"/>
                      <a:pt x="7678" y="13012"/>
                      <a:pt x="7655" y="12944"/>
                    </a:cubicBezTo>
                    <a:cubicBezTo>
                      <a:pt x="7625" y="12857"/>
                      <a:pt x="7647" y="12759"/>
                      <a:pt x="7645" y="12667"/>
                    </a:cubicBezTo>
                    <a:cubicBezTo>
                      <a:pt x="7645" y="12572"/>
                      <a:pt x="7645" y="12480"/>
                      <a:pt x="7643" y="12385"/>
                    </a:cubicBezTo>
                    <a:cubicBezTo>
                      <a:pt x="7643" y="12281"/>
                      <a:pt x="7639" y="12177"/>
                      <a:pt x="7637" y="12073"/>
                    </a:cubicBezTo>
                    <a:cubicBezTo>
                      <a:pt x="7531" y="11998"/>
                      <a:pt x="7580" y="11914"/>
                      <a:pt x="7613" y="11829"/>
                    </a:cubicBezTo>
                    <a:cubicBezTo>
                      <a:pt x="7523" y="11759"/>
                      <a:pt x="7682" y="11706"/>
                      <a:pt x="7635" y="11650"/>
                    </a:cubicBezTo>
                    <a:cubicBezTo>
                      <a:pt x="7578" y="11580"/>
                      <a:pt x="7562" y="11505"/>
                      <a:pt x="7547" y="11426"/>
                    </a:cubicBezTo>
                    <a:cubicBezTo>
                      <a:pt x="7543" y="11407"/>
                      <a:pt x="7511" y="11391"/>
                      <a:pt x="7501" y="11369"/>
                    </a:cubicBezTo>
                    <a:cubicBezTo>
                      <a:pt x="7480" y="11328"/>
                      <a:pt x="7586" y="11307"/>
                      <a:pt x="7525" y="11257"/>
                    </a:cubicBezTo>
                    <a:cubicBezTo>
                      <a:pt x="7466" y="11208"/>
                      <a:pt x="7474" y="11157"/>
                      <a:pt x="7523" y="11106"/>
                    </a:cubicBezTo>
                    <a:cubicBezTo>
                      <a:pt x="7562" y="11065"/>
                      <a:pt x="7564" y="11022"/>
                      <a:pt x="7523" y="10982"/>
                    </a:cubicBezTo>
                    <a:cubicBezTo>
                      <a:pt x="7484" y="10941"/>
                      <a:pt x="7490" y="10896"/>
                      <a:pt x="7474" y="10855"/>
                    </a:cubicBezTo>
                    <a:cubicBezTo>
                      <a:pt x="7437" y="10768"/>
                      <a:pt x="7380" y="10689"/>
                      <a:pt x="7515" y="10627"/>
                    </a:cubicBezTo>
                    <a:cubicBezTo>
                      <a:pt x="7562" y="10605"/>
                      <a:pt x="7535" y="10570"/>
                      <a:pt x="7507" y="10544"/>
                    </a:cubicBezTo>
                    <a:cubicBezTo>
                      <a:pt x="7488" y="10526"/>
                      <a:pt x="7466" y="10511"/>
                      <a:pt x="7448" y="10495"/>
                    </a:cubicBezTo>
                    <a:cubicBezTo>
                      <a:pt x="7397" y="10442"/>
                      <a:pt x="7421" y="10420"/>
                      <a:pt x="7494" y="10410"/>
                    </a:cubicBezTo>
                    <a:cubicBezTo>
                      <a:pt x="7511" y="10405"/>
                      <a:pt x="7527" y="10391"/>
                      <a:pt x="7535" y="10373"/>
                    </a:cubicBezTo>
                    <a:cubicBezTo>
                      <a:pt x="7446" y="10269"/>
                      <a:pt x="7492" y="10149"/>
                      <a:pt x="7478" y="10035"/>
                    </a:cubicBezTo>
                    <a:cubicBezTo>
                      <a:pt x="7448" y="9785"/>
                      <a:pt x="7553" y="9526"/>
                      <a:pt x="7399" y="9286"/>
                    </a:cubicBezTo>
                    <a:cubicBezTo>
                      <a:pt x="7393" y="9274"/>
                      <a:pt x="7391" y="9263"/>
                      <a:pt x="7397" y="9251"/>
                    </a:cubicBezTo>
                    <a:cubicBezTo>
                      <a:pt x="7421" y="9200"/>
                      <a:pt x="7466" y="9149"/>
                      <a:pt x="7468" y="9098"/>
                    </a:cubicBezTo>
                    <a:cubicBezTo>
                      <a:pt x="7468" y="9047"/>
                      <a:pt x="7413" y="8995"/>
                      <a:pt x="7403" y="8942"/>
                    </a:cubicBezTo>
                    <a:cubicBezTo>
                      <a:pt x="7393" y="8876"/>
                      <a:pt x="7470" y="8887"/>
                      <a:pt x="7515" y="8872"/>
                    </a:cubicBezTo>
                    <a:cubicBezTo>
                      <a:pt x="7553" y="8858"/>
                      <a:pt x="7558" y="8834"/>
                      <a:pt x="7527" y="8826"/>
                    </a:cubicBezTo>
                    <a:cubicBezTo>
                      <a:pt x="7476" y="8815"/>
                      <a:pt x="7423" y="8813"/>
                      <a:pt x="7372" y="8801"/>
                    </a:cubicBezTo>
                    <a:cubicBezTo>
                      <a:pt x="7321" y="8789"/>
                      <a:pt x="7299" y="8718"/>
                      <a:pt x="7340" y="8691"/>
                    </a:cubicBezTo>
                    <a:cubicBezTo>
                      <a:pt x="7380" y="8663"/>
                      <a:pt x="7448" y="8652"/>
                      <a:pt x="7464" y="8618"/>
                    </a:cubicBezTo>
                    <a:cubicBezTo>
                      <a:pt x="7496" y="8555"/>
                      <a:pt x="7419" y="8518"/>
                      <a:pt x="7378" y="8475"/>
                    </a:cubicBezTo>
                    <a:cubicBezTo>
                      <a:pt x="7360" y="8457"/>
                      <a:pt x="7342" y="8439"/>
                      <a:pt x="7327" y="8422"/>
                    </a:cubicBezTo>
                    <a:cubicBezTo>
                      <a:pt x="7466" y="8378"/>
                      <a:pt x="7319" y="8211"/>
                      <a:pt x="7490" y="8166"/>
                    </a:cubicBezTo>
                    <a:cubicBezTo>
                      <a:pt x="7592" y="8141"/>
                      <a:pt x="7582" y="8103"/>
                      <a:pt x="7482" y="8038"/>
                    </a:cubicBezTo>
                    <a:cubicBezTo>
                      <a:pt x="7476" y="7966"/>
                      <a:pt x="7625" y="7913"/>
                      <a:pt x="7521" y="7826"/>
                    </a:cubicBezTo>
                    <a:cubicBezTo>
                      <a:pt x="7478" y="7789"/>
                      <a:pt x="7509" y="7763"/>
                      <a:pt x="7549" y="7761"/>
                    </a:cubicBezTo>
                    <a:cubicBezTo>
                      <a:pt x="7583" y="7759"/>
                      <a:pt x="7617" y="7758"/>
                      <a:pt x="7652" y="7758"/>
                    </a:cubicBezTo>
                    <a:cubicBezTo>
                      <a:pt x="7686" y="7758"/>
                      <a:pt x="7720" y="7759"/>
                      <a:pt x="7753" y="7761"/>
                    </a:cubicBezTo>
                    <a:cubicBezTo>
                      <a:pt x="7765" y="7765"/>
                      <a:pt x="7777" y="7773"/>
                      <a:pt x="7782" y="7783"/>
                    </a:cubicBezTo>
                    <a:cubicBezTo>
                      <a:pt x="7773" y="7799"/>
                      <a:pt x="7763" y="7820"/>
                      <a:pt x="7745" y="7824"/>
                    </a:cubicBezTo>
                    <a:cubicBezTo>
                      <a:pt x="7712" y="7834"/>
                      <a:pt x="7667" y="7828"/>
                      <a:pt x="7670" y="7871"/>
                    </a:cubicBezTo>
                    <a:cubicBezTo>
                      <a:pt x="7670" y="7881"/>
                      <a:pt x="7714" y="7891"/>
                      <a:pt x="7739" y="7895"/>
                    </a:cubicBezTo>
                    <a:cubicBezTo>
                      <a:pt x="7873" y="7920"/>
                      <a:pt x="7869" y="7920"/>
                      <a:pt x="7885" y="8013"/>
                    </a:cubicBezTo>
                    <a:cubicBezTo>
                      <a:pt x="7898" y="8086"/>
                      <a:pt x="7922" y="8160"/>
                      <a:pt x="7940" y="8233"/>
                    </a:cubicBezTo>
                    <a:cubicBezTo>
                      <a:pt x="7855" y="8321"/>
                      <a:pt x="7898" y="8396"/>
                      <a:pt x="7950" y="8486"/>
                    </a:cubicBezTo>
                    <a:cubicBezTo>
                      <a:pt x="8005" y="8579"/>
                      <a:pt x="8117" y="8683"/>
                      <a:pt x="7975" y="8793"/>
                    </a:cubicBezTo>
                    <a:cubicBezTo>
                      <a:pt x="7944" y="8991"/>
                      <a:pt x="8056" y="9170"/>
                      <a:pt x="8093" y="9361"/>
                    </a:cubicBezTo>
                    <a:cubicBezTo>
                      <a:pt x="8097" y="9385"/>
                      <a:pt x="8153" y="9419"/>
                      <a:pt x="8177" y="9419"/>
                    </a:cubicBezTo>
                    <a:cubicBezTo>
                      <a:pt x="8178" y="9419"/>
                      <a:pt x="8180" y="9418"/>
                      <a:pt x="8181" y="9418"/>
                    </a:cubicBezTo>
                    <a:cubicBezTo>
                      <a:pt x="8223" y="9406"/>
                      <a:pt x="8227" y="9343"/>
                      <a:pt x="8201" y="9331"/>
                    </a:cubicBezTo>
                    <a:cubicBezTo>
                      <a:pt x="8087" y="9274"/>
                      <a:pt x="8242" y="9194"/>
                      <a:pt x="8162" y="9121"/>
                    </a:cubicBezTo>
                    <a:cubicBezTo>
                      <a:pt x="8107" y="9072"/>
                      <a:pt x="8124" y="8968"/>
                      <a:pt x="8166" y="8891"/>
                    </a:cubicBezTo>
                    <a:cubicBezTo>
                      <a:pt x="8176" y="8872"/>
                      <a:pt x="8201" y="8846"/>
                      <a:pt x="8193" y="8832"/>
                    </a:cubicBezTo>
                    <a:cubicBezTo>
                      <a:pt x="8085" y="8596"/>
                      <a:pt x="8154" y="8351"/>
                      <a:pt x="8138" y="8111"/>
                    </a:cubicBezTo>
                    <a:cubicBezTo>
                      <a:pt x="8136" y="8076"/>
                      <a:pt x="8150" y="8027"/>
                      <a:pt x="8128" y="8011"/>
                    </a:cubicBezTo>
                    <a:cubicBezTo>
                      <a:pt x="8038" y="7944"/>
                      <a:pt x="8113" y="7893"/>
                      <a:pt x="8134" y="7834"/>
                    </a:cubicBezTo>
                    <a:cubicBezTo>
                      <a:pt x="8149" y="7794"/>
                      <a:pt x="8135" y="7712"/>
                      <a:pt x="8166" y="7712"/>
                    </a:cubicBezTo>
                    <a:cubicBezTo>
                      <a:pt x="8167" y="7712"/>
                      <a:pt x="8168" y="7712"/>
                      <a:pt x="8170" y="7712"/>
                    </a:cubicBezTo>
                    <a:cubicBezTo>
                      <a:pt x="8248" y="7724"/>
                      <a:pt x="8207" y="7803"/>
                      <a:pt x="8217" y="7852"/>
                    </a:cubicBezTo>
                    <a:cubicBezTo>
                      <a:pt x="8233" y="7930"/>
                      <a:pt x="8185" y="8021"/>
                      <a:pt x="8246" y="8089"/>
                    </a:cubicBezTo>
                    <a:cubicBezTo>
                      <a:pt x="8303" y="8152"/>
                      <a:pt x="8299" y="8217"/>
                      <a:pt x="8299" y="8286"/>
                    </a:cubicBezTo>
                    <a:cubicBezTo>
                      <a:pt x="8301" y="8378"/>
                      <a:pt x="8307" y="8473"/>
                      <a:pt x="8305" y="8565"/>
                    </a:cubicBezTo>
                    <a:cubicBezTo>
                      <a:pt x="8301" y="8638"/>
                      <a:pt x="8354" y="8663"/>
                      <a:pt x="8425" y="8679"/>
                    </a:cubicBezTo>
                    <a:cubicBezTo>
                      <a:pt x="8435" y="8683"/>
                      <a:pt x="8441" y="8691"/>
                      <a:pt x="8445" y="8701"/>
                    </a:cubicBezTo>
                    <a:cubicBezTo>
                      <a:pt x="8390" y="8754"/>
                      <a:pt x="8392" y="8797"/>
                      <a:pt x="8461" y="8840"/>
                    </a:cubicBezTo>
                    <a:cubicBezTo>
                      <a:pt x="8527" y="8878"/>
                      <a:pt x="8537" y="8921"/>
                      <a:pt x="8484" y="8980"/>
                    </a:cubicBezTo>
                    <a:cubicBezTo>
                      <a:pt x="8462" y="9007"/>
                      <a:pt x="8459" y="9045"/>
                      <a:pt x="8470" y="9078"/>
                    </a:cubicBezTo>
                    <a:cubicBezTo>
                      <a:pt x="8502" y="9151"/>
                      <a:pt x="8537" y="9219"/>
                      <a:pt x="8468" y="9290"/>
                    </a:cubicBezTo>
                    <a:cubicBezTo>
                      <a:pt x="8482" y="9447"/>
                      <a:pt x="8419" y="9613"/>
                      <a:pt x="8541" y="9760"/>
                    </a:cubicBezTo>
                    <a:cubicBezTo>
                      <a:pt x="8555" y="9778"/>
                      <a:pt x="8529" y="9825"/>
                      <a:pt x="8510" y="9852"/>
                    </a:cubicBezTo>
                    <a:cubicBezTo>
                      <a:pt x="8457" y="9925"/>
                      <a:pt x="8533" y="9911"/>
                      <a:pt x="8573" y="9925"/>
                    </a:cubicBezTo>
                    <a:cubicBezTo>
                      <a:pt x="8624" y="9947"/>
                      <a:pt x="8606" y="9974"/>
                      <a:pt x="8565" y="9990"/>
                    </a:cubicBezTo>
                    <a:cubicBezTo>
                      <a:pt x="8541" y="10000"/>
                      <a:pt x="8500" y="10004"/>
                      <a:pt x="8496" y="10015"/>
                    </a:cubicBezTo>
                    <a:cubicBezTo>
                      <a:pt x="8482" y="10061"/>
                      <a:pt x="8531" y="10057"/>
                      <a:pt x="8563" y="10066"/>
                    </a:cubicBezTo>
                    <a:cubicBezTo>
                      <a:pt x="8626" y="10086"/>
                      <a:pt x="8633" y="10129"/>
                      <a:pt x="8608" y="10177"/>
                    </a:cubicBezTo>
                    <a:cubicBezTo>
                      <a:pt x="8598" y="10198"/>
                      <a:pt x="8559" y="10222"/>
                      <a:pt x="8565" y="10232"/>
                    </a:cubicBezTo>
                    <a:cubicBezTo>
                      <a:pt x="8687" y="10440"/>
                      <a:pt x="8602" y="10664"/>
                      <a:pt x="8633" y="10880"/>
                    </a:cubicBezTo>
                    <a:cubicBezTo>
                      <a:pt x="8639" y="10925"/>
                      <a:pt x="8630" y="10980"/>
                      <a:pt x="8655" y="11014"/>
                    </a:cubicBezTo>
                    <a:cubicBezTo>
                      <a:pt x="8716" y="11086"/>
                      <a:pt x="8706" y="11167"/>
                      <a:pt x="8708" y="11248"/>
                    </a:cubicBezTo>
                    <a:cubicBezTo>
                      <a:pt x="8710" y="11423"/>
                      <a:pt x="8714" y="11597"/>
                      <a:pt x="8712" y="11770"/>
                    </a:cubicBezTo>
                    <a:cubicBezTo>
                      <a:pt x="8710" y="11853"/>
                      <a:pt x="8767" y="11900"/>
                      <a:pt x="8834" y="11939"/>
                    </a:cubicBezTo>
                    <a:cubicBezTo>
                      <a:pt x="8865" y="11959"/>
                      <a:pt x="8916" y="11955"/>
                      <a:pt x="8944" y="11975"/>
                    </a:cubicBezTo>
                    <a:cubicBezTo>
                      <a:pt x="8968" y="11994"/>
                      <a:pt x="8990" y="12001"/>
                      <a:pt x="9010" y="12001"/>
                    </a:cubicBezTo>
                    <a:cubicBezTo>
                      <a:pt x="9064" y="12001"/>
                      <a:pt x="9106" y="11948"/>
                      <a:pt x="9150" y="11935"/>
                    </a:cubicBezTo>
                    <a:cubicBezTo>
                      <a:pt x="9233" y="11912"/>
                      <a:pt x="9133" y="11871"/>
                      <a:pt x="9123" y="11833"/>
                    </a:cubicBezTo>
                    <a:cubicBezTo>
                      <a:pt x="9095" y="11735"/>
                      <a:pt x="9015" y="11650"/>
                      <a:pt x="9036" y="11538"/>
                    </a:cubicBezTo>
                    <a:cubicBezTo>
                      <a:pt x="9050" y="11479"/>
                      <a:pt x="8993" y="11466"/>
                      <a:pt x="8936" y="11456"/>
                    </a:cubicBezTo>
                    <a:cubicBezTo>
                      <a:pt x="8901" y="11448"/>
                      <a:pt x="8885" y="11424"/>
                      <a:pt x="8905" y="11413"/>
                    </a:cubicBezTo>
                    <a:cubicBezTo>
                      <a:pt x="9074" y="11316"/>
                      <a:pt x="9038" y="11173"/>
                      <a:pt x="9036" y="11035"/>
                    </a:cubicBezTo>
                    <a:cubicBezTo>
                      <a:pt x="9036" y="10967"/>
                      <a:pt x="9038" y="10896"/>
                      <a:pt x="9036" y="10827"/>
                    </a:cubicBezTo>
                    <a:cubicBezTo>
                      <a:pt x="9034" y="10746"/>
                      <a:pt x="9060" y="10646"/>
                      <a:pt x="9015" y="10589"/>
                    </a:cubicBezTo>
                    <a:cubicBezTo>
                      <a:pt x="8962" y="10518"/>
                      <a:pt x="9030" y="10467"/>
                      <a:pt x="9001" y="10406"/>
                    </a:cubicBezTo>
                    <a:cubicBezTo>
                      <a:pt x="8973" y="10346"/>
                      <a:pt x="8999" y="10269"/>
                      <a:pt x="8966" y="10198"/>
                    </a:cubicBezTo>
                    <a:cubicBezTo>
                      <a:pt x="8940" y="10147"/>
                      <a:pt x="8946" y="10088"/>
                      <a:pt x="8903" y="10037"/>
                    </a:cubicBezTo>
                    <a:cubicBezTo>
                      <a:pt x="8838" y="9962"/>
                      <a:pt x="8958" y="9917"/>
                      <a:pt x="8956" y="9850"/>
                    </a:cubicBezTo>
                    <a:cubicBezTo>
                      <a:pt x="8954" y="9803"/>
                      <a:pt x="8971" y="9748"/>
                      <a:pt x="8948" y="9713"/>
                    </a:cubicBezTo>
                    <a:cubicBezTo>
                      <a:pt x="8881" y="9603"/>
                      <a:pt x="8844" y="9500"/>
                      <a:pt x="8946" y="9392"/>
                    </a:cubicBezTo>
                    <a:cubicBezTo>
                      <a:pt x="8958" y="9371"/>
                      <a:pt x="8956" y="9345"/>
                      <a:pt x="8940" y="9328"/>
                    </a:cubicBezTo>
                    <a:cubicBezTo>
                      <a:pt x="8873" y="9259"/>
                      <a:pt x="8879" y="9176"/>
                      <a:pt x="8877" y="9096"/>
                    </a:cubicBezTo>
                    <a:cubicBezTo>
                      <a:pt x="8877" y="9027"/>
                      <a:pt x="8883" y="8956"/>
                      <a:pt x="8877" y="8887"/>
                    </a:cubicBezTo>
                    <a:cubicBezTo>
                      <a:pt x="8871" y="8807"/>
                      <a:pt x="8885" y="8728"/>
                      <a:pt x="8832" y="8652"/>
                    </a:cubicBezTo>
                    <a:cubicBezTo>
                      <a:pt x="8791" y="8595"/>
                      <a:pt x="8903" y="8541"/>
                      <a:pt x="8879" y="8467"/>
                    </a:cubicBezTo>
                    <a:cubicBezTo>
                      <a:pt x="8856" y="8392"/>
                      <a:pt x="8893" y="8304"/>
                      <a:pt x="8826" y="8233"/>
                    </a:cubicBezTo>
                    <a:cubicBezTo>
                      <a:pt x="8785" y="8190"/>
                      <a:pt x="8800" y="8148"/>
                      <a:pt x="8834" y="8107"/>
                    </a:cubicBezTo>
                    <a:cubicBezTo>
                      <a:pt x="8869" y="8068"/>
                      <a:pt x="8891" y="8029"/>
                      <a:pt x="8850" y="7983"/>
                    </a:cubicBezTo>
                    <a:cubicBezTo>
                      <a:pt x="8816" y="7948"/>
                      <a:pt x="8797" y="7903"/>
                      <a:pt x="8793" y="7856"/>
                    </a:cubicBezTo>
                    <a:cubicBezTo>
                      <a:pt x="8767" y="7573"/>
                      <a:pt x="8850" y="7284"/>
                      <a:pt x="8734" y="7007"/>
                    </a:cubicBezTo>
                    <a:cubicBezTo>
                      <a:pt x="8806" y="6946"/>
                      <a:pt x="8802" y="6887"/>
                      <a:pt x="8734" y="6826"/>
                    </a:cubicBezTo>
                    <a:cubicBezTo>
                      <a:pt x="8779" y="6763"/>
                      <a:pt x="8759" y="6712"/>
                      <a:pt x="8720" y="6651"/>
                    </a:cubicBezTo>
                    <a:cubicBezTo>
                      <a:pt x="8700" y="6617"/>
                      <a:pt x="8714" y="6555"/>
                      <a:pt x="8740" y="6519"/>
                    </a:cubicBezTo>
                    <a:cubicBezTo>
                      <a:pt x="8775" y="6470"/>
                      <a:pt x="8771" y="6445"/>
                      <a:pt x="8732" y="6401"/>
                    </a:cubicBezTo>
                    <a:cubicBezTo>
                      <a:pt x="8694" y="6360"/>
                      <a:pt x="8722" y="6313"/>
                      <a:pt x="8759" y="6279"/>
                    </a:cubicBezTo>
                    <a:cubicBezTo>
                      <a:pt x="8789" y="6254"/>
                      <a:pt x="8791" y="6238"/>
                      <a:pt x="8751" y="6230"/>
                    </a:cubicBezTo>
                    <a:cubicBezTo>
                      <a:pt x="8726" y="6222"/>
                      <a:pt x="8698" y="6219"/>
                      <a:pt x="8673" y="6219"/>
                    </a:cubicBezTo>
                    <a:cubicBezTo>
                      <a:pt x="8559" y="6219"/>
                      <a:pt x="8516" y="6262"/>
                      <a:pt x="8582" y="6342"/>
                    </a:cubicBezTo>
                    <a:cubicBezTo>
                      <a:pt x="8635" y="6409"/>
                      <a:pt x="8533" y="6441"/>
                      <a:pt x="8576" y="6486"/>
                    </a:cubicBezTo>
                    <a:cubicBezTo>
                      <a:pt x="8622" y="6531"/>
                      <a:pt x="8620" y="6562"/>
                      <a:pt x="8537" y="6572"/>
                    </a:cubicBezTo>
                    <a:cubicBezTo>
                      <a:pt x="8512" y="6574"/>
                      <a:pt x="8439" y="6600"/>
                      <a:pt x="8510" y="6627"/>
                    </a:cubicBezTo>
                    <a:cubicBezTo>
                      <a:pt x="8580" y="6655"/>
                      <a:pt x="8631" y="6667"/>
                      <a:pt x="8630" y="6739"/>
                    </a:cubicBezTo>
                    <a:cubicBezTo>
                      <a:pt x="8626" y="6820"/>
                      <a:pt x="8630" y="6902"/>
                      <a:pt x="8626" y="6983"/>
                    </a:cubicBezTo>
                    <a:cubicBezTo>
                      <a:pt x="8622" y="7005"/>
                      <a:pt x="8610" y="7024"/>
                      <a:pt x="8592" y="7040"/>
                    </a:cubicBezTo>
                    <a:cubicBezTo>
                      <a:pt x="8549" y="7028"/>
                      <a:pt x="8547" y="6995"/>
                      <a:pt x="8543" y="6961"/>
                    </a:cubicBezTo>
                    <a:cubicBezTo>
                      <a:pt x="8543" y="6952"/>
                      <a:pt x="8519" y="6938"/>
                      <a:pt x="8517" y="6938"/>
                    </a:cubicBezTo>
                    <a:cubicBezTo>
                      <a:pt x="8500" y="6948"/>
                      <a:pt x="8474" y="6959"/>
                      <a:pt x="8470" y="6973"/>
                    </a:cubicBezTo>
                    <a:cubicBezTo>
                      <a:pt x="8466" y="7009"/>
                      <a:pt x="8464" y="7042"/>
                      <a:pt x="8464" y="7077"/>
                    </a:cubicBezTo>
                    <a:cubicBezTo>
                      <a:pt x="8464" y="7087"/>
                      <a:pt x="8447" y="7103"/>
                      <a:pt x="8440" y="7103"/>
                    </a:cubicBezTo>
                    <a:cubicBezTo>
                      <a:pt x="8440" y="7103"/>
                      <a:pt x="8439" y="7103"/>
                      <a:pt x="8439" y="7103"/>
                    </a:cubicBezTo>
                    <a:cubicBezTo>
                      <a:pt x="8421" y="7097"/>
                      <a:pt x="8392" y="7089"/>
                      <a:pt x="8390" y="7077"/>
                    </a:cubicBezTo>
                    <a:cubicBezTo>
                      <a:pt x="8366" y="7001"/>
                      <a:pt x="8415" y="6912"/>
                      <a:pt x="8341" y="6845"/>
                    </a:cubicBezTo>
                    <a:cubicBezTo>
                      <a:pt x="8315" y="6822"/>
                      <a:pt x="8307" y="6808"/>
                      <a:pt x="8331" y="6788"/>
                    </a:cubicBezTo>
                    <a:cubicBezTo>
                      <a:pt x="8413" y="6724"/>
                      <a:pt x="8372" y="6637"/>
                      <a:pt x="8384" y="6559"/>
                    </a:cubicBezTo>
                    <a:cubicBezTo>
                      <a:pt x="8392" y="6509"/>
                      <a:pt x="8490" y="6476"/>
                      <a:pt x="8411" y="6415"/>
                    </a:cubicBezTo>
                    <a:cubicBezTo>
                      <a:pt x="8347" y="6364"/>
                      <a:pt x="8419" y="6272"/>
                      <a:pt x="8343" y="6224"/>
                    </a:cubicBezTo>
                    <a:cubicBezTo>
                      <a:pt x="8215" y="6144"/>
                      <a:pt x="8215" y="6032"/>
                      <a:pt x="8219" y="5912"/>
                    </a:cubicBezTo>
                    <a:cubicBezTo>
                      <a:pt x="8225" y="5737"/>
                      <a:pt x="8219" y="5562"/>
                      <a:pt x="8219" y="5389"/>
                    </a:cubicBezTo>
                    <a:cubicBezTo>
                      <a:pt x="8219" y="5297"/>
                      <a:pt x="8227" y="5206"/>
                      <a:pt x="8148" y="5124"/>
                    </a:cubicBezTo>
                    <a:cubicBezTo>
                      <a:pt x="8122" y="5098"/>
                      <a:pt x="8126" y="5018"/>
                      <a:pt x="8154" y="4996"/>
                    </a:cubicBezTo>
                    <a:cubicBezTo>
                      <a:pt x="8242" y="4921"/>
                      <a:pt x="8144" y="4878"/>
                      <a:pt x="8134" y="4821"/>
                    </a:cubicBezTo>
                    <a:cubicBezTo>
                      <a:pt x="8032" y="4807"/>
                      <a:pt x="8062" y="4713"/>
                      <a:pt x="8008" y="4668"/>
                    </a:cubicBezTo>
                    <a:cubicBezTo>
                      <a:pt x="7953" y="4623"/>
                      <a:pt x="8042" y="4595"/>
                      <a:pt x="8054" y="4556"/>
                    </a:cubicBezTo>
                    <a:cubicBezTo>
                      <a:pt x="8075" y="4491"/>
                      <a:pt x="8097" y="4422"/>
                      <a:pt x="8144" y="4371"/>
                    </a:cubicBezTo>
                    <a:cubicBezTo>
                      <a:pt x="8219" y="4293"/>
                      <a:pt x="8205" y="4267"/>
                      <a:pt x="8091" y="4245"/>
                    </a:cubicBezTo>
                    <a:cubicBezTo>
                      <a:pt x="8042" y="4232"/>
                      <a:pt x="8005" y="4194"/>
                      <a:pt x="7987" y="4147"/>
                    </a:cubicBezTo>
                    <a:cubicBezTo>
                      <a:pt x="7955" y="4029"/>
                      <a:pt x="7995" y="3902"/>
                      <a:pt x="7912" y="3791"/>
                    </a:cubicBezTo>
                    <a:cubicBezTo>
                      <a:pt x="8018" y="3717"/>
                      <a:pt x="7944" y="3656"/>
                      <a:pt x="7898" y="3585"/>
                    </a:cubicBezTo>
                    <a:cubicBezTo>
                      <a:pt x="7865" y="3534"/>
                      <a:pt x="7914" y="3459"/>
                      <a:pt x="7981" y="3422"/>
                    </a:cubicBezTo>
                    <a:cubicBezTo>
                      <a:pt x="8042" y="3387"/>
                      <a:pt x="8046" y="3377"/>
                      <a:pt x="7971" y="3353"/>
                    </a:cubicBezTo>
                    <a:cubicBezTo>
                      <a:pt x="7904" y="3334"/>
                      <a:pt x="7889" y="3300"/>
                      <a:pt x="7893" y="3253"/>
                    </a:cubicBezTo>
                    <a:cubicBezTo>
                      <a:pt x="7898" y="3220"/>
                      <a:pt x="7908" y="3188"/>
                      <a:pt x="7920" y="3157"/>
                    </a:cubicBezTo>
                    <a:cubicBezTo>
                      <a:pt x="7952" y="3169"/>
                      <a:pt x="8001" y="3197"/>
                      <a:pt x="8015" y="3197"/>
                    </a:cubicBezTo>
                    <a:cubicBezTo>
                      <a:pt x="8017" y="3197"/>
                      <a:pt x="8018" y="3196"/>
                      <a:pt x="8018" y="3196"/>
                    </a:cubicBezTo>
                    <a:cubicBezTo>
                      <a:pt x="8087" y="3133"/>
                      <a:pt x="8058" y="2984"/>
                      <a:pt x="7971" y="2933"/>
                    </a:cubicBezTo>
                    <a:cubicBezTo>
                      <a:pt x="7887" y="2884"/>
                      <a:pt x="7881" y="2872"/>
                      <a:pt x="7920" y="2807"/>
                    </a:cubicBezTo>
                    <a:cubicBezTo>
                      <a:pt x="7938" y="2779"/>
                      <a:pt x="7955" y="2752"/>
                      <a:pt x="7973" y="2724"/>
                    </a:cubicBezTo>
                    <a:cubicBezTo>
                      <a:pt x="8034" y="2715"/>
                      <a:pt x="8058" y="2679"/>
                      <a:pt x="8050" y="2630"/>
                    </a:cubicBezTo>
                    <a:cubicBezTo>
                      <a:pt x="8046" y="2597"/>
                      <a:pt x="8040" y="2542"/>
                      <a:pt x="8022" y="2538"/>
                    </a:cubicBezTo>
                    <a:cubicBezTo>
                      <a:pt x="7914" y="2518"/>
                      <a:pt x="7895" y="2435"/>
                      <a:pt x="7851" y="2373"/>
                    </a:cubicBezTo>
                    <a:cubicBezTo>
                      <a:pt x="7832" y="2345"/>
                      <a:pt x="7812" y="2306"/>
                      <a:pt x="7822" y="2282"/>
                    </a:cubicBezTo>
                    <a:cubicBezTo>
                      <a:pt x="7834" y="2257"/>
                      <a:pt x="7881" y="2247"/>
                      <a:pt x="7912" y="2233"/>
                    </a:cubicBezTo>
                    <a:cubicBezTo>
                      <a:pt x="7955" y="2211"/>
                      <a:pt x="7959" y="2188"/>
                      <a:pt x="7912" y="2168"/>
                    </a:cubicBezTo>
                    <a:cubicBezTo>
                      <a:pt x="7891" y="2158"/>
                      <a:pt x="7841" y="2149"/>
                      <a:pt x="7843" y="2147"/>
                    </a:cubicBezTo>
                    <a:cubicBezTo>
                      <a:pt x="7861" y="2088"/>
                      <a:pt x="7885" y="2031"/>
                      <a:pt x="7818" y="1978"/>
                    </a:cubicBezTo>
                    <a:cubicBezTo>
                      <a:pt x="7808" y="1970"/>
                      <a:pt x="7818" y="1932"/>
                      <a:pt x="7830" y="1915"/>
                    </a:cubicBezTo>
                    <a:cubicBezTo>
                      <a:pt x="7847" y="1901"/>
                      <a:pt x="7867" y="1891"/>
                      <a:pt x="7889" y="1885"/>
                    </a:cubicBezTo>
                    <a:cubicBezTo>
                      <a:pt x="7891" y="1816"/>
                      <a:pt x="7893" y="1748"/>
                      <a:pt x="7893" y="1679"/>
                    </a:cubicBezTo>
                    <a:cubicBezTo>
                      <a:pt x="7895" y="1604"/>
                      <a:pt x="7887" y="1539"/>
                      <a:pt x="7775" y="1526"/>
                    </a:cubicBezTo>
                    <a:cubicBezTo>
                      <a:pt x="7735" y="1522"/>
                      <a:pt x="7745" y="1504"/>
                      <a:pt x="7763" y="1476"/>
                    </a:cubicBezTo>
                    <a:cubicBezTo>
                      <a:pt x="7865" y="1313"/>
                      <a:pt x="7792" y="1136"/>
                      <a:pt x="7798" y="965"/>
                    </a:cubicBezTo>
                    <a:cubicBezTo>
                      <a:pt x="7798" y="936"/>
                      <a:pt x="7770" y="908"/>
                      <a:pt x="7723" y="908"/>
                    </a:cubicBezTo>
                    <a:cubicBezTo>
                      <a:pt x="7720" y="908"/>
                      <a:pt x="7717" y="908"/>
                      <a:pt x="7714" y="908"/>
                    </a:cubicBezTo>
                    <a:cubicBezTo>
                      <a:pt x="7705" y="910"/>
                      <a:pt x="7695" y="910"/>
                      <a:pt x="7686" y="910"/>
                    </a:cubicBezTo>
                    <a:cubicBezTo>
                      <a:pt x="7669" y="910"/>
                      <a:pt x="7651" y="908"/>
                      <a:pt x="7633" y="905"/>
                    </a:cubicBezTo>
                    <a:cubicBezTo>
                      <a:pt x="7612" y="897"/>
                      <a:pt x="7594" y="883"/>
                      <a:pt x="7576" y="867"/>
                    </a:cubicBezTo>
                    <a:cubicBezTo>
                      <a:pt x="7598" y="857"/>
                      <a:pt x="7619" y="838"/>
                      <a:pt x="7643" y="836"/>
                    </a:cubicBezTo>
                    <a:cubicBezTo>
                      <a:pt x="7692" y="834"/>
                      <a:pt x="7722" y="808"/>
                      <a:pt x="7724" y="775"/>
                    </a:cubicBezTo>
                    <a:cubicBezTo>
                      <a:pt x="7727" y="692"/>
                      <a:pt x="7724" y="612"/>
                      <a:pt x="7720" y="531"/>
                    </a:cubicBezTo>
                    <a:cubicBezTo>
                      <a:pt x="7716" y="519"/>
                      <a:pt x="7708" y="510"/>
                      <a:pt x="7698" y="504"/>
                    </a:cubicBezTo>
                    <a:cubicBezTo>
                      <a:pt x="7674" y="508"/>
                      <a:pt x="7653" y="517"/>
                      <a:pt x="7633" y="533"/>
                    </a:cubicBezTo>
                    <a:cubicBezTo>
                      <a:pt x="7608" y="570"/>
                      <a:pt x="7582" y="612"/>
                      <a:pt x="7560" y="653"/>
                    </a:cubicBezTo>
                    <a:cubicBezTo>
                      <a:pt x="7550" y="672"/>
                      <a:pt x="7539" y="681"/>
                      <a:pt x="7525" y="681"/>
                    </a:cubicBezTo>
                    <a:cubicBezTo>
                      <a:pt x="7518" y="681"/>
                      <a:pt x="7510" y="679"/>
                      <a:pt x="7501" y="675"/>
                    </a:cubicBezTo>
                    <a:cubicBezTo>
                      <a:pt x="7478" y="662"/>
                      <a:pt x="7455" y="658"/>
                      <a:pt x="7433" y="658"/>
                    </a:cubicBezTo>
                    <a:cubicBezTo>
                      <a:pt x="7360" y="658"/>
                      <a:pt x="7292" y="707"/>
                      <a:pt x="7218" y="707"/>
                    </a:cubicBezTo>
                    <a:cubicBezTo>
                      <a:pt x="7201" y="707"/>
                      <a:pt x="7183" y="705"/>
                      <a:pt x="7165" y="698"/>
                    </a:cubicBezTo>
                    <a:cubicBezTo>
                      <a:pt x="7162" y="697"/>
                      <a:pt x="7159" y="697"/>
                      <a:pt x="7155" y="697"/>
                    </a:cubicBezTo>
                    <a:cubicBezTo>
                      <a:pt x="7128" y="697"/>
                      <a:pt x="7087" y="718"/>
                      <a:pt x="7061" y="736"/>
                    </a:cubicBezTo>
                    <a:cubicBezTo>
                      <a:pt x="7032" y="755"/>
                      <a:pt x="6996" y="779"/>
                      <a:pt x="7020" y="814"/>
                    </a:cubicBezTo>
                    <a:cubicBezTo>
                      <a:pt x="7028" y="830"/>
                      <a:pt x="7067" y="830"/>
                      <a:pt x="7091" y="836"/>
                    </a:cubicBezTo>
                    <a:cubicBezTo>
                      <a:pt x="7103" y="839"/>
                      <a:pt x="7114" y="840"/>
                      <a:pt x="7124" y="840"/>
                    </a:cubicBezTo>
                    <a:cubicBezTo>
                      <a:pt x="7197" y="840"/>
                      <a:pt x="7242" y="773"/>
                      <a:pt x="7313" y="771"/>
                    </a:cubicBezTo>
                    <a:cubicBezTo>
                      <a:pt x="7338" y="775"/>
                      <a:pt x="7362" y="783"/>
                      <a:pt x="7384" y="796"/>
                    </a:cubicBezTo>
                    <a:cubicBezTo>
                      <a:pt x="7378" y="806"/>
                      <a:pt x="7370" y="816"/>
                      <a:pt x="7362" y="824"/>
                    </a:cubicBezTo>
                    <a:cubicBezTo>
                      <a:pt x="7321" y="851"/>
                      <a:pt x="7281" y="889"/>
                      <a:pt x="7234" y="901"/>
                    </a:cubicBezTo>
                    <a:cubicBezTo>
                      <a:pt x="7214" y="907"/>
                      <a:pt x="7191" y="908"/>
                      <a:pt x="7167" y="908"/>
                    </a:cubicBezTo>
                    <a:cubicBezTo>
                      <a:pt x="7141" y="908"/>
                      <a:pt x="7114" y="906"/>
                      <a:pt x="7087" y="906"/>
                    </a:cubicBezTo>
                    <a:cubicBezTo>
                      <a:pt x="7082" y="906"/>
                      <a:pt x="7076" y="906"/>
                      <a:pt x="7071" y="906"/>
                    </a:cubicBezTo>
                    <a:cubicBezTo>
                      <a:pt x="7069" y="906"/>
                      <a:pt x="7066" y="906"/>
                      <a:pt x="7064" y="906"/>
                    </a:cubicBezTo>
                    <a:cubicBezTo>
                      <a:pt x="7027" y="906"/>
                      <a:pt x="6996" y="933"/>
                      <a:pt x="6992" y="969"/>
                    </a:cubicBezTo>
                    <a:cubicBezTo>
                      <a:pt x="6985" y="1015"/>
                      <a:pt x="6996" y="1064"/>
                      <a:pt x="6987" y="1109"/>
                    </a:cubicBezTo>
                    <a:cubicBezTo>
                      <a:pt x="6967" y="1197"/>
                      <a:pt x="7053" y="1258"/>
                      <a:pt x="7063" y="1335"/>
                    </a:cubicBezTo>
                    <a:cubicBezTo>
                      <a:pt x="7073" y="1427"/>
                      <a:pt x="7036" y="1537"/>
                      <a:pt x="7079" y="1612"/>
                    </a:cubicBezTo>
                    <a:cubicBezTo>
                      <a:pt x="7177" y="1779"/>
                      <a:pt x="7140" y="1950"/>
                      <a:pt x="7154" y="2119"/>
                    </a:cubicBezTo>
                    <a:cubicBezTo>
                      <a:pt x="7156" y="2166"/>
                      <a:pt x="7136" y="2219"/>
                      <a:pt x="7158" y="2257"/>
                    </a:cubicBezTo>
                    <a:cubicBezTo>
                      <a:pt x="7195" y="2319"/>
                      <a:pt x="7240" y="2375"/>
                      <a:pt x="7232" y="2449"/>
                    </a:cubicBezTo>
                    <a:cubicBezTo>
                      <a:pt x="7226" y="2506"/>
                      <a:pt x="7211" y="2587"/>
                      <a:pt x="7246" y="2616"/>
                    </a:cubicBezTo>
                    <a:cubicBezTo>
                      <a:pt x="7334" y="2691"/>
                      <a:pt x="7230" y="2740"/>
                      <a:pt x="7240" y="2799"/>
                    </a:cubicBezTo>
                    <a:cubicBezTo>
                      <a:pt x="7246" y="2830"/>
                      <a:pt x="7289" y="2858"/>
                      <a:pt x="7287" y="2887"/>
                    </a:cubicBezTo>
                    <a:cubicBezTo>
                      <a:pt x="7287" y="2917"/>
                      <a:pt x="7252" y="2942"/>
                      <a:pt x="7232" y="2968"/>
                    </a:cubicBezTo>
                    <a:cubicBezTo>
                      <a:pt x="7220" y="2984"/>
                      <a:pt x="7206" y="2992"/>
                      <a:pt x="7194" y="2992"/>
                    </a:cubicBezTo>
                    <a:cubicBezTo>
                      <a:pt x="7184" y="2992"/>
                      <a:pt x="7175" y="2987"/>
                      <a:pt x="7167" y="2978"/>
                    </a:cubicBezTo>
                    <a:cubicBezTo>
                      <a:pt x="7140" y="2946"/>
                      <a:pt x="7077" y="2939"/>
                      <a:pt x="7099" y="2872"/>
                    </a:cubicBezTo>
                    <a:cubicBezTo>
                      <a:pt x="7122" y="2796"/>
                      <a:pt x="7092" y="2755"/>
                      <a:pt x="7031" y="2755"/>
                    </a:cubicBezTo>
                    <a:cubicBezTo>
                      <a:pt x="7015" y="2755"/>
                      <a:pt x="6997" y="2758"/>
                      <a:pt x="6977" y="2764"/>
                    </a:cubicBezTo>
                    <a:cubicBezTo>
                      <a:pt x="6939" y="2775"/>
                      <a:pt x="6902" y="2785"/>
                      <a:pt x="6863" y="2793"/>
                    </a:cubicBezTo>
                    <a:cubicBezTo>
                      <a:pt x="6854" y="2794"/>
                      <a:pt x="6846" y="2795"/>
                      <a:pt x="6838" y="2795"/>
                    </a:cubicBezTo>
                    <a:cubicBezTo>
                      <a:pt x="6784" y="2795"/>
                      <a:pt x="6740" y="2768"/>
                      <a:pt x="6745" y="2730"/>
                    </a:cubicBezTo>
                    <a:cubicBezTo>
                      <a:pt x="6776" y="2496"/>
                      <a:pt x="6641" y="2284"/>
                      <a:pt x="6635" y="2054"/>
                    </a:cubicBezTo>
                    <a:cubicBezTo>
                      <a:pt x="6635" y="2044"/>
                      <a:pt x="6599" y="2035"/>
                      <a:pt x="6578" y="2025"/>
                    </a:cubicBezTo>
                    <a:cubicBezTo>
                      <a:pt x="6574" y="1968"/>
                      <a:pt x="6574" y="1911"/>
                      <a:pt x="6578" y="1854"/>
                    </a:cubicBezTo>
                    <a:cubicBezTo>
                      <a:pt x="6590" y="1754"/>
                      <a:pt x="6558" y="1673"/>
                      <a:pt x="6460" y="1612"/>
                    </a:cubicBezTo>
                    <a:cubicBezTo>
                      <a:pt x="6413" y="1583"/>
                      <a:pt x="6407" y="1537"/>
                      <a:pt x="6409" y="1490"/>
                    </a:cubicBezTo>
                    <a:cubicBezTo>
                      <a:pt x="6413" y="1421"/>
                      <a:pt x="6413" y="1351"/>
                      <a:pt x="6411" y="1282"/>
                    </a:cubicBezTo>
                    <a:cubicBezTo>
                      <a:pt x="6409" y="1140"/>
                      <a:pt x="6407" y="1142"/>
                      <a:pt x="6202" y="1117"/>
                    </a:cubicBezTo>
                    <a:cubicBezTo>
                      <a:pt x="6151" y="1105"/>
                      <a:pt x="6102" y="1089"/>
                      <a:pt x="6057" y="1068"/>
                    </a:cubicBezTo>
                    <a:cubicBezTo>
                      <a:pt x="6050" y="1065"/>
                      <a:pt x="6042" y="1063"/>
                      <a:pt x="6034" y="1063"/>
                    </a:cubicBezTo>
                    <a:cubicBezTo>
                      <a:pt x="6018" y="1063"/>
                      <a:pt x="6003" y="1071"/>
                      <a:pt x="6002" y="1091"/>
                    </a:cubicBezTo>
                    <a:cubicBezTo>
                      <a:pt x="5996" y="1160"/>
                      <a:pt x="6000" y="1229"/>
                      <a:pt x="6002" y="1298"/>
                    </a:cubicBezTo>
                    <a:cubicBezTo>
                      <a:pt x="6004" y="1390"/>
                      <a:pt x="6067" y="1439"/>
                      <a:pt x="6161" y="1469"/>
                    </a:cubicBezTo>
                    <a:cubicBezTo>
                      <a:pt x="6145" y="1498"/>
                      <a:pt x="6126" y="1526"/>
                      <a:pt x="6104" y="1551"/>
                    </a:cubicBezTo>
                    <a:cubicBezTo>
                      <a:pt x="6075" y="1579"/>
                      <a:pt x="6054" y="1593"/>
                      <a:pt x="6035" y="1593"/>
                    </a:cubicBezTo>
                    <a:cubicBezTo>
                      <a:pt x="6016" y="1593"/>
                      <a:pt x="6000" y="1580"/>
                      <a:pt x="5980" y="1553"/>
                    </a:cubicBezTo>
                    <a:cubicBezTo>
                      <a:pt x="5908" y="1447"/>
                      <a:pt x="5809" y="1347"/>
                      <a:pt x="5827" y="1209"/>
                    </a:cubicBezTo>
                    <a:cubicBezTo>
                      <a:pt x="5827" y="1176"/>
                      <a:pt x="5813" y="1142"/>
                      <a:pt x="5788" y="1117"/>
                    </a:cubicBezTo>
                    <a:cubicBezTo>
                      <a:pt x="5768" y="1094"/>
                      <a:pt x="5742" y="1069"/>
                      <a:pt x="5711" y="1069"/>
                    </a:cubicBezTo>
                    <a:cubicBezTo>
                      <a:pt x="5695" y="1069"/>
                      <a:pt x="5678" y="1075"/>
                      <a:pt x="5660" y="1089"/>
                    </a:cubicBezTo>
                    <a:cubicBezTo>
                      <a:pt x="5646" y="1101"/>
                      <a:pt x="5634" y="1108"/>
                      <a:pt x="5625" y="1108"/>
                    </a:cubicBezTo>
                    <a:cubicBezTo>
                      <a:pt x="5613" y="1108"/>
                      <a:pt x="5605" y="1099"/>
                      <a:pt x="5601" y="1081"/>
                    </a:cubicBezTo>
                    <a:cubicBezTo>
                      <a:pt x="5593" y="1048"/>
                      <a:pt x="5589" y="1015"/>
                      <a:pt x="5587" y="981"/>
                    </a:cubicBezTo>
                    <a:cubicBezTo>
                      <a:pt x="5583" y="940"/>
                      <a:pt x="5562" y="920"/>
                      <a:pt x="5513" y="916"/>
                    </a:cubicBezTo>
                    <a:cubicBezTo>
                      <a:pt x="5510" y="916"/>
                      <a:pt x="5507" y="916"/>
                      <a:pt x="5504" y="916"/>
                    </a:cubicBezTo>
                    <a:cubicBezTo>
                      <a:pt x="5454" y="916"/>
                      <a:pt x="5422" y="951"/>
                      <a:pt x="5424" y="1007"/>
                    </a:cubicBezTo>
                    <a:cubicBezTo>
                      <a:pt x="5424" y="1030"/>
                      <a:pt x="5416" y="1062"/>
                      <a:pt x="5432" y="1075"/>
                    </a:cubicBezTo>
                    <a:cubicBezTo>
                      <a:pt x="5509" y="1142"/>
                      <a:pt x="5481" y="1193"/>
                      <a:pt x="5407" y="1241"/>
                    </a:cubicBezTo>
                    <a:cubicBezTo>
                      <a:pt x="5346" y="1280"/>
                      <a:pt x="5334" y="1335"/>
                      <a:pt x="5340" y="1396"/>
                    </a:cubicBezTo>
                    <a:cubicBezTo>
                      <a:pt x="5346" y="1457"/>
                      <a:pt x="5340" y="1508"/>
                      <a:pt x="5285" y="1555"/>
                    </a:cubicBezTo>
                    <a:cubicBezTo>
                      <a:pt x="5257" y="1580"/>
                      <a:pt x="5241" y="1593"/>
                      <a:pt x="5223" y="1593"/>
                    </a:cubicBezTo>
                    <a:cubicBezTo>
                      <a:pt x="5205" y="1593"/>
                      <a:pt x="5186" y="1582"/>
                      <a:pt x="5155" y="1559"/>
                    </a:cubicBezTo>
                    <a:cubicBezTo>
                      <a:pt x="5104" y="1524"/>
                      <a:pt x="5094" y="1494"/>
                      <a:pt x="5145" y="1451"/>
                    </a:cubicBezTo>
                    <a:cubicBezTo>
                      <a:pt x="5196" y="1410"/>
                      <a:pt x="5165" y="1368"/>
                      <a:pt x="5131" y="1329"/>
                    </a:cubicBezTo>
                    <a:cubicBezTo>
                      <a:pt x="5090" y="1280"/>
                      <a:pt x="5029" y="1258"/>
                      <a:pt x="4962" y="1243"/>
                    </a:cubicBezTo>
                    <a:cubicBezTo>
                      <a:pt x="4980" y="1182"/>
                      <a:pt x="4998" y="1121"/>
                      <a:pt x="5012" y="1058"/>
                    </a:cubicBezTo>
                    <a:cubicBezTo>
                      <a:pt x="5033" y="973"/>
                      <a:pt x="4960" y="910"/>
                      <a:pt x="4929" y="840"/>
                    </a:cubicBezTo>
                    <a:lnTo>
                      <a:pt x="4929" y="840"/>
                    </a:lnTo>
                    <a:lnTo>
                      <a:pt x="4933" y="842"/>
                    </a:lnTo>
                    <a:lnTo>
                      <a:pt x="4933" y="834"/>
                    </a:lnTo>
                    <a:cubicBezTo>
                      <a:pt x="4955" y="828"/>
                      <a:pt x="4984" y="824"/>
                      <a:pt x="4988" y="816"/>
                    </a:cubicBezTo>
                    <a:cubicBezTo>
                      <a:pt x="4998" y="777"/>
                      <a:pt x="4964" y="775"/>
                      <a:pt x="4933" y="773"/>
                    </a:cubicBezTo>
                    <a:lnTo>
                      <a:pt x="4933" y="765"/>
                    </a:lnTo>
                    <a:lnTo>
                      <a:pt x="4925" y="767"/>
                    </a:lnTo>
                    <a:cubicBezTo>
                      <a:pt x="4915" y="710"/>
                      <a:pt x="4875" y="696"/>
                      <a:pt x="4829" y="696"/>
                    </a:cubicBezTo>
                    <a:cubicBezTo>
                      <a:pt x="4812" y="696"/>
                      <a:pt x="4795" y="698"/>
                      <a:pt x="4778" y="700"/>
                    </a:cubicBezTo>
                    <a:cubicBezTo>
                      <a:pt x="4688" y="708"/>
                      <a:pt x="4626" y="777"/>
                      <a:pt x="4525" y="777"/>
                    </a:cubicBezTo>
                    <a:cubicBezTo>
                      <a:pt x="4522" y="777"/>
                      <a:pt x="4519" y="777"/>
                      <a:pt x="4516" y="777"/>
                    </a:cubicBezTo>
                    <a:cubicBezTo>
                      <a:pt x="4430" y="777"/>
                      <a:pt x="4402" y="910"/>
                      <a:pt x="4475" y="965"/>
                    </a:cubicBezTo>
                    <a:cubicBezTo>
                      <a:pt x="4493" y="979"/>
                      <a:pt x="4528" y="975"/>
                      <a:pt x="4548" y="989"/>
                    </a:cubicBezTo>
                    <a:cubicBezTo>
                      <a:pt x="4616" y="1028"/>
                      <a:pt x="4611" y="1077"/>
                      <a:pt x="4534" y="1115"/>
                    </a:cubicBezTo>
                    <a:cubicBezTo>
                      <a:pt x="4512" y="1125"/>
                      <a:pt x="4471" y="1127"/>
                      <a:pt x="4465" y="1140"/>
                    </a:cubicBezTo>
                    <a:cubicBezTo>
                      <a:pt x="4447" y="1188"/>
                      <a:pt x="4499" y="1180"/>
                      <a:pt x="4530" y="1189"/>
                    </a:cubicBezTo>
                    <a:cubicBezTo>
                      <a:pt x="4565" y="1203"/>
                      <a:pt x="4599" y="1223"/>
                      <a:pt x="4628" y="1246"/>
                    </a:cubicBezTo>
                    <a:cubicBezTo>
                      <a:pt x="4642" y="1262"/>
                      <a:pt x="4654" y="1282"/>
                      <a:pt x="4662" y="1301"/>
                    </a:cubicBezTo>
                    <a:cubicBezTo>
                      <a:pt x="4638" y="1313"/>
                      <a:pt x="4615" y="1321"/>
                      <a:pt x="4589" y="1325"/>
                    </a:cubicBezTo>
                    <a:cubicBezTo>
                      <a:pt x="4571" y="1326"/>
                      <a:pt x="4553" y="1327"/>
                      <a:pt x="4535" y="1327"/>
                    </a:cubicBezTo>
                    <a:cubicBezTo>
                      <a:pt x="4499" y="1327"/>
                      <a:pt x="4463" y="1325"/>
                      <a:pt x="4426" y="1325"/>
                    </a:cubicBezTo>
                    <a:cubicBezTo>
                      <a:pt x="4278" y="1319"/>
                      <a:pt x="4225" y="1296"/>
                      <a:pt x="4198" y="1176"/>
                    </a:cubicBezTo>
                    <a:cubicBezTo>
                      <a:pt x="4176" y="1070"/>
                      <a:pt x="4088" y="995"/>
                      <a:pt x="4056" y="899"/>
                    </a:cubicBezTo>
                    <a:cubicBezTo>
                      <a:pt x="4045" y="855"/>
                      <a:pt x="4033" y="812"/>
                      <a:pt x="4027" y="769"/>
                    </a:cubicBezTo>
                    <a:cubicBezTo>
                      <a:pt x="4086" y="761"/>
                      <a:pt x="4164" y="781"/>
                      <a:pt x="4180" y="704"/>
                    </a:cubicBezTo>
                    <a:cubicBezTo>
                      <a:pt x="4198" y="625"/>
                      <a:pt x="4271" y="592"/>
                      <a:pt x="4322" y="539"/>
                    </a:cubicBezTo>
                    <a:cubicBezTo>
                      <a:pt x="4339" y="519"/>
                      <a:pt x="4330" y="508"/>
                      <a:pt x="4308" y="484"/>
                    </a:cubicBezTo>
                    <a:cubicBezTo>
                      <a:pt x="4263" y="437"/>
                      <a:pt x="4202" y="412"/>
                      <a:pt x="4139" y="412"/>
                    </a:cubicBezTo>
                    <a:cubicBezTo>
                      <a:pt x="4123" y="412"/>
                      <a:pt x="4106" y="413"/>
                      <a:pt x="4090" y="417"/>
                    </a:cubicBezTo>
                    <a:cubicBezTo>
                      <a:pt x="4049" y="423"/>
                      <a:pt x="4021" y="447"/>
                      <a:pt x="4060" y="484"/>
                    </a:cubicBezTo>
                    <a:cubicBezTo>
                      <a:pt x="4096" y="517"/>
                      <a:pt x="4086" y="547"/>
                      <a:pt x="4041" y="555"/>
                    </a:cubicBezTo>
                    <a:cubicBezTo>
                      <a:pt x="4017" y="559"/>
                      <a:pt x="3997" y="561"/>
                      <a:pt x="3979" y="561"/>
                    </a:cubicBezTo>
                    <a:cubicBezTo>
                      <a:pt x="3909" y="561"/>
                      <a:pt x="3881" y="527"/>
                      <a:pt x="3854" y="441"/>
                    </a:cubicBezTo>
                    <a:cubicBezTo>
                      <a:pt x="3844" y="409"/>
                      <a:pt x="3826" y="356"/>
                      <a:pt x="3809" y="356"/>
                    </a:cubicBezTo>
                    <a:cubicBezTo>
                      <a:pt x="3693" y="346"/>
                      <a:pt x="3685" y="282"/>
                      <a:pt x="3685" y="209"/>
                    </a:cubicBezTo>
                    <a:lnTo>
                      <a:pt x="3685" y="138"/>
                    </a:lnTo>
                    <a:cubicBezTo>
                      <a:pt x="3685" y="99"/>
                      <a:pt x="3663" y="77"/>
                      <a:pt x="3616" y="71"/>
                    </a:cubicBezTo>
                    <a:cubicBezTo>
                      <a:pt x="3612" y="71"/>
                      <a:pt x="3608" y="70"/>
                      <a:pt x="3604" y="70"/>
                    </a:cubicBezTo>
                    <a:cubicBezTo>
                      <a:pt x="3557" y="70"/>
                      <a:pt x="3519" y="113"/>
                      <a:pt x="3528" y="162"/>
                    </a:cubicBezTo>
                    <a:cubicBezTo>
                      <a:pt x="3532" y="195"/>
                      <a:pt x="3542" y="228"/>
                      <a:pt x="3557" y="260"/>
                    </a:cubicBezTo>
                    <a:cubicBezTo>
                      <a:pt x="3569" y="287"/>
                      <a:pt x="3606" y="305"/>
                      <a:pt x="3569" y="344"/>
                    </a:cubicBezTo>
                    <a:cubicBezTo>
                      <a:pt x="3512" y="411"/>
                      <a:pt x="3506" y="468"/>
                      <a:pt x="3628" y="492"/>
                    </a:cubicBezTo>
                    <a:cubicBezTo>
                      <a:pt x="3679" y="504"/>
                      <a:pt x="3716" y="618"/>
                      <a:pt x="3685" y="635"/>
                    </a:cubicBezTo>
                    <a:cubicBezTo>
                      <a:pt x="3595" y="686"/>
                      <a:pt x="3523" y="766"/>
                      <a:pt x="3403" y="766"/>
                    </a:cubicBezTo>
                    <a:cubicBezTo>
                      <a:pt x="3394" y="766"/>
                      <a:pt x="3384" y="766"/>
                      <a:pt x="3374" y="765"/>
                    </a:cubicBezTo>
                    <a:cubicBezTo>
                      <a:pt x="3317" y="759"/>
                      <a:pt x="3272" y="722"/>
                      <a:pt x="3290" y="673"/>
                    </a:cubicBezTo>
                    <a:cubicBezTo>
                      <a:pt x="3300" y="641"/>
                      <a:pt x="3351" y="596"/>
                      <a:pt x="3343" y="588"/>
                    </a:cubicBezTo>
                    <a:cubicBezTo>
                      <a:pt x="3245" y="500"/>
                      <a:pt x="3314" y="382"/>
                      <a:pt x="3268" y="291"/>
                    </a:cubicBezTo>
                    <a:cubicBezTo>
                      <a:pt x="3219" y="189"/>
                      <a:pt x="3137" y="99"/>
                      <a:pt x="3066" y="4"/>
                    </a:cubicBezTo>
                    <a:cubicBezTo>
                      <a:pt x="3064" y="1"/>
                      <a:pt x="3058" y="1"/>
                      <a:pt x="3050" y="1"/>
                    </a:cubicBezTo>
                    <a:close/>
                  </a:path>
                </a:pathLst>
              </a:custGeom>
              <a:solidFill>
                <a:srgbClr val="947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9288;p81">
                <a:extLst>
                  <a:ext uri="{FF2B5EF4-FFF2-40B4-BE49-F238E27FC236}">
                    <a16:creationId xmlns:a16="http://schemas.microsoft.com/office/drawing/2014/main" id="{1C1A6BC0-0A86-6C73-9CEB-22E9E016F352}"/>
                  </a:ext>
                </a:extLst>
              </p:cNvPr>
              <p:cNvSpPr/>
              <p:nvPr/>
            </p:nvSpPr>
            <p:spPr>
              <a:xfrm rot="-5400000">
                <a:off x="6211987" y="258861"/>
                <a:ext cx="991750" cy="2567226"/>
              </a:xfrm>
              <a:custGeom>
                <a:avLst/>
                <a:gdLst/>
                <a:ahLst/>
                <a:cxnLst/>
                <a:rect l="l" t="t" r="r" b="b"/>
                <a:pathLst>
                  <a:path w="9233" h="26396" extrusionOk="0">
                    <a:moveTo>
                      <a:pt x="3050" y="1"/>
                    </a:moveTo>
                    <a:cubicBezTo>
                      <a:pt x="3042" y="1"/>
                      <a:pt x="3033" y="1"/>
                      <a:pt x="3027" y="2"/>
                    </a:cubicBezTo>
                    <a:cubicBezTo>
                      <a:pt x="2982" y="6"/>
                      <a:pt x="2939" y="42"/>
                      <a:pt x="2894" y="42"/>
                    </a:cubicBezTo>
                    <a:cubicBezTo>
                      <a:pt x="2871" y="42"/>
                      <a:pt x="2848" y="33"/>
                      <a:pt x="2824" y="6"/>
                    </a:cubicBezTo>
                    <a:cubicBezTo>
                      <a:pt x="2773" y="44"/>
                      <a:pt x="2700" y="71"/>
                      <a:pt x="2704" y="138"/>
                    </a:cubicBezTo>
                    <a:cubicBezTo>
                      <a:pt x="2718" y="297"/>
                      <a:pt x="2647" y="427"/>
                      <a:pt x="2518" y="537"/>
                    </a:cubicBezTo>
                    <a:cubicBezTo>
                      <a:pt x="2486" y="563"/>
                      <a:pt x="2490" y="566"/>
                      <a:pt x="2514" y="647"/>
                    </a:cubicBezTo>
                    <a:cubicBezTo>
                      <a:pt x="2516" y="659"/>
                      <a:pt x="2531" y="667"/>
                      <a:pt x="2531" y="677"/>
                    </a:cubicBezTo>
                    <a:cubicBezTo>
                      <a:pt x="2547" y="816"/>
                      <a:pt x="2569" y="956"/>
                      <a:pt x="2410" y="1056"/>
                    </a:cubicBezTo>
                    <a:cubicBezTo>
                      <a:pt x="2356" y="1089"/>
                      <a:pt x="2423" y="1111"/>
                      <a:pt x="2437" y="1138"/>
                    </a:cubicBezTo>
                    <a:cubicBezTo>
                      <a:pt x="2455" y="1170"/>
                      <a:pt x="2468" y="1209"/>
                      <a:pt x="2433" y="1231"/>
                    </a:cubicBezTo>
                    <a:cubicBezTo>
                      <a:pt x="2425" y="1235"/>
                      <a:pt x="2418" y="1237"/>
                      <a:pt x="2410" y="1237"/>
                    </a:cubicBezTo>
                    <a:cubicBezTo>
                      <a:pt x="2383" y="1237"/>
                      <a:pt x="2361" y="1210"/>
                      <a:pt x="2341" y="1193"/>
                    </a:cubicBezTo>
                    <a:cubicBezTo>
                      <a:pt x="2301" y="1160"/>
                      <a:pt x="2256" y="1131"/>
                      <a:pt x="2235" y="1089"/>
                    </a:cubicBezTo>
                    <a:cubicBezTo>
                      <a:pt x="2223" y="1072"/>
                      <a:pt x="2262" y="1034"/>
                      <a:pt x="2278" y="1007"/>
                    </a:cubicBezTo>
                    <a:cubicBezTo>
                      <a:pt x="2176" y="983"/>
                      <a:pt x="2103" y="903"/>
                      <a:pt x="1987" y="903"/>
                    </a:cubicBezTo>
                    <a:cubicBezTo>
                      <a:pt x="1934" y="905"/>
                      <a:pt x="1885" y="926"/>
                      <a:pt x="1849" y="963"/>
                    </a:cubicBezTo>
                    <a:cubicBezTo>
                      <a:pt x="1822" y="989"/>
                      <a:pt x="1704" y="1288"/>
                      <a:pt x="1718" y="1313"/>
                    </a:cubicBezTo>
                    <a:cubicBezTo>
                      <a:pt x="1777" y="1417"/>
                      <a:pt x="1800" y="1526"/>
                      <a:pt x="1818" y="1638"/>
                    </a:cubicBezTo>
                    <a:cubicBezTo>
                      <a:pt x="1820" y="1645"/>
                      <a:pt x="1834" y="1651"/>
                      <a:pt x="1844" y="1659"/>
                    </a:cubicBezTo>
                    <a:cubicBezTo>
                      <a:pt x="1851" y="1649"/>
                      <a:pt x="1867" y="1641"/>
                      <a:pt x="1867" y="1632"/>
                    </a:cubicBezTo>
                    <a:cubicBezTo>
                      <a:pt x="1879" y="1565"/>
                      <a:pt x="1887" y="1496"/>
                      <a:pt x="1899" y="1429"/>
                    </a:cubicBezTo>
                    <a:cubicBezTo>
                      <a:pt x="1901" y="1421"/>
                      <a:pt x="1914" y="1414"/>
                      <a:pt x="1922" y="1408"/>
                    </a:cubicBezTo>
                    <a:cubicBezTo>
                      <a:pt x="1932" y="1415"/>
                      <a:pt x="1948" y="1425"/>
                      <a:pt x="1948" y="1435"/>
                    </a:cubicBezTo>
                    <a:cubicBezTo>
                      <a:pt x="1971" y="1724"/>
                      <a:pt x="2013" y="1708"/>
                      <a:pt x="1710" y="1887"/>
                    </a:cubicBezTo>
                    <a:cubicBezTo>
                      <a:pt x="1700" y="1893"/>
                      <a:pt x="1682" y="1893"/>
                      <a:pt x="1673" y="1899"/>
                    </a:cubicBezTo>
                    <a:cubicBezTo>
                      <a:pt x="1621" y="1928"/>
                      <a:pt x="1639" y="1974"/>
                      <a:pt x="1637" y="2015"/>
                    </a:cubicBezTo>
                    <a:cubicBezTo>
                      <a:pt x="1635" y="2017"/>
                      <a:pt x="1631" y="2019"/>
                      <a:pt x="1629" y="2019"/>
                    </a:cubicBezTo>
                    <a:cubicBezTo>
                      <a:pt x="1629" y="2023"/>
                      <a:pt x="1627" y="2025"/>
                      <a:pt x="1627" y="2027"/>
                    </a:cubicBezTo>
                    <a:cubicBezTo>
                      <a:pt x="1582" y="2031"/>
                      <a:pt x="1557" y="2050"/>
                      <a:pt x="1555" y="2090"/>
                    </a:cubicBezTo>
                    <a:lnTo>
                      <a:pt x="1545" y="2090"/>
                    </a:lnTo>
                    <a:lnTo>
                      <a:pt x="1545" y="2093"/>
                    </a:lnTo>
                    <a:cubicBezTo>
                      <a:pt x="1496" y="2086"/>
                      <a:pt x="1447" y="2080"/>
                      <a:pt x="1401" y="2068"/>
                    </a:cubicBezTo>
                    <a:cubicBezTo>
                      <a:pt x="1381" y="2063"/>
                      <a:pt x="1362" y="2043"/>
                      <a:pt x="1343" y="2043"/>
                    </a:cubicBezTo>
                    <a:cubicBezTo>
                      <a:pt x="1332" y="2043"/>
                      <a:pt x="1322" y="2050"/>
                      <a:pt x="1311" y="2068"/>
                    </a:cubicBezTo>
                    <a:cubicBezTo>
                      <a:pt x="1307" y="2080"/>
                      <a:pt x="1307" y="2092"/>
                      <a:pt x="1311" y="2101"/>
                    </a:cubicBezTo>
                    <a:cubicBezTo>
                      <a:pt x="1319" y="2141"/>
                      <a:pt x="1348" y="2156"/>
                      <a:pt x="1394" y="2156"/>
                    </a:cubicBezTo>
                    <a:cubicBezTo>
                      <a:pt x="1443" y="2156"/>
                      <a:pt x="1494" y="2156"/>
                      <a:pt x="1545" y="2158"/>
                    </a:cubicBezTo>
                    <a:lnTo>
                      <a:pt x="1545" y="2164"/>
                    </a:lnTo>
                    <a:lnTo>
                      <a:pt x="1555" y="2164"/>
                    </a:lnTo>
                    <a:cubicBezTo>
                      <a:pt x="1557" y="2204"/>
                      <a:pt x="1580" y="2225"/>
                      <a:pt x="1627" y="2227"/>
                    </a:cubicBezTo>
                    <a:cubicBezTo>
                      <a:pt x="1627" y="2229"/>
                      <a:pt x="1627" y="2231"/>
                      <a:pt x="1629" y="2235"/>
                    </a:cubicBezTo>
                    <a:lnTo>
                      <a:pt x="1637" y="2237"/>
                    </a:lnTo>
                    <a:cubicBezTo>
                      <a:pt x="1625" y="2292"/>
                      <a:pt x="1647" y="2351"/>
                      <a:pt x="1692" y="2386"/>
                    </a:cubicBezTo>
                    <a:cubicBezTo>
                      <a:pt x="1728" y="2414"/>
                      <a:pt x="1718" y="2451"/>
                      <a:pt x="1696" y="2479"/>
                    </a:cubicBezTo>
                    <a:cubicBezTo>
                      <a:pt x="1683" y="2500"/>
                      <a:pt x="1662" y="2508"/>
                      <a:pt x="1640" y="2508"/>
                    </a:cubicBezTo>
                    <a:cubicBezTo>
                      <a:pt x="1623" y="2508"/>
                      <a:pt x="1605" y="2503"/>
                      <a:pt x="1590" y="2496"/>
                    </a:cubicBezTo>
                    <a:cubicBezTo>
                      <a:pt x="1561" y="2483"/>
                      <a:pt x="1537" y="2458"/>
                      <a:pt x="1507" y="2458"/>
                    </a:cubicBezTo>
                    <a:cubicBezTo>
                      <a:pt x="1492" y="2458"/>
                      <a:pt x="1477" y="2464"/>
                      <a:pt x="1458" y="2479"/>
                    </a:cubicBezTo>
                    <a:cubicBezTo>
                      <a:pt x="1409" y="2522"/>
                      <a:pt x="1360" y="2576"/>
                      <a:pt x="1297" y="2576"/>
                    </a:cubicBezTo>
                    <a:cubicBezTo>
                      <a:pt x="1266" y="2576"/>
                      <a:pt x="1232" y="2562"/>
                      <a:pt x="1193" y="2528"/>
                    </a:cubicBezTo>
                    <a:cubicBezTo>
                      <a:pt x="1127" y="2547"/>
                      <a:pt x="1070" y="2586"/>
                      <a:pt x="998" y="2586"/>
                    </a:cubicBezTo>
                    <a:cubicBezTo>
                      <a:pt x="991" y="2586"/>
                      <a:pt x="983" y="2586"/>
                      <a:pt x="975" y="2585"/>
                    </a:cubicBezTo>
                    <a:cubicBezTo>
                      <a:pt x="958" y="2626"/>
                      <a:pt x="931" y="2648"/>
                      <a:pt x="892" y="2648"/>
                    </a:cubicBezTo>
                    <a:cubicBezTo>
                      <a:pt x="873" y="2648"/>
                      <a:pt x="852" y="2643"/>
                      <a:pt x="828" y="2632"/>
                    </a:cubicBezTo>
                    <a:cubicBezTo>
                      <a:pt x="810" y="2623"/>
                      <a:pt x="782" y="2601"/>
                      <a:pt x="762" y="2601"/>
                    </a:cubicBezTo>
                    <a:cubicBezTo>
                      <a:pt x="751" y="2601"/>
                      <a:pt x="743" y="2608"/>
                      <a:pt x="741" y="2628"/>
                    </a:cubicBezTo>
                    <a:cubicBezTo>
                      <a:pt x="723" y="2817"/>
                      <a:pt x="588" y="2942"/>
                      <a:pt x="448" y="3070"/>
                    </a:cubicBezTo>
                    <a:cubicBezTo>
                      <a:pt x="405" y="3110"/>
                      <a:pt x="415" y="3123"/>
                      <a:pt x="517" y="3139"/>
                    </a:cubicBezTo>
                    <a:cubicBezTo>
                      <a:pt x="568" y="3149"/>
                      <a:pt x="623" y="3143"/>
                      <a:pt x="647" y="3200"/>
                    </a:cubicBezTo>
                    <a:cubicBezTo>
                      <a:pt x="684" y="3284"/>
                      <a:pt x="751" y="3357"/>
                      <a:pt x="735" y="3459"/>
                    </a:cubicBezTo>
                    <a:cubicBezTo>
                      <a:pt x="721" y="3562"/>
                      <a:pt x="731" y="3668"/>
                      <a:pt x="735" y="3772"/>
                    </a:cubicBezTo>
                    <a:cubicBezTo>
                      <a:pt x="737" y="3809"/>
                      <a:pt x="765" y="3833"/>
                      <a:pt x="812" y="3839"/>
                    </a:cubicBezTo>
                    <a:cubicBezTo>
                      <a:pt x="843" y="3845"/>
                      <a:pt x="910" y="3848"/>
                      <a:pt x="857" y="3900"/>
                    </a:cubicBezTo>
                    <a:cubicBezTo>
                      <a:pt x="818" y="3931"/>
                      <a:pt x="774" y="3959"/>
                      <a:pt x="729" y="3980"/>
                    </a:cubicBezTo>
                    <a:cubicBezTo>
                      <a:pt x="651" y="4025"/>
                      <a:pt x="621" y="4086"/>
                      <a:pt x="657" y="4151"/>
                    </a:cubicBezTo>
                    <a:cubicBezTo>
                      <a:pt x="684" y="4202"/>
                      <a:pt x="719" y="4251"/>
                      <a:pt x="747" y="4302"/>
                    </a:cubicBezTo>
                    <a:cubicBezTo>
                      <a:pt x="763" y="4330"/>
                      <a:pt x="824" y="4352"/>
                      <a:pt x="780" y="4385"/>
                    </a:cubicBezTo>
                    <a:cubicBezTo>
                      <a:pt x="700" y="4448"/>
                      <a:pt x="772" y="4554"/>
                      <a:pt x="688" y="4607"/>
                    </a:cubicBezTo>
                    <a:cubicBezTo>
                      <a:pt x="576" y="4682"/>
                      <a:pt x="562" y="4778"/>
                      <a:pt x="564" y="4886"/>
                    </a:cubicBezTo>
                    <a:cubicBezTo>
                      <a:pt x="564" y="4949"/>
                      <a:pt x="499" y="4986"/>
                      <a:pt x="440" y="5014"/>
                    </a:cubicBezTo>
                    <a:cubicBezTo>
                      <a:pt x="423" y="5022"/>
                      <a:pt x="408" y="5026"/>
                      <a:pt x="393" y="5026"/>
                    </a:cubicBezTo>
                    <a:cubicBezTo>
                      <a:pt x="357" y="5026"/>
                      <a:pt x="326" y="5004"/>
                      <a:pt x="297" y="4980"/>
                    </a:cubicBezTo>
                    <a:cubicBezTo>
                      <a:pt x="279" y="4966"/>
                      <a:pt x="257" y="4959"/>
                      <a:pt x="235" y="4959"/>
                    </a:cubicBezTo>
                    <a:cubicBezTo>
                      <a:pt x="218" y="4959"/>
                      <a:pt x="201" y="4963"/>
                      <a:pt x="187" y="4973"/>
                    </a:cubicBezTo>
                    <a:cubicBezTo>
                      <a:pt x="134" y="5010"/>
                      <a:pt x="85" y="5049"/>
                      <a:pt x="36" y="5090"/>
                    </a:cubicBezTo>
                    <a:cubicBezTo>
                      <a:pt x="0" y="5120"/>
                      <a:pt x="22" y="5146"/>
                      <a:pt x="34" y="5179"/>
                    </a:cubicBezTo>
                    <a:cubicBezTo>
                      <a:pt x="93" y="5342"/>
                      <a:pt x="151" y="5499"/>
                      <a:pt x="169" y="5676"/>
                    </a:cubicBezTo>
                    <a:cubicBezTo>
                      <a:pt x="191" y="5900"/>
                      <a:pt x="309" y="6114"/>
                      <a:pt x="470" y="6299"/>
                    </a:cubicBezTo>
                    <a:cubicBezTo>
                      <a:pt x="497" y="6327"/>
                      <a:pt x="531" y="6346"/>
                      <a:pt x="568" y="6354"/>
                    </a:cubicBezTo>
                    <a:cubicBezTo>
                      <a:pt x="613" y="6366"/>
                      <a:pt x="641" y="6388"/>
                      <a:pt x="643" y="6425"/>
                    </a:cubicBezTo>
                    <a:cubicBezTo>
                      <a:pt x="649" y="6551"/>
                      <a:pt x="774" y="6657"/>
                      <a:pt x="727" y="6790"/>
                    </a:cubicBezTo>
                    <a:cubicBezTo>
                      <a:pt x="702" y="6869"/>
                      <a:pt x="796" y="6914"/>
                      <a:pt x="800" y="6983"/>
                    </a:cubicBezTo>
                    <a:cubicBezTo>
                      <a:pt x="802" y="7044"/>
                      <a:pt x="710" y="7103"/>
                      <a:pt x="800" y="7164"/>
                    </a:cubicBezTo>
                    <a:cubicBezTo>
                      <a:pt x="833" y="7392"/>
                      <a:pt x="934" y="7612"/>
                      <a:pt x="898" y="7846"/>
                    </a:cubicBezTo>
                    <a:cubicBezTo>
                      <a:pt x="894" y="7869"/>
                      <a:pt x="883" y="7903"/>
                      <a:pt x="896" y="7915"/>
                    </a:cubicBezTo>
                    <a:cubicBezTo>
                      <a:pt x="993" y="7997"/>
                      <a:pt x="997" y="8074"/>
                      <a:pt x="890" y="8150"/>
                    </a:cubicBezTo>
                    <a:cubicBezTo>
                      <a:pt x="906" y="8333"/>
                      <a:pt x="843" y="8522"/>
                      <a:pt x="963" y="8695"/>
                    </a:cubicBezTo>
                    <a:cubicBezTo>
                      <a:pt x="983" y="8724"/>
                      <a:pt x="975" y="8767"/>
                      <a:pt x="943" y="8789"/>
                    </a:cubicBezTo>
                    <a:cubicBezTo>
                      <a:pt x="904" y="8819"/>
                      <a:pt x="885" y="8866"/>
                      <a:pt x="890" y="8915"/>
                    </a:cubicBezTo>
                    <a:cubicBezTo>
                      <a:pt x="906" y="9062"/>
                      <a:pt x="851" y="9218"/>
                      <a:pt x="973" y="9349"/>
                    </a:cubicBezTo>
                    <a:cubicBezTo>
                      <a:pt x="977" y="9455"/>
                      <a:pt x="979" y="9559"/>
                      <a:pt x="981" y="9664"/>
                    </a:cubicBezTo>
                    <a:cubicBezTo>
                      <a:pt x="983" y="9778"/>
                      <a:pt x="1071" y="9874"/>
                      <a:pt x="1059" y="9996"/>
                    </a:cubicBezTo>
                    <a:cubicBezTo>
                      <a:pt x="1044" y="10157"/>
                      <a:pt x="1057" y="10322"/>
                      <a:pt x="1057" y="10485"/>
                    </a:cubicBezTo>
                    <a:cubicBezTo>
                      <a:pt x="1057" y="10566"/>
                      <a:pt x="1040" y="10648"/>
                      <a:pt x="1116" y="10715"/>
                    </a:cubicBezTo>
                    <a:cubicBezTo>
                      <a:pt x="1122" y="10721"/>
                      <a:pt x="1103" y="10754"/>
                      <a:pt x="1087" y="10768"/>
                    </a:cubicBezTo>
                    <a:cubicBezTo>
                      <a:pt x="1034" y="10817"/>
                      <a:pt x="1173" y="10857"/>
                      <a:pt x="1093" y="10910"/>
                    </a:cubicBezTo>
                    <a:cubicBezTo>
                      <a:pt x="1046" y="10941"/>
                      <a:pt x="1055" y="10994"/>
                      <a:pt x="1057" y="11039"/>
                    </a:cubicBezTo>
                    <a:cubicBezTo>
                      <a:pt x="1061" y="11098"/>
                      <a:pt x="1061" y="11157"/>
                      <a:pt x="1061" y="11214"/>
                    </a:cubicBezTo>
                    <a:cubicBezTo>
                      <a:pt x="1061" y="11354"/>
                      <a:pt x="1065" y="11495"/>
                      <a:pt x="1057" y="11635"/>
                    </a:cubicBezTo>
                    <a:cubicBezTo>
                      <a:pt x="1054" y="11686"/>
                      <a:pt x="1022" y="11737"/>
                      <a:pt x="1004" y="11788"/>
                    </a:cubicBezTo>
                    <a:cubicBezTo>
                      <a:pt x="1134" y="11910"/>
                      <a:pt x="987" y="12095"/>
                      <a:pt x="1138" y="12211"/>
                    </a:cubicBezTo>
                    <a:cubicBezTo>
                      <a:pt x="1128" y="12279"/>
                      <a:pt x="1168" y="12352"/>
                      <a:pt x="1116" y="12415"/>
                    </a:cubicBezTo>
                    <a:cubicBezTo>
                      <a:pt x="1046" y="12501"/>
                      <a:pt x="1046" y="12580"/>
                      <a:pt x="1111" y="12672"/>
                    </a:cubicBezTo>
                    <a:cubicBezTo>
                      <a:pt x="1142" y="12716"/>
                      <a:pt x="1138" y="12782"/>
                      <a:pt x="1138" y="12839"/>
                    </a:cubicBezTo>
                    <a:cubicBezTo>
                      <a:pt x="1142" y="13024"/>
                      <a:pt x="1138" y="13211"/>
                      <a:pt x="1138" y="13398"/>
                    </a:cubicBezTo>
                    <a:cubicBezTo>
                      <a:pt x="1138" y="13457"/>
                      <a:pt x="1114" y="13531"/>
                      <a:pt x="1148" y="13571"/>
                    </a:cubicBezTo>
                    <a:cubicBezTo>
                      <a:pt x="1268" y="13708"/>
                      <a:pt x="1211" y="13861"/>
                      <a:pt x="1224" y="14009"/>
                    </a:cubicBezTo>
                    <a:cubicBezTo>
                      <a:pt x="1230" y="14078"/>
                      <a:pt x="1234" y="14140"/>
                      <a:pt x="1274" y="14207"/>
                    </a:cubicBezTo>
                    <a:cubicBezTo>
                      <a:pt x="1325" y="14290"/>
                      <a:pt x="1317" y="14396"/>
                      <a:pt x="1254" y="14471"/>
                    </a:cubicBezTo>
                    <a:cubicBezTo>
                      <a:pt x="1236" y="14496"/>
                      <a:pt x="1230" y="14508"/>
                      <a:pt x="1254" y="14532"/>
                    </a:cubicBezTo>
                    <a:cubicBezTo>
                      <a:pt x="1307" y="14581"/>
                      <a:pt x="1303" y="14634"/>
                      <a:pt x="1256" y="14687"/>
                    </a:cubicBezTo>
                    <a:cubicBezTo>
                      <a:pt x="1209" y="14742"/>
                      <a:pt x="1221" y="14795"/>
                      <a:pt x="1238" y="14852"/>
                    </a:cubicBezTo>
                    <a:cubicBezTo>
                      <a:pt x="1311" y="15096"/>
                      <a:pt x="1311" y="15096"/>
                      <a:pt x="1250" y="15318"/>
                    </a:cubicBezTo>
                    <a:cubicBezTo>
                      <a:pt x="1240" y="15337"/>
                      <a:pt x="1232" y="15359"/>
                      <a:pt x="1228" y="15382"/>
                    </a:cubicBezTo>
                    <a:cubicBezTo>
                      <a:pt x="1224" y="15487"/>
                      <a:pt x="1244" y="15595"/>
                      <a:pt x="1221" y="15697"/>
                    </a:cubicBezTo>
                    <a:cubicBezTo>
                      <a:pt x="1197" y="15797"/>
                      <a:pt x="1329" y="15882"/>
                      <a:pt x="1242" y="15980"/>
                    </a:cubicBezTo>
                    <a:cubicBezTo>
                      <a:pt x="1238" y="15982"/>
                      <a:pt x="1256" y="15998"/>
                      <a:pt x="1264" y="16007"/>
                    </a:cubicBezTo>
                    <a:cubicBezTo>
                      <a:pt x="1311" y="16070"/>
                      <a:pt x="1309" y="16135"/>
                      <a:pt x="1272" y="16204"/>
                    </a:cubicBezTo>
                    <a:cubicBezTo>
                      <a:pt x="1175" y="16381"/>
                      <a:pt x="1224" y="16564"/>
                      <a:pt x="1246" y="16746"/>
                    </a:cubicBezTo>
                    <a:cubicBezTo>
                      <a:pt x="1340" y="16854"/>
                      <a:pt x="1327" y="16961"/>
                      <a:pt x="1248" y="17071"/>
                    </a:cubicBezTo>
                    <a:cubicBezTo>
                      <a:pt x="1211" y="17124"/>
                      <a:pt x="1201" y="17187"/>
                      <a:pt x="1242" y="17234"/>
                    </a:cubicBezTo>
                    <a:cubicBezTo>
                      <a:pt x="1289" y="17289"/>
                      <a:pt x="1311" y="17360"/>
                      <a:pt x="1301" y="17430"/>
                    </a:cubicBezTo>
                    <a:cubicBezTo>
                      <a:pt x="1289" y="17554"/>
                      <a:pt x="1333" y="17688"/>
                      <a:pt x="1230" y="17800"/>
                    </a:cubicBezTo>
                    <a:cubicBezTo>
                      <a:pt x="1285" y="17914"/>
                      <a:pt x="1309" y="18039"/>
                      <a:pt x="1303" y="18167"/>
                    </a:cubicBezTo>
                    <a:cubicBezTo>
                      <a:pt x="1297" y="18248"/>
                      <a:pt x="1311" y="18328"/>
                      <a:pt x="1250" y="18401"/>
                    </a:cubicBezTo>
                    <a:cubicBezTo>
                      <a:pt x="1207" y="18448"/>
                      <a:pt x="1207" y="18519"/>
                      <a:pt x="1248" y="18566"/>
                    </a:cubicBezTo>
                    <a:cubicBezTo>
                      <a:pt x="1301" y="18629"/>
                      <a:pt x="1297" y="18696"/>
                      <a:pt x="1299" y="18765"/>
                    </a:cubicBezTo>
                    <a:cubicBezTo>
                      <a:pt x="1301" y="18916"/>
                      <a:pt x="1299" y="19067"/>
                      <a:pt x="1299" y="19219"/>
                    </a:cubicBezTo>
                    <a:cubicBezTo>
                      <a:pt x="1299" y="19301"/>
                      <a:pt x="1307" y="19382"/>
                      <a:pt x="1309" y="19464"/>
                    </a:cubicBezTo>
                    <a:cubicBezTo>
                      <a:pt x="1309" y="19535"/>
                      <a:pt x="1301" y="19606"/>
                      <a:pt x="1360" y="19663"/>
                    </a:cubicBezTo>
                    <a:cubicBezTo>
                      <a:pt x="1435" y="19734"/>
                      <a:pt x="1268" y="19796"/>
                      <a:pt x="1358" y="19885"/>
                    </a:cubicBezTo>
                    <a:cubicBezTo>
                      <a:pt x="1415" y="19940"/>
                      <a:pt x="1403" y="20036"/>
                      <a:pt x="1356" y="20115"/>
                    </a:cubicBezTo>
                    <a:cubicBezTo>
                      <a:pt x="1276" y="20246"/>
                      <a:pt x="1272" y="20378"/>
                      <a:pt x="1364" y="20508"/>
                    </a:cubicBezTo>
                    <a:cubicBezTo>
                      <a:pt x="1388" y="20537"/>
                      <a:pt x="1386" y="20579"/>
                      <a:pt x="1358" y="20604"/>
                    </a:cubicBezTo>
                    <a:cubicBezTo>
                      <a:pt x="1291" y="20675"/>
                      <a:pt x="1274" y="20752"/>
                      <a:pt x="1344" y="20826"/>
                    </a:cubicBezTo>
                    <a:cubicBezTo>
                      <a:pt x="1415" y="20899"/>
                      <a:pt x="1374" y="21003"/>
                      <a:pt x="1452" y="21084"/>
                    </a:cubicBezTo>
                    <a:cubicBezTo>
                      <a:pt x="1494" y="21125"/>
                      <a:pt x="1466" y="21217"/>
                      <a:pt x="1470" y="21286"/>
                    </a:cubicBezTo>
                    <a:cubicBezTo>
                      <a:pt x="1470" y="21321"/>
                      <a:pt x="1456" y="21365"/>
                      <a:pt x="1474" y="21390"/>
                    </a:cubicBezTo>
                    <a:cubicBezTo>
                      <a:pt x="1592" y="21551"/>
                      <a:pt x="1535" y="21730"/>
                      <a:pt x="1545" y="21901"/>
                    </a:cubicBezTo>
                    <a:cubicBezTo>
                      <a:pt x="1559" y="22145"/>
                      <a:pt x="1549" y="22389"/>
                      <a:pt x="1551" y="22634"/>
                    </a:cubicBezTo>
                    <a:cubicBezTo>
                      <a:pt x="1551" y="22691"/>
                      <a:pt x="1529" y="22766"/>
                      <a:pt x="1563" y="22805"/>
                    </a:cubicBezTo>
                    <a:cubicBezTo>
                      <a:pt x="1657" y="22911"/>
                      <a:pt x="1627" y="23029"/>
                      <a:pt x="1625" y="23141"/>
                    </a:cubicBezTo>
                    <a:cubicBezTo>
                      <a:pt x="1620" y="23249"/>
                      <a:pt x="1667" y="23353"/>
                      <a:pt x="1753" y="23422"/>
                    </a:cubicBezTo>
                    <a:cubicBezTo>
                      <a:pt x="1804" y="23466"/>
                      <a:pt x="1692" y="23542"/>
                      <a:pt x="1777" y="23593"/>
                    </a:cubicBezTo>
                    <a:cubicBezTo>
                      <a:pt x="1769" y="23601"/>
                      <a:pt x="1759" y="23617"/>
                      <a:pt x="1751" y="23617"/>
                    </a:cubicBezTo>
                    <a:cubicBezTo>
                      <a:pt x="1637" y="23621"/>
                      <a:pt x="1629" y="23684"/>
                      <a:pt x="1631" y="23760"/>
                    </a:cubicBezTo>
                    <a:cubicBezTo>
                      <a:pt x="1633" y="23835"/>
                      <a:pt x="1494" y="23888"/>
                      <a:pt x="1588" y="23978"/>
                    </a:cubicBezTo>
                    <a:cubicBezTo>
                      <a:pt x="1627" y="24014"/>
                      <a:pt x="1621" y="24053"/>
                      <a:pt x="1602" y="24104"/>
                    </a:cubicBezTo>
                    <a:cubicBezTo>
                      <a:pt x="1531" y="24285"/>
                      <a:pt x="1535" y="24311"/>
                      <a:pt x="1590" y="24470"/>
                    </a:cubicBezTo>
                    <a:cubicBezTo>
                      <a:pt x="1602" y="24501"/>
                      <a:pt x="1629" y="24548"/>
                      <a:pt x="1616" y="24562"/>
                    </a:cubicBezTo>
                    <a:cubicBezTo>
                      <a:pt x="1517" y="24653"/>
                      <a:pt x="1557" y="24761"/>
                      <a:pt x="1547" y="24863"/>
                    </a:cubicBezTo>
                    <a:cubicBezTo>
                      <a:pt x="1539" y="24934"/>
                      <a:pt x="1551" y="25002"/>
                      <a:pt x="1623" y="25051"/>
                    </a:cubicBezTo>
                    <a:cubicBezTo>
                      <a:pt x="1635" y="25057"/>
                      <a:pt x="1645" y="25065"/>
                      <a:pt x="1651" y="25075"/>
                    </a:cubicBezTo>
                    <a:cubicBezTo>
                      <a:pt x="1673" y="25116"/>
                      <a:pt x="1696" y="25158"/>
                      <a:pt x="1724" y="25197"/>
                    </a:cubicBezTo>
                    <a:cubicBezTo>
                      <a:pt x="1735" y="25212"/>
                      <a:pt x="1746" y="25217"/>
                      <a:pt x="1756" y="25217"/>
                    </a:cubicBezTo>
                    <a:cubicBezTo>
                      <a:pt x="1784" y="25217"/>
                      <a:pt x="1808" y="25178"/>
                      <a:pt x="1834" y="25178"/>
                    </a:cubicBezTo>
                    <a:cubicBezTo>
                      <a:pt x="1839" y="25178"/>
                      <a:pt x="1844" y="25179"/>
                      <a:pt x="1849" y="25183"/>
                    </a:cubicBezTo>
                    <a:cubicBezTo>
                      <a:pt x="1934" y="25242"/>
                      <a:pt x="2011" y="25309"/>
                      <a:pt x="2095" y="25368"/>
                    </a:cubicBezTo>
                    <a:cubicBezTo>
                      <a:pt x="2098" y="25371"/>
                      <a:pt x="2104" y="25372"/>
                      <a:pt x="2111" y="25372"/>
                    </a:cubicBezTo>
                    <a:cubicBezTo>
                      <a:pt x="2129" y="25372"/>
                      <a:pt x="2155" y="25364"/>
                      <a:pt x="2168" y="25354"/>
                    </a:cubicBezTo>
                    <a:cubicBezTo>
                      <a:pt x="2185" y="25342"/>
                      <a:pt x="2203" y="25309"/>
                      <a:pt x="2195" y="25299"/>
                    </a:cubicBezTo>
                    <a:cubicBezTo>
                      <a:pt x="2103" y="25185"/>
                      <a:pt x="2123" y="25057"/>
                      <a:pt x="2123" y="24932"/>
                    </a:cubicBezTo>
                    <a:cubicBezTo>
                      <a:pt x="2123" y="24839"/>
                      <a:pt x="2125" y="24745"/>
                      <a:pt x="2127" y="24653"/>
                    </a:cubicBezTo>
                    <a:cubicBezTo>
                      <a:pt x="2248" y="24556"/>
                      <a:pt x="2095" y="24468"/>
                      <a:pt x="2117" y="24368"/>
                    </a:cubicBezTo>
                    <a:cubicBezTo>
                      <a:pt x="2138" y="24267"/>
                      <a:pt x="2144" y="24157"/>
                      <a:pt x="2050" y="24069"/>
                    </a:cubicBezTo>
                    <a:cubicBezTo>
                      <a:pt x="2046" y="23900"/>
                      <a:pt x="1995" y="23717"/>
                      <a:pt x="2197" y="23593"/>
                    </a:cubicBezTo>
                    <a:cubicBezTo>
                      <a:pt x="2207" y="23530"/>
                      <a:pt x="2239" y="23485"/>
                      <a:pt x="2321" y="23477"/>
                    </a:cubicBezTo>
                    <a:cubicBezTo>
                      <a:pt x="2355" y="23383"/>
                      <a:pt x="2474" y="23318"/>
                      <a:pt x="2457" y="23206"/>
                    </a:cubicBezTo>
                    <a:cubicBezTo>
                      <a:pt x="2476" y="23198"/>
                      <a:pt x="2498" y="23190"/>
                      <a:pt x="2520" y="23181"/>
                    </a:cubicBezTo>
                    <a:cubicBezTo>
                      <a:pt x="2539" y="23173"/>
                      <a:pt x="2563" y="23157"/>
                      <a:pt x="2584" y="23145"/>
                    </a:cubicBezTo>
                    <a:cubicBezTo>
                      <a:pt x="2596" y="23165"/>
                      <a:pt x="2604" y="23186"/>
                      <a:pt x="2610" y="23210"/>
                    </a:cubicBezTo>
                    <a:cubicBezTo>
                      <a:pt x="2616" y="23255"/>
                      <a:pt x="2616" y="23302"/>
                      <a:pt x="2575" y="23340"/>
                    </a:cubicBezTo>
                    <a:cubicBezTo>
                      <a:pt x="2520" y="23391"/>
                      <a:pt x="2524" y="23442"/>
                      <a:pt x="2582" y="23489"/>
                    </a:cubicBezTo>
                    <a:cubicBezTo>
                      <a:pt x="2610" y="23509"/>
                      <a:pt x="2614" y="23524"/>
                      <a:pt x="2590" y="23544"/>
                    </a:cubicBezTo>
                    <a:cubicBezTo>
                      <a:pt x="2535" y="23587"/>
                      <a:pt x="2502" y="23650"/>
                      <a:pt x="2537" y="23701"/>
                    </a:cubicBezTo>
                    <a:cubicBezTo>
                      <a:pt x="2630" y="23829"/>
                      <a:pt x="2618" y="23967"/>
                      <a:pt x="2618" y="24104"/>
                    </a:cubicBezTo>
                    <a:cubicBezTo>
                      <a:pt x="2618" y="24218"/>
                      <a:pt x="2612" y="24328"/>
                      <a:pt x="2683" y="24440"/>
                    </a:cubicBezTo>
                    <a:cubicBezTo>
                      <a:pt x="2726" y="24513"/>
                      <a:pt x="2714" y="24607"/>
                      <a:pt x="2655" y="24670"/>
                    </a:cubicBezTo>
                    <a:cubicBezTo>
                      <a:pt x="2604" y="24725"/>
                      <a:pt x="2687" y="24749"/>
                      <a:pt x="2687" y="24786"/>
                    </a:cubicBezTo>
                    <a:cubicBezTo>
                      <a:pt x="2687" y="24837"/>
                      <a:pt x="2632" y="24904"/>
                      <a:pt x="2655" y="24939"/>
                    </a:cubicBezTo>
                    <a:cubicBezTo>
                      <a:pt x="2726" y="25051"/>
                      <a:pt x="2683" y="25167"/>
                      <a:pt x="2696" y="25279"/>
                    </a:cubicBezTo>
                    <a:cubicBezTo>
                      <a:pt x="2704" y="25356"/>
                      <a:pt x="2647" y="25370"/>
                      <a:pt x="2569" y="25376"/>
                    </a:cubicBezTo>
                    <a:cubicBezTo>
                      <a:pt x="2478" y="25382"/>
                      <a:pt x="2423" y="25456"/>
                      <a:pt x="2459" y="25517"/>
                    </a:cubicBezTo>
                    <a:cubicBezTo>
                      <a:pt x="2488" y="25566"/>
                      <a:pt x="2535" y="25610"/>
                      <a:pt x="2579" y="25655"/>
                    </a:cubicBezTo>
                    <a:cubicBezTo>
                      <a:pt x="2600" y="25678"/>
                      <a:pt x="2606" y="25704"/>
                      <a:pt x="2579" y="25708"/>
                    </a:cubicBezTo>
                    <a:cubicBezTo>
                      <a:pt x="2392" y="25743"/>
                      <a:pt x="2468" y="25867"/>
                      <a:pt x="2453" y="25959"/>
                    </a:cubicBezTo>
                    <a:cubicBezTo>
                      <a:pt x="2431" y="26079"/>
                      <a:pt x="2476" y="26183"/>
                      <a:pt x="2529" y="26290"/>
                    </a:cubicBezTo>
                    <a:cubicBezTo>
                      <a:pt x="2549" y="26325"/>
                      <a:pt x="2514" y="26388"/>
                      <a:pt x="2582" y="26396"/>
                    </a:cubicBezTo>
                    <a:cubicBezTo>
                      <a:pt x="2584" y="26396"/>
                      <a:pt x="2586" y="26396"/>
                      <a:pt x="2587" y="26396"/>
                    </a:cubicBezTo>
                    <a:cubicBezTo>
                      <a:pt x="2622" y="26396"/>
                      <a:pt x="2660" y="26359"/>
                      <a:pt x="2683" y="26333"/>
                    </a:cubicBezTo>
                    <a:cubicBezTo>
                      <a:pt x="2732" y="26280"/>
                      <a:pt x="2767" y="26219"/>
                      <a:pt x="2816" y="26166"/>
                    </a:cubicBezTo>
                    <a:cubicBezTo>
                      <a:pt x="2829" y="26152"/>
                      <a:pt x="2848" y="26145"/>
                      <a:pt x="2868" y="26145"/>
                    </a:cubicBezTo>
                    <a:cubicBezTo>
                      <a:pt x="2887" y="26145"/>
                      <a:pt x="2908" y="26151"/>
                      <a:pt x="2926" y="26162"/>
                    </a:cubicBezTo>
                    <a:cubicBezTo>
                      <a:pt x="2950" y="26175"/>
                      <a:pt x="2975" y="26195"/>
                      <a:pt x="2995" y="26195"/>
                    </a:cubicBezTo>
                    <a:cubicBezTo>
                      <a:pt x="3010" y="26195"/>
                      <a:pt x="3023" y="26183"/>
                      <a:pt x="3029" y="26146"/>
                    </a:cubicBezTo>
                    <a:cubicBezTo>
                      <a:pt x="3034" y="26089"/>
                      <a:pt x="3038" y="26030"/>
                      <a:pt x="3036" y="25973"/>
                    </a:cubicBezTo>
                    <a:cubicBezTo>
                      <a:pt x="3036" y="25924"/>
                      <a:pt x="3058" y="25877"/>
                      <a:pt x="3095" y="25847"/>
                    </a:cubicBezTo>
                    <a:cubicBezTo>
                      <a:pt x="3253" y="25716"/>
                      <a:pt x="3284" y="25551"/>
                      <a:pt x="3288" y="25374"/>
                    </a:cubicBezTo>
                    <a:cubicBezTo>
                      <a:pt x="3289" y="25336"/>
                      <a:pt x="3299" y="25324"/>
                      <a:pt x="3314" y="25324"/>
                    </a:cubicBezTo>
                    <a:cubicBezTo>
                      <a:pt x="3335" y="25324"/>
                      <a:pt x="3363" y="25346"/>
                      <a:pt x="3386" y="25358"/>
                    </a:cubicBezTo>
                    <a:cubicBezTo>
                      <a:pt x="3401" y="25368"/>
                      <a:pt x="3418" y="25372"/>
                      <a:pt x="3435" y="25372"/>
                    </a:cubicBezTo>
                    <a:cubicBezTo>
                      <a:pt x="3456" y="25372"/>
                      <a:pt x="3478" y="25365"/>
                      <a:pt x="3494" y="25350"/>
                    </a:cubicBezTo>
                    <a:cubicBezTo>
                      <a:pt x="3502" y="25342"/>
                      <a:pt x="3483" y="25315"/>
                      <a:pt x="3479" y="25295"/>
                    </a:cubicBezTo>
                    <a:cubicBezTo>
                      <a:pt x="3467" y="25252"/>
                      <a:pt x="3459" y="25209"/>
                      <a:pt x="3451" y="25165"/>
                    </a:cubicBezTo>
                    <a:cubicBezTo>
                      <a:pt x="3473" y="25156"/>
                      <a:pt x="3504" y="25148"/>
                      <a:pt x="3506" y="25136"/>
                    </a:cubicBezTo>
                    <a:cubicBezTo>
                      <a:pt x="3520" y="25067"/>
                      <a:pt x="3526" y="24998"/>
                      <a:pt x="3522" y="24930"/>
                    </a:cubicBezTo>
                    <a:cubicBezTo>
                      <a:pt x="3512" y="24853"/>
                      <a:pt x="3600" y="24810"/>
                      <a:pt x="3600" y="24739"/>
                    </a:cubicBezTo>
                    <a:cubicBezTo>
                      <a:pt x="3600" y="24727"/>
                      <a:pt x="3599" y="24715"/>
                      <a:pt x="3593" y="24706"/>
                    </a:cubicBezTo>
                    <a:cubicBezTo>
                      <a:pt x="3563" y="24668"/>
                      <a:pt x="3530" y="24639"/>
                      <a:pt x="3587" y="24592"/>
                    </a:cubicBezTo>
                    <a:cubicBezTo>
                      <a:pt x="3711" y="24497"/>
                      <a:pt x="3779" y="24346"/>
                      <a:pt x="3769" y="24189"/>
                    </a:cubicBezTo>
                    <a:cubicBezTo>
                      <a:pt x="3768" y="24128"/>
                      <a:pt x="3791" y="24071"/>
                      <a:pt x="3834" y="24028"/>
                    </a:cubicBezTo>
                    <a:cubicBezTo>
                      <a:pt x="3864" y="23998"/>
                      <a:pt x="3856" y="23963"/>
                      <a:pt x="3838" y="23931"/>
                    </a:cubicBezTo>
                    <a:cubicBezTo>
                      <a:pt x="3799" y="23872"/>
                      <a:pt x="3758" y="23813"/>
                      <a:pt x="3718" y="23752"/>
                    </a:cubicBezTo>
                    <a:cubicBezTo>
                      <a:pt x="3675" y="23688"/>
                      <a:pt x="3699" y="23646"/>
                      <a:pt x="3783" y="23625"/>
                    </a:cubicBezTo>
                    <a:cubicBezTo>
                      <a:pt x="3909" y="23591"/>
                      <a:pt x="3823" y="23481"/>
                      <a:pt x="3887" y="23416"/>
                    </a:cubicBezTo>
                    <a:cubicBezTo>
                      <a:pt x="3972" y="23330"/>
                      <a:pt x="3964" y="23222"/>
                      <a:pt x="3893" y="23126"/>
                    </a:cubicBezTo>
                    <a:cubicBezTo>
                      <a:pt x="3844" y="23061"/>
                      <a:pt x="3846" y="22998"/>
                      <a:pt x="3893" y="22933"/>
                    </a:cubicBezTo>
                    <a:cubicBezTo>
                      <a:pt x="3942" y="22862"/>
                      <a:pt x="3878" y="22864"/>
                      <a:pt x="3826" y="22858"/>
                    </a:cubicBezTo>
                    <a:cubicBezTo>
                      <a:pt x="3799" y="22856"/>
                      <a:pt x="3768" y="22860"/>
                      <a:pt x="3746" y="22850"/>
                    </a:cubicBezTo>
                    <a:cubicBezTo>
                      <a:pt x="3726" y="22837"/>
                      <a:pt x="3711" y="22817"/>
                      <a:pt x="3705" y="22795"/>
                    </a:cubicBezTo>
                    <a:cubicBezTo>
                      <a:pt x="3691" y="22754"/>
                      <a:pt x="3726" y="22729"/>
                      <a:pt x="3766" y="22723"/>
                    </a:cubicBezTo>
                    <a:cubicBezTo>
                      <a:pt x="3796" y="22719"/>
                      <a:pt x="3826" y="22718"/>
                      <a:pt x="3856" y="22718"/>
                    </a:cubicBezTo>
                    <a:cubicBezTo>
                      <a:pt x="3881" y="22718"/>
                      <a:pt x="3905" y="22719"/>
                      <a:pt x="3929" y="22721"/>
                    </a:cubicBezTo>
                    <a:cubicBezTo>
                      <a:pt x="3954" y="22723"/>
                      <a:pt x="3990" y="22734"/>
                      <a:pt x="3997" y="22750"/>
                    </a:cubicBezTo>
                    <a:cubicBezTo>
                      <a:pt x="4035" y="22835"/>
                      <a:pt x="4131" y="22898"/>
                      <a:pt x="4111" y="23002"/>
                    </a:cubicBezTo>
                    <a:cubicBezTo>
                      <a:pt x="4086" y="23124"/>
                      <a:pt x="4115" y="23251"/>
                      <a:pt x="4051" y="23375"/>
                    </a:cubicBezTo>
                    <a:cubicBezTo>
                      <a:pt x="4009" y="23452"/>
                      <a:pt x="4035" y="23556"/>
                      <a:pt x="4029" y="23648"/>
                    </a:cubicBezTo>
                    <a:cubicBezTo>
                      <a:pt x="4155" y="23768"/>
                      <a:pt x="4094" y="23914"/>
                      <a:pt x="4098" y="24049"/>
                    </a:cubicBezTo>
                    <a:cubicBezTo>
                      <a:pt x="4100" y="24118"/>
                      <a:pt x="4078" y="24197"/>
                      <a:pt x="4109" y="24256"/>
                    </a:cubicBezTo>
                    <a:cubicBezTo>
                      <a:pt x="4161" y="24346"/>
                      <a:pt x="4192" y="24448"/>
                      <a:pt x="4200" y="24552"/>
                    </a:cubicBezTo>
                    <a:cubicBezTo>
                      <a:pt x="4200" y="24570"/>
                      <a:pt x="4259" y="24596"/>
                      <a:pt x="4294" y="24599"/>
                    </a:cubicBezTo>
                    <a:cubicBezTo>
                      <a:pt x="4367" y="24607"/>
                      <a:pt x="4426" y="24617"/>
                      <a:pt x="4430" y="24696"/>
                    </a:cubicBezTo>
                    <a:cubicBezTo>
                      <a:pt x="4432" y="24727"/>
                      <a:pt x="4436" y="24774"/>
                      <a:pt x="4461" y="24790"/>
                    </a:cubicBezTo>
                    <a:cubicBezTo>
                      <a:pt x="4522" y="24832"/>
                      <a:pt x="4487" y="24944"/>
                      <a:pt x="4581" y="24944"/>
                    </a:cubicBezTo>
                    <a:cubicBezTo>
                      <a:pt x="4584" y="24944"/>
                      <a:pt x="4588" y="24944"/>
                      <a:pt x="4591" y="24943"/>
                    </a:cubicBezTo>
                    <a:cubicBezTo>
                      <a:pt x="4744" y="24934"/>
                      <a:pt x="4658" y="24818"/>
                      <a:pt x="4677" y="24751"/>
                    </a:cubicBezTo>
                    <a:cubicBezTo>
                      <a:pt x="4693" y="24696"/>
                      <a:pt x="4687" y="24635"/>
                      <a:pt x="4693" y="24578"/>
                    </a:cubicBezTo>
                    <a:cubicBezTo>
                      <a:pt x="4695" y="24568"/>
                      <a:pt x="4709" y="24560"/>
                      <a:pt x="4719" y="24550"/>
                    </a:cubicBezTo>
                    <a:cubicBezTo>
                      <a:pt x="4727" y="24556"/>
                      <a:pt x="4742" y="24562"/>
                      <a:pt x="4742" y="24570"/>
                    </a:cubicBezTo>
                    <a:cubicBezTo>
                      <a:pt x="4762" y="24737"/>
                      <a:pt x="4868" y="24841"/>
                      <a:pt x="5051" y="24898"/>
                    </a:cubicBezTo>
                    <a:cubicBezTo>
                      <a:pt x="5074" y="24906"/>
                      <a:pt x="5082" y="24955"/>
                      <a:pt x="5096" y="24985"/>
                    </a:cubicBezTo>
                    <a:cubicBezTo>
                      <a:pt x="5105" y="25003"/>
                      <a:pt x="5117" y="25013"/>
                      <a:pt x="5129" y="25013"/>
                    </a:cubicBezTo>
                    <a:cubicBezTo>
                      <a:pt x="5138" y="25013"/>
                      <a:pt x="5147" y="25008"/>
                      <a:pt x="5157" y="24998"/>
                    </a:cubicBezTo>
                    <a:cubicBezTo>
                      <a:pt x="5176" y="24979"/>
                      <a:pt x="5194" y="24972"/>
                      <a:pt x="5211" y="24972"/>
                    </a:cubicBezTo>
                    <a:cubicBezTo>
                      <a:pt x="5238" y="24972"/>
                      <a:pt x="5262" y="24989"/>
                      <a:pt x="5289" y="25004"/>
                    </a:cubicBezTo>
                    <a:cubicBezTo>
                      <a:pt x="5289" y="25004"/>
                      <a:pt x="5289" y="25004"/>
                      <a:pt x="5289" y="25004"/>
                    </a:cubicBezTo>
                    <a:cubicBezTo>
                      <a:pt x="5295" y="25004"/>
                      <a:pt x="5328" y="24982"/>
                      <a:pt x="5330" y="24969"/>
                    </a:cubicBezTo>
                    <a:cubicBezTo>
                      <a:pt x="5338" y="24932"/>
                      <a:pt x="5312" y="24894"/>
                      <a:pt x="5275" y="24888"/>
                    </a:cubicBezTo>
                    <a:cubicBezTo>
                      <a:pt x="5222" y="24877"/>
                      <a:pt x="5165" y="24875"/>
                      <a:pt x="5224" y="24810"/>
                    </a:cubicBezTo>
                    <a:cubicBezTo>
                      <a:pt x="5283" y="24747"/>
                      <a:pt x="5279" y="24747"/>
                      <a:pt x="5261" y="24615"/>
                    </a:cubicBezTo>
                    <a:cubicBezTo>
                      <a:pt x="5253" y="24570"/>
                      <a:pt x="5241" y="24523"/>
                      <a:pt x="5283" y="24484"/>
                    </a:cubicBezTo>
                    <a:cubicBezTo>
                      <a:pt x="5355" y="24413"/>
                      <a:pt x="5367" y="24315"/>
                      <a:pt x="5326" y="24254"/>
                    </a:cubicBezTo>
                    <a:cubicBezTo>
                      <a:pt x="5257" y="24147"/>
                      <a:pt x="5300" y="24069"/>
                      <a:pt x="5328" y="23969"/>
                    </a:cubicBezTo>
                    <a:cubicBezTo>
                      <a:pt x="5361" y="23849"/>
                      <a:pt x="5336" y="23715"/>
                      <a:pt x="5342" y="23587"/>
                    </a:cubicBezTo>
                    <a:cubicBezTo>
                      <a:pt x="5346" y="23485"/>
                      <a:pt x="5320" y="23377"/>
                      <a:pt x="5414" y="23289"/>
                    </a:cubicBezTo>
                    <a:cubicBezTo>
                      <a:pt x="5373" y="23186"/>
                      <a:pt x="5507" y="23124"/>
                      <a:pt x="5503" y="23031"/>
                    </a:cubicBezTo>
                    <a:cubicBezTo>
                      <a:pt x="5495" y="22839"/>
                      <a:pt x="5566" y="22638"/>
                      <a:pt x="5434" y="22455"/>
                    </a:cubicBezTo>
                    <a:cubicBezTo>
                      <a:pt x="5405" y="22412"/>
                      <a:pt x="5483" y="22371"/>
                      <a:pt x="5485" y="22332"/>
                    </a:cubicBezTo>
                    <a:cubicBezTo>
                      <a:pt x="5489" y="22292"/>
                      <a:pt x="5436" y="22255"/>
                      <a:pt x="5422" y="22212"/>
                    </a:cubicBezTo>
                    <a:cubicBezTo>
                      <a:pt x="5391" y="22108"/>
                      <a:pt x="5387" y="21996"/>
                      <a:pt x="5414" y="21889"/>
                    </a:cubicBezTo>
                    <a:cubicBezTo>
                      <a:pt x="5426" y="21834"/>
                      <a:pt x="5458" y="21809"/>
                      <a:pt x="5521" y="21809"/>
                    </a:cubicBezTo>
                    <a:lnTo>
                      <a:pt x="5725" y="21809"/>
                    </a:lnTo>
                    <a:cubicBezTo>
                      <a:pt x="5817" y="21811"/>
                      <a:pt x="5862" y="21856"/>
                      <a:pt x="5815" y="21915"/>
                    </a:cubicBezTo>
                    <a:cubicBezTo>
                      <a:pt x="5774" y="21972"/>
                      <a:pt x="5750" y="22041"/>
                      <a:pt x="5754" y="22111"/>
                    </a:cubicBezTo>
                    <a:cubicBezTo>
                      <a:pt x="5752" y="22186"/>
                      <a:pt x="5762" y="22198"/>
                      <a:pt x="5862" y="22223"/>
                    </a:cubicBezTo>
                    <a:cubicBezTo>
                      <a:pt x="6035" y="22263"/>
                      <a:pt x="6075" y="22300"/>
                      <a:pt x="6079" y="22428"/>
                    </a:cubicBezTo>
                    <a:cubicBezTo>
                      <a:pt x="6083" y="22579"/>
                      <a:pt x="6088" y="22731"/>
                      <a:pt x="6081" y="22882"/>
                    </a:cubicBezTo>
                    <a:cubicBezTo>
                      <a:pt x="6075" y="22982"/>
                      <a:pt x="6088" y="23057"/>
                      <a:pt x="6218" y="23094"/>
                    </a:cubicBezTo>
                    <a:cubicBezTo>
                      <a:pt x="6248" y="23104"/>
                      <a:pt x="6242" y="23153"/>
                      <a:pt x="6216" y="23184"/>
                    </a:cubicBezTo>
                    <a:cubicBezTo>
                      <a:pt x="6138" y="23283"/>
                      <a:pt x="6140" y="23283"/>
                      <a:pt x="6153" y="23446"/>
                    </a:cubicBezTo>
                    <a:cubicBezTo>
                      <a:pt x="6159" y="23515"/>
                      <a:pt x="6187" y="23603"/>
                      <a:pt x="6151" y="23652"/>
                    </a:cubicBezTo>
                    <a:cubicBezTo>
                      <a:pt x="6047" y="23788"/>
                      <a:pt x="6086" y="23908"/>
                      <a:pt x="6151" y="24041"/>
                    </a:cubicBezTo>
                    <a:cubicBezTo>
                      <a:pt x="6179" y="24102"/>
                      <a:pt x="6167" y="24183"/>
                      <a:pt x="6049" y="24195"/>
                    </a:cubicBezTo>
                    <a:cubicBezTo>
                      <a:pt x="6037" y="24197"/>
                      <a:pt x="6026" y="24206"/>
                      <a:pt x="6020" y="24218"/>
                    </a:cubicBezTo>
                    <a:cubicBezTo>
                      <a:pt x="6018" y="24220"/>
                      <a:pt x="6031" y="24236"/>
                      <a:pt x="6041" y="24240"/>
                    </a:cubicBezTo>
                    <a:cubicBezTo>
                      <a:pt x="6093" y="24255"/>
                      <a:pt x="6139" y="24263"/>
                      <a:pt x="6181" y="24263"/>
                    </a:cubicBezTo>
                    <a:cubicBezTo>
                      <a:pt x="6280" y="24263"/>
                      <a:pt x="6352" y="24217"/>
                      <a:pt x="6409" y="24120"/>
                    </a:cubicBezTo>
                    <a:cubicBezTo>
                      <a:pt x="6460" y="24043"/>
                      <a:pt x="6495" y="23955"/>
                      <a:pt x="6511" y="23862"/>
                    </a:cubicBezTo>
                    <a:cubicBezTo>
                      <a:pt x="6513" y="23853"/>
                      <a:pt x="6550" y="23847"/>
                      <a:pt x="6574" y="23839"/>
                    </a:cubicBezTo>
                    <a:cubicBezTo>
                      <a:pt x="6627" y="23927"/>
                      <a:pt x="6698" y="24012"/>
                      <a:pt x="6615" y="24120"/>
                    </a:cubicBezTo>
                    <a:cubicBezTo>
                      <a:pt x="6592" y="24159"/>
                      <a:pt x="6578" y="24204"/>
                      <a:pt x="6580" y="24252"/>
                    </a:cubicBezTo>
                    <a:cubicBezTo>
                      <a:pt x="6576" y="24448"/>
                      <a:pt x="6578" y="24645"/>
                      <a:pt x="6578" y="24841"/>
                    </a:cubicBezTo>
                    <a:cubicBezTo>
                      <a:pt x="6578" y="24849"/>
                      <a:pt x="6599" y="24865"/>
                      <a:pt x="6603" y="24865"/>
                    </a:cubicBezTo>
                    <a:cubicBezTo>
                      <a:pt x="6603" y="24865"/>
                      <a:pt x="6603" y="24865"/>
                      <a:pt x="6603" y="24865"/>
                    </a:cubicBezTo>
                    <a:cubicBezTo>
                      <a:pt x="6621" y="24857"/>
                      <a:pt x="6652" y="24845"/>
                      <a:pt x="6652" y="24833"/>
                    </a:cubicBezTo>
                    <a:cubicBezTo>
                      <a:pt x="6656" y="24706"/>
                      <a:pt x="6672" y="24576"/>
                      <a:pt x="6654" y="24450"/>
                    </a:cubicBezTo>
                    <a:cubicBezTo>
                      <a:pt x="6639" y="24336"/>
                      <a:pt x="6717" y="24256"/>
                      <a:pt x="6749" y="24159"/>
                    </a:cubicBezTo>
                    <a:cubicBezTo>
                      <a:pt x="6755" y="24141"/>
                      <a:pt x="6763" y="24134"/>
                      <a:pt x="6773" y="24134"/>
                    </a:cubicBezTo>
                    <a:cubicBezTo>
                      <a:pt x="6781" y="24134"/>
                      <a:pt x="6791" y="24138"/>
                      <a:pt x="6802" y="24144"/>
                    </a:cubicBezTo>
                    <a:cubicBezTo>
                      <a:pt x="6819" y="24151"/>
                      <a:pt x="6823" y="24152"/>
                      <a:pt x="6822" y="24152"/>
                    </a:cubicBezTo>
                    <a:cubicBezTo>
                      <a:pt x="6822" y="24152"/>
                      <a:pt x="6820" y="24152"/>
                      <a:pt x="6819" y="24152"/>
                    </a:cubicBezTo>
                    <a:cubicBezTo>
                      <a:pt x="6813" y="24152"/>
                      <a:pt x="6805" y="24154"/>
                      <a:pt x="6818" y="24175"/>
                    </a:cubicBezTo>
                    <a:cubicBezTo>
                      <a:pt x="6831" y="24195"/>
                      <a:pt x="6843" y="24214"/>
                      <a:pt x="6853" y="24234"/>
                    </a:cubicBezTo>
                    <a:cubicBezTo>
                      <a:pt x="6869" y="24220"/>
                      <a:pt x="6894" y="24206"/>
                      <a:pt x="6896" y="24191"/>
                    </a:cubicBezTo>
                    <a:cubicBezTo>
                      <a:pt x="6908" y="24079"/>
                      <a:pt x="6884" y="23963"/>
                      <a:pt x="6973" y="23859"/>
                    </a:cubicBezTo>
                    <a:cubicBezTo>
                      <a:pt x="7006" y="23819"/>
                      <a:pt x="6998" y="23750"/>
                      <a:pt x="6949" y="23697"/>
                    </a:cubicBezTo>
                    <a:cubicBezTo>
                      <a:pt x="6890" y="23635"/>
                      <a:pt x="6953" y="23631"/>
                      <a:pt x="7008" y="23623"/>
                    </a:cubicBezTo>
                    <a:cubicBezTo>
                      <a:pt x="7022" y="23621"/>
                      <a:pt x="7047" y="23585"/>
                      <a:pt x="7044" y="23581"/>
                    </a:cubicBezTo>
                    <a:cubicBezTo>
                      <a:pt x="6965" y="23503"/>
                      <a:pt x="6994" y="23409"/>
                      <a:pt x="6983" y="23316"/>
                    </a:cubicBezTo>
                    <a:cubicBezTo>
                      <a:pt x="6975" y="23236"/>
                      <a:pt x="7104" y="23161"/>
                      <a:pt x="6994" y="23076"/>
                    </a:cubicBezTo>
                    <a:cubicBezTo>
                      <a:pt x="6985" y="23069"/>
                      <a:pt x="6998" y="23029"/>
                      <a:pt x="7014" y="23014"/>
                    </a:cubicBezTo>
                    <a:cubicBezTo>
                      <a:pt x="7075" y="22953"/>
                      <a:pt x="7144" y="22896"/>
                      <a:pt x="7207" y="22835"/>
                    </a:cubicBezTo>
                    <a:cubicBezTo>
                      <a:pt x="7222" y="22817"/>
                      <a:pt x="7228" y="22793"/>
                      <a:pt x="7224" y="22770"/>
                    </a:cubicBezTo>
                    <a:cubicBezTo>
                      <a:pt x="7211" y="22738"/>
                      <a:pt x="7167" y="22713"/>
                      <a:pt x="7165" y="22683"/>
                    </a:cubicBezTo>
                    <a:cubicBezTo>
                      <a:pt x="7165" y="22648"/>
                      <a:pt x="7236" y="22624"/>
                      <a:pt x="7187" y="22569"/>
                    </a:cubicBezTo>
                    <a:cubicBezTo>
                      <a:pt x="7160" y="22538"/>
                      <a:pt x="7140" y="22471"/>
                      <a:pt x="7160" y="22442"/>
                    </a:cubicBezTo>
                    <a:cubicBezTo>
                      <a:pt x="7234" y="22324"/>
                      <a:pt x="7224" y="22198"/>
                      <a:pt x="7238" y="22072"/>
                    </a:cubicBezTo>
                    <a:cubicBezTo>
                      <a:pt x="7238" y="22058"/>
                      <a:pt x="7268" y="22047"/>
                      <a:pt x="7287" y="22035"/>
                    </a:cubicBezTo>
                    <a:cubicBezTo>
                      <a:pt x="7287" y="22035"/>
                      <a:pt x="7311" y="22051"/>
                      <a:pt x="7311" y="22060"/>
                    </a:cubicBezTo>
                    <a:cubicBezTo>
                      <a:pt x="7338" y="22216"/>
                      <a:pt x="7277" y="22385"/>
                      <a:pt x="7395" y="22528"/>
                    </a:cubicBezTo>
                    <a:cubicBezTo>
                      <a:pt x="7387" y="22609"/>
                      <a:pt x="7395" y="22693"/>
                      <a:pt x="7364" y="22766"/>
                    </a:cubicBezTo>
                    <a:cubicBezTo>
                      <a:pt x="7342" y="22803"/>
                      <a:pt x="7346" y="22850"/>
                      <a:pt x="7374" y="22886"/>
                    </a:cubicBezTo>
                    <a:cubicBezTo>
                      <a:pt x="7407" y="22937"/>
                      <a:pt x="7415" y="22998"/>
                      <a:pt x="7370" y="23049"/>
                    </a:cubicBezTo>
                    <a:cubicBezTo>
                      <a:pt x="7332" y="23094"/>
                      <a:pt x="7313" y="23151"/>
                      <a:pt x="7315" y="23212"/>
                    </a:cubicBezTo>
                    <a:cubicBezTo>
                      <a:pt x="7315" y="23324"/>
                      <a:pt x="7313" y="23438"/>
                      <a:pt x="7311" y="23550"/>
                    </a:cubicBezTo>
                    <a:cubicBezTo>
                      <a:pt x="7310" y="23550"/>
                      <a:pt x="7308" y="23550"/>
                      <a:pt x="7307" y="23550"/>
                    </a:cubicBezTo>
                    <a:cubicBezTo>
                      <a:pt x="7273" y="23550"/>
                      <a:pt x="7244" y="23525"/>
                      <a:pt x="7236" y="23493"/>
                    </a:cubicBezTo>
                    <a:cubicBezTo>
                      <a:pt x="7223" y="23450"/>
                      <a:pt x="7245" y="23369"/>
                      <a:pt x="7202" y="23369"/>
                    </a:cubicBezTo>
                    <a:cubicBezTo>
                      <a:pt x="7202" y="23369"/>
                      <a:pt x="7201" y="23369"/>
                      <a:pt x="7201" y="23369"/>
                    </a:cubicBezTo>
                    <a:cubicBezTo>
                      <a:pt x="7116" y="23377"/>
                      <a:pt x="7156" y="23458"/>
                      <a:pt x="7152" y="23507"/>
                    </a:cubicBezTo>
                    <a:cubicBezTo>
                      <a:pt x="7148" y="23587"/>
                      <a:pt x="7148" y="23668"/>
                      <a:pt x="7154" y="23750"/>
                    </a:cubicBezTo>
                    <a:cubicBezTo>
                      <a:pt x="7156" y="23770"/>
                      <a:pt x="7173" y="23807"/>
                      <a:pt x="7183" y="23807"/>
                    </a:cubicBezTo>
                    <a:cubicBezTo>
                      <a:pt x="7230" y="23807"/>
                      <a:pt x="7222" y="23766"/>
                      <a:pt x="7240" y="23741"/>
                    </a:cubicBezTo>
                    <a:cubicBezTo>
                      <a:pt x="7263" y="23708"/>
                      <a:pt x="7288" y="23695"/>
                      <a:pt x="7313" y="23695"/>
                    </a:cubicBezTo>
                    <a:cubicBezTo>
                      <a:pt x="7343" y="23695"/>
                      <a:pt x="7374" y="23713"/>
                      <a:pt x="7403" y="23735"/>
                    </a:cubicBezTo>
                    <a:cubicBezTo>
                      <a:pt x="7418" y="23746"/>
                      <a:pt x="7432" y="23752"/>
                      <a:pt x="7443" y="23752"/>
                    </a:cubicBezTo>
                    <a:cubicBezTo>
                      <a:pt x="7454" y="23752"/>
                      <a:pt x="7462" y="23746"/>
                      <a:pt x="7464" y="23731"/>
                    </a:cubicBezTo>
                    <a:cubicBezTo>
                      <a:pt x="7476" y="23640"/>
                      <a:pt x="7482" y="23550"/>
                      <a:pt x="7492" y="23458"/>
                    </a:cubicBezTo>
                    <a:cubicBezTo>
                      <a:pt x="7494" y="23446"/>
                      <a:pt x="7503" y="23436"/>
                      <a:pt x="7513" y="23430"/>
                    </a:cubicBezTo>
                    <a:cubicBezTo>
                      <a:pt x="7514" y="23430"/>
                      <a:pt x="7515" y="23430"/>
                      <a:pt x="7516" y="23430"/>
                    </a:cubicBezTo>
                    <a:cubicBezTo>
                      <a:pt x="7524" y="23430"/>
                      <a:pt x="7539" y="23439"/>
                      <a:pt x="7547" y="23446"/>
                    </a:cubicBezTo>
                    <a:cubicBezTo>
                      <a:pt x="7580" y="23479"/>
                      <a:pt x="7613" y="23515"/>
                      <a:pt x="7645" y="23552"/>
                    </a:cubicBezTo>
                    <a:cubicBezTo>
                      <a:pt x="7659" y="23570"/>
                      <a:pt x="7667" y="23593"/>
                      <a:pt x="7682" y="23611"/>
                    </a:cubicBezTo>
                    <a:cubicBezTo>
                      <a:pt x="7687" y="23617"/>
                      <a:pt x="7701" y="23620"/>
                      <a:pt x="7717" y="23620"/>
                    </a:cubicBezTo>
                    <a:cubicBezTo>
                      <a:pt x="7746" y="23620"/>
                      <a:pt x="7783" y="23611"/>
                      <a:pt x="7786" y="23597"/>
                    </a:cubicBezTo>
                    <a:cubicBezTo>
                      <a:pt x="7810" y="23523"/>
                      <a:pt x="7800" y="23438"/>
                      <a:pt x="7871" y="23375"/>
                    </a:cubicBezTo>
                    <a:cubicBezTo>
                      <a:pt x="7735" y="23289"/>
                      <a:pt x="7879" y="23214"/>
                      <a:pt x="7881" y="23135"/>
                    </a:cubicBezTo>
                    <a:cubicBezTo>
                      <a:pt x="7881" y="23096"/>
                      <a:pt x="7816" y="23037"/>
                      <a:pt x="7830" y="23021"/>
                    </a:cubicBezTo>
                    <a:cubicBezTo>
                      <a:pt x="7918" y="22927"/>
                      <a:pt x="7885" y="22821"/>
                      <a:pt x="7895" y="22719"/>
                    </a:cubicBezTo>
                    <a:cubicBezTo>
                      <a:pt x="7898" y="22674"/>
                      <a:pt x="7908" y="22630"/>
                      <a:pt x="7922" y="22587"/>
                    </a:cubicBezTo>
                    <a:cubicBezTo>
                      <a:pt x="7987" y="22396"/>
                      <a:pt x="7993" y="22304"/>
                      <a:pt x="7934" y="22088"/>
                    </a:cubicBezTo>
                    <a:cubicBezTo>
                      <a:pt x="7926" y="22064"/>
                      <a:pt x="7900" y="22049"/>
                      <a:pt x="7922" y="22033"/>
                    </a:cubicBezTo>
                    <a:cubicBezTo>
                      <a:pt x="7993" y="21976"/>
                      <a:pt x="7965" y="21903"/>
                      <a:pt x="7973" y="21836"/>
                    </a:cubicBezTo>
                    <a:cubicBezTo>
                      <a:pt x="7979" y="21777"/>
                      <a:pt x="7989" y="21718"/>
                      <a:pt x="7936" y="21671"/>
                    </a:cubicBezTo>
                    <a:cubicBezTo>
                      <a:pt x="7879" y="21616"/>
                      <a:pt x="7995" y="21557"/>
                      <a:pt x="7916" y="21494"/>
                    </a:cubicBezTo>
                    <a:cubicBezTo>
                      <a:pt x="7871" y="21459"/>
                      <a:pt x="7877" y="21384"/>
                      <a:pt x="7922" y="21333"/>
                    </a:cubicBezTo>
                    <a:cubicBezTo>
                      <a:pt x="7999" y="21251"/>
                      <a:pt x="7981" y="21162"/>
                      <a:pt x="7953" y="21072"/>
                    </a:cubicBezTo>
                    <a:cubicBezTo>
                      <a:pt x="7946" y="21042"/>
                      <a:pt x="7908" y="20997"/>
                      <a:pt x="7920" y="20987"/>
                    </a:cubicBezTo>
                    <a:cubicBezTo>
                      <a:pt x="8010" y="20895"/>
                      <a:pt x="7963" y="20791"/>
                      <a:pt x="7969" y="20693"/>
                    </a:cubicBezTo>
                    <a:cubicBezTo>
                      <a:pt x="7951" y="20689"/>
                      <a:pt x="7934" y="20688"/>
                      <a:pt x="7917" y="20688"/>
                    </a:cubicBezTo>
                    <a:cubicBezTo>
                      <a:pt x="7833" y="20688"/>
                      <a:pt x="7768" y="20727"/>
                      <a:pt x="7747" y="20791"/>
                    </a:cubicBezTo>
                    <a:cubicBezTo>
                      <a:pt x="7702" y="20934"/>
                      <a:pt x="7704" y="21088"/>
                      <a:pt x="7751" y="21231"/>
                    </a:cubicBezTo>
                    <a:cubicBezTo>
                      <a:pt x="7794" y="21369"/>
                      <a:pt x="7796" y="21369"/>
                      <a:pt x="7643" y="21455"/>
                    </a:cubicBezTo>
                    <a:cubicBezTo>
                      <a:pt x="7633" y="21435"/>
                      <a:pt x="7621" y="21418"/>
                      <a:pt x="7604" y="21404"/>
                    </a:cubicBezTo>
                    <a:cubicBezTo>
                      <a:pt x="7574" y="21386"/>
                      <a:pt x="7511" y="21380"/>
                      <a:pt x="7505" y="21361"/>
                    </a:cubicBezTo>
                    <a:cubicBezTo>
                      <a:pt x="7498" y="21323"/>
                      <a:pt x="7549" y="21323"/>
                      <a:pt x="7584" y="21314"/>
                    </a:cubicBezTo>
                    <a:cubicBezTo>
                      <a:pt x="7633" y="21298"/>
                      <a:pt x="7625" y="21270"/>
                      <a:pt x="7582" y="21251"/>
                    </a:cubicBezTo>
                    <a:cubicBezTo>
                      <a:pt x="7558" y="21241"/>
                      <a:pt x="7535" y="21233"/>
                      <a:pt x="7509" y="21225"/>
                    </a:cubicBezTo>
                    <a:lnTo>
                      <a:pt x="7433" y="20903"/>
                    </a:lnTo>
                    <a:cubicBezTo>
                      <a:pt x="7490" y="20862"/>
                      <a:pt x="7362" y="20742"/>
                      <a:pt x="7525" y="20742"/>
                    </a:cubicBezTo>
                    <a:cubicBezTo>
                      <a:pt x="7537" y="20742"/>
                      <a:pt x="7556" y="20704"/>
                      <a:pt x="7556" y="20685"/>
                    </a:cubicBezTo>
                    <a:cubicBezTo>
                      <a:pt x="7562" y="20557"/>
                      <a:pt x="7566" y="20429"/>
                      <a:pt x="7562" y="20301"/>
                    </a:cubicBezTo>
                    <a:cubicBezTo>
                      <a:pt x="7560" y="20227"/>
                      <a:pt x="7602" y="20209"/>
                      <a:pt x="7676" y="20187"/>
                    </a:cubicBezTo>
                    <a:cubicBezTo>
                      <a:pt x="7741" y="20170"/>
                      <a:pt x="7731" y="20097"/>
                      <a:pt x="7649" y="20066"/>
                    </a:cubicBezTo>
                    <a:cubicBezTo>
                      <a:pt x="7588" y="20042"/>
                      <a:pt x="7551" y="20011"/>
                      <a:pt x="7572" y="19967"/>
                    </a:cubicBezTo>
                    <a:cubicBezTo>
                      <a:pt x="7598" y="19916"/>
                      <a:pt x="7631" y="19889"/>
                      <a:pt x="7586" y="19822"/>
                    </a:cubicBezTo>
                    <a:cubicBezTo>
                      <a:pt x="7492" y="19686"/>
                      <a:pt x="7401" y="19535"/>
                      <a:pt x="7558" y="19382"/>
                    </a:cubicBezTo>
                    <a:cubicBezTo>
                      <a:pt x="7488" y="19289"/>
                      <a:pt x="7692" y="19209"/>
                      <a:pt x="7570" y="19103"/>
                    </a:cubicBezTo>
                    <a:cubicBezTo>
                      <a:pt x="7525" y="19063"/>
                      <a:pt x="7615" y="19004"/>
                      <a:pt x="7657" y="18963"/>
                    </a:cubicBezTo>
                    <a:cubicBezTo>
                      <a:pt x="7694" y="18926"/>
                      <a:pt x="7700" y="18922"/>
                      <a:pt x="7665" y="18853"/>
                    </a:cubicBezTo>
                    <a:cubicBezTo>
                      <a:pt x="7637" y="18802"/>
                      <a:pt x="7649" y="18767"/>
                      <a:pt x="7686" y="18731"/>
                    </a:cubicBezTo>
                    <a:cubicBezTo>
                      <a:pt x="7724" y="18696"/>
                      <a:pt x="7696" y="18670"/>
                      <a:pt x="7655" y="18666"/>
                    </a:cubicBezTo>
                    <a:cubicBezTo>
                      <a:pt x="7572" y="18657"/>
                      <a:pt x="7570" y="18629"/>
                      <a:pt x="7615" y="18582"/>
                    </a:cubicBezTo>
                    <a:cubicBezTo>
                      <a:pt x="7635" y="18560"/>
                      <a:pt x="7631" y="18547"/>
                      <a:pt x="7606" y="18525"/>
                    </a:cubicBezTo>
                    <a:cubicBezTo>
                      <a:pt x="7594" y="18513"/>
                      <a:pt x="7586" y="18478"/>
                      <a:pt x="7592" y="18476"/>
                    </a:cubicBezTo>
                    <a:cubicBezTo>
                      <a:pt x="7625" y="18458"/>
                      <a:pt x="7674" y="18456"/>
                      <a:pt x="7698" y="18433"/>
                    </a:cubicBezTo>
                    <a:cubicBezTo>
                      <a:pt x="7733" y="18397"/>
                      <a:pt x="7621" y="18372"/>
                      <a:pt x="7674" y="18324"/>
                    </a:cubicBezTo>
                    <a:cubicBezTo>
                      <a:pt x="7714" y="18289"/>
                      <a:pt x="7737" y="18250"/>
                      <a:pt x="7706" y="18201"/>
                    </a:cubicBezTo>
                    <a:cubicBezTo>
                      <a:pt x="7672" y="18151"/>
                      <a:pt x="7651" y="18096"/>
                      <a:pt x="7610" y="18053"/>
                    </a:cubicBezTo>
                    <a:cubicBezTo>
                      <a:pt x="7543" y="17979"/>
                      <a:pt x="7568" y="17898"/>
                      <a:pt x="7566" y="17819"/>
                    </a:cubicBezTo>
                    <a:cubicBezTo>
                      <a:pt x="7564" y="17770"/>
                      <a:pt x="7665" y="17741"/>
                      <a:pt x="7596" y="17672"/>
                    </a:cubicBezTo>
                    <a:cubicBezTo>
                      <a:pt x="7547" y="17619"/>
                      <a:pt x="7657" y="17582"/>
                      <a:pt x="7645" y="17521"/>
                    </a:cubicBezTo>
                    <a:cubicBezTo>
                      <a:pt x="7639" y="17464"/>
                      <a:pt x="7639" y="17405"/>
                      <a:pt x="7641" y="17348"/>
                    </a:cubicBezTo>
                    <a:cubicBezTo>
                      <a:pt x="7641" y="17289"/>
                      <a:pt x="7643" y="17232"/>
                      <a:pt x="7639" y="17173"/>
                    </a:cubicBezTo>
                    <a:cubicBezTo>
                      <a:pt x="7637" y="17126"/>
                      <a:pt x="7657" y="17078"/>
                      <a:pt x="7690" y="17047"/>
                    </a:cubicBezTo>
                    <a:cubicBezTo>
                      <a:pt x="7739" y="16994"/>
                      <a:pt x="7674" y="16996"/>
                      <a:pt x="7647" y="16988"/>
                    </a:cubicBezTo>
                    <a:cubicBezTo>
                      <a:pt x="7637" y="16985"/>
                      <a:pt x="7627" y="16984"/>
                      <a:pt x="7617" y="16984"/>
                    </a:cubicBezTo>
                    <a:cubicBezTo>
                      <a:pt x="7606" y="16984"/>
                      <a:pt x="7595" y="16985"/>
                      <a:pt x="7583" y="16985"/>
                    </a:cubicBezTo>
                    <a:cubicBezTo>
                      <a:pt x="7577" y="16985"/>
                      <a:pt x="7571" y="16985"/>
                      <a:pt x="7564" y="16984"/>
                    </a:cubicBezTo>
                    <a:cubicBezTo>
                      <a:pt x="7541" y="16976"/>
                      <a:pt x="7517" y="16966"/>
                      <a:pt x="7494" y="16955"/>
                    </a:cubicBezTo>
                    <a:cubicBezTo>
                      <a:pt x="7511" y="16937"/>
                      <a:pt x="7529" y="16919"/>
                      <a:pt x="7545" y="16902"/>
                    </a:cubicBezTo>
                    <a:cubicBezTo>
                      <a:pt x="7592" y="16849"/>
                      <a:pt x="7659" y="16847"/>
                      <a:pt x="7727" y="16845"/>
                    </a:cubicBezTo>
                    <a:cubicBezTo>
                      <a:pt x="7747" y="16845"/>
                      <a:pt x="7767" y="16821"/>
                      <a:pt x="7788" y="16809"/>
                    </a:cubicBezTo>
                    <a:cubicBezTo>
                      <a:pt x="7767" y="16795"/>
                      <a:pt x="7743" y="16786"/>
                      <a:pt x="7720" y="16778"/>
                    </a:cubicBezTo>
                    <a:cubicBezTo>
                      <a:pt x="7574" y="16746"/>
                      <a:pt x="7572" y="16746"/>
                      <a:pt x="7560" y="16634"/>
                    </a:cubicBezTo>
                    <a:cubicBezTo>
                      <a:pt x="7558" y="16613"/>
                      <a:pt x="7558" y="16591"/>
                      <a:pt x="7556" y="16568"/>
                    </a:cubicBezTo>
                    <a:lnTo>
                      <a:pt x="7556" y="16568"/>
                    </a:lnTo>
                    <a:lnTo>
                      <a:pt x="7564" y="16571"/>
                    </a:lnTo>
                    <a:cubicBezTo>
                      <a:pt x="7564" y="16568"/>
                      <a:pt x="7564" y="16566"/>
                      <a:pt x="7564" y="16564"/>
                    </a:cubicBezTo>
                    <a:cubicBezTo>
                      <a:pt x="7594" y="16562"/>
                      <a:pt x="7629" y="16558"/>
                      <a:pt x="7619" y="16520"/>
                    </a:cubicBezTo>
                    <a:cubicBezTo>
                      <a:pt x="7617" y="16511"/>
                      <a:pt x="7584" y="16507"/>
                      <a:pt x="7562" y="16501"/>
                    </a:cubicBezTo>
                    <a:lnTo>
                      <a:pt x="7562" y="16495"/>
                    </a:lnTo>
                    <a:lnTo>
                      <a:pt x="7560" y="16495"/>
                    </a:lnTo>
                    <a:lnTo>
                      <a:pt x="7643" y="16359"/>
                    </a:lnTo>
                    <a:cubicBezTo>
                      <a:pt x="7657" y="16357"/>
                      <a:pt x="7672" y="16357"/>
                      <a:pt x="7676" y="16351"/>
                    </a:cubicBezTo>
                    <a:cubicBezTo>
                      <a:pt x="7753" y="16233"/>
                      <a:pt x="7775" y="16096"/>
                      <a:pt x="7859" y="15980"/>
                    </a:cubicBezTo>
                    <a:cubicBezTo>
                      <a:pt x="7883" y="15946"/>
                      <a:pt x="7812" y="15948"/>
                      <a:pt x="7784" y="15933"/>
                    </a:cubicBezTo>
                    <a:cubicBezTo>
                      <a:pt x="7726" y="15893"/>
                      <a:pt x="7710" y="15811"/>
                      <a:pt x="7749" y="15752"/>
                    </a:cubicBezTo>
                    <a:cubicBezTo>
                      <a:pt x="7777" y="15715"/>
                      <a:pt x="7875" y="15740"/>
                      <a:pt x="7859" y="15685"/>
                    </a:cubicBezTo>
                    <a:cubicBezTo>
                      <a:pt x="7847" y="15644"/>
                      <a:pt x="7810" y="15616"/>
                      <a:pt x="7857" y="15569"/>
                    </a:cubicBezTo>
                    <a:cubicBezTo>
                      <a:pt x="7896" y="15532"/>
                      <a:pt x="7777" y="15479"/>
                      <a:pt x="7859" y="15428"/>
                    </a:cubicBezTo>
                    <a:cubicBezTo>
                      <a:pt x="7865" y="15426"/>
                      <a:pt x="7855" y="15388"/>
                      <a:pt x="7841" y="15375"/>
                    </a:cubicBezTo>
                    <a:cubicBezTo>
                      <a:pt x="7777" y="15308"/>
                      <a:pt x="7836" y="15213"/>
                      <a:pt x="7759" y="15147"/>
                    </a:cubicBezTo>
                    <a:cubicBezTo>
                      <a:pt x="7720" y="15111"/>
                      <a:pt x="7788" y="15103"/>
                      <a:pt x="7822" y="15096"/>
                    </a:cubicBezTo>
                    <a:cubicBezTo>
                      <a:pt x="7891" y="15078"/>
                      <a:pt x="7902" y="15023"/>
                      <a:pt x="7881" y="14985"/>
                    </a:cubicBezTo>
                    <a:cubicBezTo>
                      <a:pt x="7781" y="14799"/>
                      <a:pt x="7812" y="14602"/>
                      <a:pt x="7808" y="14410"/>
                    </a:cubicBezTo>
                    <a:cubicBezTo>
                      <a:pt x="7806" y="14296"/>
                      <a:pt x="7832" y="14182"/>
                      <a:pt x="7735" y="14076"/>
                    </a:cubicBezTo>
                    <a:cubicBezTo>
                      <a:pt x="7702" y="14040"/>
                      <a:pt x="7698" y="13942"/>
                      <a:pt x="7729" y="13911"/>
                    </a:cubicBezTo>
                    <a:cubicBezTo>
                      <a:pt x="7863" y="13785"/>
                      <a:pt x="7714" y="13675"/>
                      <a:pt x="7722" y="13559"/>
                    </a:cubicBezTo>
                    <a:cubicBezTo>
                      <a:pt x="7612" y="13425"/>
                      <a:pt x="7651" y="13272"/>
                      <a:pt x="7645" y="13124"/>
                    </a:cubicBezTo>
                    <a:cubicBezTo>
                      <a:pt x="7708" y="13065"/>
                      <a:pt x="7678" y="13012"/>
                      <a:pt x="7655" y="12944"/>
                    </a:cubicBezTo>
                    <a:cubicBezTo>
                      <a:pt x="7625" y="12857"/>
                      <a:pt x="7647" y="12759"/>
                      <a:pt x="7645" y="12667"/>
                    </a:cubicBezTo>
                    <a:cubicBezTo>
                      <a:pt x="7645" y="12572"/>
                      <a:pt x="7645" y="12480"/>
                      <a:pt x="7643" y="12385"/>
                    </a:cubicBezTo>
                    <a:cubicBezTo>
                      <a:pt x="7643" y="12281"/>
                      <a:pt x="7639" y="12177"/>
                      <a:pt x="7637" y="12073"/>
                    </a:cubicBezTo>
                    <a:cubicBezTo>
                      <a:pt x="7531" y="11998"/>
                      <a:pt x="7580" y="11914"/>
                      <a:pt x="7613" y="11829"/>
                    </a:cubicBezTo>
                    <a:cubicBezTo>
                      <a:pt x="7523" y="11759"/>
                      <a:pt x="7682" y="11706"/>
                      <a:pt x="7635" y="11650"/>
                    </a:cubicBezTo>
                    <a:cubicBezTo>
                      <a:pt x="7578" y="11580"/>
                      <a:pt x="7562" y="11505"/>
                      <a:pt x="7547" y="11426"/>
                    </a:cubicBezTo>
                    <a:cubicBezTo>
                      <a:pt x="7543" y="11407"/>
                      <a:pt x="7511" y="11391"/>
                      <a:pt x="7501" y="11369"/>
                    </a:cubicBezTo>
                    <a:cubicBezTo>
                      <a:pt x="7480" y="11328"/>
                      <a:pt x="7586" y="11307"/>
                      <a:pt x="7525" y="11257"/>
                    </a:cubicBezTo>
                    <a:cubicBezTo>
                      <a:pt x="7466" y="11208"/>
                      <a:pt x="7474" y="11157"/>
                      <a:pt x="7523" y="11106"/>
                    </a:cubicBezTo>
                    <a:cubicBezTo>
                      <a:pt x="7562" y="11065"/>
                      <a:pt x="7564" y="11022"/>
                      <a:pt x="7523" y="10982"/>
                    </a:cubicBezTo>
                    <a:cubicBezTo>
                      <a:pt x="7484" y="10941"/>
                      <a:pt x="7490" y="10896"/>
                      <a:pt x="7474" y="10855"/>
                    </a:cubicBezTo>
                    <a:cubicBezTo>
                      <a:pt x="7437" y="10768"/>
                      <a:pt x="7380" y="10689"/>
                      <a:pt x="7515" y="10627"/>
                    </a:cubicBezTo>
                    <a:cubicBezTo>
                      <a:pt x="7562" y="10605"/>
                      <a:pt x="7535" y="10570"/>
                      <a:pt x="7507" y="10544"/>
                    </a:cubicBezTo>
                    <a:cubicBezTo>
                      <a:pt x="7488" y="10526"/>
                      <a:pt x="7466" y="10511"/>
                      <a:pt x="7448" y="10495"/>
                    </a:cubicBezTo>
                    <a:cubicBezTo>
                      <a:pt x="7397" y="10442"/>
                      <a:pt x="7421" y="10420"/>
                      <a:pt x="7494" y="10410"/>
                    </a:cubicBezTo>
                    <a:cubicBezTo>
                      <a:pt x="7511" y="10405"/>
                      <a:pt x="7527" y="10391"/>
                      <a:pt x="7535" y="10373"/>
                    </a:cubicBezTo>
                    <a:cubicBezTo>
                      <a:pt x="7446" y="10269"/>
                      <a:pt x="7492" y="10149"/>
                      <a:pt x="7478" y="10035"/>
                    </a:cubicBezTo>
                    <a:cubicBezTo>
                      <a:pt x="7448" y="9785"/>
                      <a:pt x="7553" y="9526"/>
                      <a:pt x="7399" y="9286"/>
                    </a:cubicBezTo>
                    <a:cubicBezTo>
                      <a:pt x="7393" y="9274"/>
                      <a:pt x="7391" y="9263"/>
                      <a:pt x="7397" y="9251"/>
                    </a:cubicBezTo>
                    <a:cubicBezTo>
                      <a:pt x="7421" y="9200"/>
                      <a:pt x="7466" y="9149"/>
                      <a:pt x="7468" y="9098"/>
                    </a:cubicBezTo>
                    <a:cubicBezTo>
                      <a:pt x="7468" y="9047"/>
                      <a:pt x="7413" y="8995"/>
                      <a:pt x="7403" y="8942"/>
                    </a:cubicBezTo>
                    <a:cubicBezTo>
                      <a:pt x="7393" y="8876"/>
                      <a:pt x="7470" y="8887"/>
                      <a:pt x="7515" y="8872"/>
                    </a:cubicBezTo>
                    <a:cubicBezTo>
                      <a:pt x="7553" y="8858"/>
                      <a:pt x="7558" y="8834"/>
                      <a:pt x="7527" y="8826"/>
                    </a:cubicBezTo>
                    <a:cubicBezTo>
                      <a:pt x="7476" y="8815"/>
                      <a:pt x="7423" y="8813"/>
                      <a:pt x="7372" y="8801"/>
                    </a:cubicBezTo>
                    <a:cubicBezTo>
                      <a:pt x="7321" y="8789"/>
                      <a:pt x="7299" y="8718"/>
                      <a:pt x="7340" y="8691"/>
                    </a:cubicBezTo>
                    <a:cubicBezTo>
                      <a:pt x="7380" y="8663"/>
                      <a:pt x="7448" y="8652"/>
                      <a:pt x="7464" y="8618"/>
                    </a:cubicBezTo>
                    <a:cubicBezTo>
                      <a:pt x="7496" y="8555"/>
                      <a:pt x="7419" y="8518"/>
                      <a:pt x="7378" y="8475"/>
                    </a:cubicBezTo>
                    <a:cubicBezTo>
                      <a:pt x="7360" y="8457"/>
                      <a:pt x="7342" y="8439"/>
                      <a:pt x="7327" y="8422"/>
                    </a:cubicBezTo>
                    <a:cubicBezTo>
                      <a:pt x="7466" y="8378"/>
                      <a:pt x="7319" y="8211"/>
                      <a:pt x="7490" y="8166"/>
                    </a:cubicBezTo>
                    <a:cubicBezTo>
                      <a:pt x="7592" y="8141"/>
                      <a:pt x="7582" y="8103"/>
                      <a:pt x="7482" y="8038"/>
                    </a:cubicBezTo>
                    <a:cubicBezTo>
                      <a:pt x="7476" y="7966"/>
                      <a:pt x="7625" y="7913"/>
                      <a:pt x="7521" y="7826"/>
                    </a:cubicBezTo>
                    <a:cubicBezTo>
                      <a:pt x="7478" y="7789"/>
                      <a:pt x="7509" y="7763"/>
                      <a:pt x="7549" y="7761"/>
                    </a:cubicBezTo>
                    <a:cubicBezTo>
                      <a:pt x="7583" y="7759"/>
                      <a:pt x="7617" y="7758"/>
                      <a:pt x="7652" y="7758"/>
                    </a:cubicBezTo>
                    <a:cubicBezTo>
                      <a:pt x="7686" y="7758"/>
                      <a:pt x="7720" y="7759"/>
                      <a:pt x="7753" y="7761"/>
                    </a:cubicBezTo>
                    <a:cubicBezTo>
                      <a:pt x="7765" y="7765"/>
                      <a:pt x="7777" y="7773"/>
                      <a:pt x="7782" y="7783"/>
                    </a:cubicBezTo>
                    <a:cubicBezTo>
                      <a:pt x="7773" y="7799"/>
                      <a:pt x="7763" y="7820"/>
                      <a:pt x="7745" y="7824"/>
                    </a:cubicBezTo>
                    <a:cubicBezTo>
                      <a:pt x="7712" y="7834"/>
                      <a:pt x="7667" y="7828"/>
                      <a:pt x="7670" y="7871"/>
                    </a:cubicBezTo>
                    <a:cubicBezTo>
                      <a:pt x="7670" y="7881"/>
                      <a:pt x="7714" y="7891"/>
                      <a:pt x="7739" y="7895"/>
                    </a:cubicBezTo>
                    <a:cubicBezTo>
                      <a:pt x="7873" y="7920"/>
                      <a:pt x="7869" y="7920"/>
                      <a:pt x="7885" y="8013"/>
                    </a:cubicBezTo>
                    <a:cubicBezTo>
                      <a:pt x="7898" y="8086"/>
                      <a:pt x="7922" y="8160"/>
                      <a:pt x="7940" y="8233"/>
                    </a:cubicBezTo>
                    <a:cubicBezTo>
                      <a:pt x="7855" y="8321"/>
                      <a:pt x="7898" y="8396"/>
                      <a:pt x="7950" y="8486"/>
                    </a:cubicBezTo>
                    <a:cubicBezTo>
                      <a:pt x="8005" y="8579"/>
                      <a:pt x="8117" y="8683"/>
                      <a:pt x="7975" y="8793"/>
                    </a:cubicBezTo>
                    <a:cubicBezTo>
                      <a:pt x="7944" y="8991"/>
                      <a:pt x="8056" y="9170"/>
                      <a:pt x="8093" y="9361"/>
                    </a:cubicBezTo>
                    <a:cubicBezTo>
                      <a:pt x="8097" y="9385"/>
                      <a:pt x="8153" y="9419"/>
                      <a:pt x="8177" y="9419"/>
                    </a:cubicBezTo>
                    <a:cubicBezTo>
                      <a:pt x="8178" y="9419"/>
                      <a:pt x="8180" y="9418"/>
                      <a:pt x="8181" y="9418"/>
                    </a:cubicBezTo>
                    <a:cubicBezTo>
                      <a:pt x="8223" y="9406"/>
                      <a:pt x="8227" y="9343"/>
                      <a:pt x="8201" y="9331"/>
                    </a:cubicBezTo>
                    <a:cubicBezTo>
                      <a:pt x="8087" y="9274"/>
                      <a:pt x="8242" y="9194"/>
                      <a:pt x="8162" y="9121"/>
                    </a:cubicBezTo>
                    <a:cubicBezTo>
                      <a:pt x="8107" y="9072"/>
                      <a:pt x="8124" y="8968"/>
                      <a:pt x="8166" y="8891"/>
                    </a:cubicBezTo>
                    <a:cubicBezTo>
                      <a:pt x="8176" y="8872"/>
                      <a:pt x="8201" y="8846"/>
                      <a:pt x="8193" y="8832"/>
                    </a:cubicBezTo>
                    <a:cubicBezTo>
                      <a:pt x="8085" y="8596"/>
                      <a:pt x="8154" y="8351"/>
                      <a:pt x="8138" y="8111"/>
                    </a:cubicBezTo>
                    <a:cubicBezTo>
                      <a:pt x="8136" y="8076"/>
                      <a:pt x="8150" y="8027"/>
                      <a:pt x="8128" y="8011"/>
                    </a:cubicBezTo>
                    <a:cubicBezTo>
                      <a:pt x="8038" y="7944"/>
                      <a:pt x="8113" y="7893"/>
                      <a:pt x="8134" y="7834"/>
                    </a:cubicBezTo>
                    <a:cubicBezTo>
                      <a:pt x="8149" y="7794"/>
                      <a:pt x="8135" y="7712"/>
                      <a:pt x="8166" y="7712"/>
                    </a:cubicBezTo>
                    <a:cubicBezTo>
                      <a:pt x="8167" y="7712"/>
                      <a:pt x="8168" y="7712"/>
                      <a:pt x="8170" y="7712"/>
                    </a:cubicBezTo>
                    <a:cubicBezTo>
                      <a:pt x="8248" y="7724"/>
                      <a:pt x="8207" y="7803"/>
                      <a:pt x="8217" y="7852"/>
                    </a:cubicBezTo>
                    <a:cubicBezTo>
                      <a:pt x="8233" y="7930"/>
                      <a:pt x="8185" y="8021"/>
                      <a:pt x="8246" y="8089"/>
                    </a:cubicBezTo>
                    <a:cubicBezTo>
                      <a:pt x="8303" y="8152"/>
                      <a:pt x="8299" y="8217"/>
                      <a:pt x="8299" y="8286"/>
                    </a:cubicBezTo>
                    <a:cubicBezTo>
                      <a:pt x="8301" y="8378"/>
                      <a:pt x="8307" y="8473"/>
                      <a:pt x="8305" y="8565"/>
                    </a:cubicBezTo>
                    <a:cubicBezTo>
                      <a:pt x="8301" y="8638"/>
                      <a:pt x="8354" y="8663"/>
                      <a:pt x="8425" y="8679"/>
                    </a:cubicBezTo>
                    <a:cubicBezTo>
                      <a:pt x="8435" y="8683"/>
                      <a:pt x="8441" y="8691"/>
                      <a:pt x="8445" y="8701"/>
                    </a:cubicBezTo>
                    <a:cubicBezTo>
                      <a:pt x="8390" y="8754"/>
                      <a:pt x="8392" y="8797"/>
                      <a:pt x="8461" y="8840"/>
                    </a:cubicBezTo>
                    <a:cubicBezTo>
                      <a:pt x="8527" y="8878"/>
                      <a:pt x="8537" y="8921"/>
                      <a:pt x="8484" y="8980"/>
                    </a:cubicBezTo>
                    <a:cubicBezTo>
                      <a:pt x="8462" y="9007"/>
                      <a:pt x="8459" y="9045"/>
                      <a:pt x="8470" y="9078"/>
                    </a:cubicBezTo>
                    <a:cubicBezTo>
                      <a:pt x="8502" y="9151"/>
                      <a:pt x="8537" y="9219"/>
                      <a:pt x="8468" y="9290"/>
                    </a:cubicBezTo>
                    <a:cubicBezTo>
                      <a:pt x="8482" y="9447"/>
                      <a:pt x="8419" y="9613"/>
                      <a:pt x="8541" y="9760"/>
                    </a:cubicBezTo>
                    <a:cubicBezTo>
                      <a:pt x="8555" y="9778"/>
                      <a:pt x="8529" y="9825"/>
                      <a:pt x="8510" y="9852"/>
                    </a:cubicBezTo>
                    <a:cubicBezTo>
                      <a:pt x="8457" y="9925"/>
                      <a:pt x="8533" y="9911"/>
                      <a:pt x="8573" y="9925"/>
                    </a:cubicBezTo>
                    <a:cubicBezTo>
                      <a:pt x="8624" y="9947"/>
                      <a:pt x="8606" y="9974"/>
                      <a:pt x="8565" y="9990"/>
                    </a:cubicBezTo>
                    <a:cubicBezTo>
                      <a:pt x="8541" y="10000"/>
                      <a:pt x="8500" y="10004"/>
                      <a:pt x="8496" y="10015"/>
                    </a:cubicBezTo>
                    <a:cubicBezTo>
                      <a:pt x="8482" y="10061"/>
                      <a:pt x="8531" y="10057"/>
                      <a:pt x="8563" y="10066"/>
                    </a:cubicBezTo>
                    <a:cubicBezTo>
                      <a:pt x="8626" y="10086"/>
                      <a:pt x="8633" y="10129"/>
                      <a:pt x="8608" y="10177"/>
                    </a:cubicBezTo>
                    <a:cubicBezTo>
                      <a:pt x="8598" y="10198"/>
                      <a:pt x="8559" y="10222"/>
                      <a:pt x="8565" y="10232"/>
                    </a:cubicBezTo>
                    <a:cubicBezTo>
                      <a:pt x="8687" y="10440"/>
                      <a:pt x="8602" y="10664"/>
                      <a:pt x="8633" y="10880"/>
                    </a:cubicBezTo>
                    <a:cubicBezTo>
                      <a:pt x="8639" y="10925"/>
                      <a:pt x="8630" y="10980"/>
                      <a:pt x="8655" y="11014"/>
                    </a:cubicBezTo>
                    <a:cubicBezTo>
                      <a:pt x="8716" y="11086"/>
                      <a:pt x="8706" y="11167"/>
                      <a:pt x="8708" y="11248"/>
                    </a:cubicBezTo>
                    <a:cubicBezTo>
                      <a:pt x="8710" y="11423"/>
                      <a:pt x="8714" y="11597"/>
                      <a:pt x="8712" y="11770"/>
                    </a:cubicBezTo>
                    <a:cubicBezTo>
                      <a:pt x="8710" y="11853"/>
                      <a:pt x="8767" y="11900"/>
                      <a:pt x="8834" y="11939"/>
                    </a:cubicBezTo>
                    <a:cubicBezTo>
                      <a:pt x="8865" y="11959"/>
                      <a:pt x="8916" y="11955"/>
                      <a:pt x="8944" y="11975"/>
                    </a:cubicBezTo>
                    <a:cubicBezTo>
                      <a:pt x="8968" y="11994"/>
                      <a:pt x="8990" y="12001"/>
                      <a:pt x="9010" y="12001"/>
                    </a:cubicBezTo>
                    <a:cubicBezTo>
                      <a:pt x="9064" y="12001"/>
                      <a:pt x="9106" y="11948"/>
                      <a:pt x="9150" y="11935"/>
                    </a:cubicBezTo>
                    <a:cubicBezTo>
                      <a:pt x="9233" y="11912"/>
                      <a:pt x="9133" y="11871"/>
                      <a:pt x="9123" y="11833"/>
                    </a:cubicBezTo>
                    <a:cubicBezTo>
                      <a:pt x="9095" y="11735"/>
                      <a:pt x="9015" y="11650"/>
                      <a:pt x="9036" y="11538"/>
                    </a:cubicBezTo>
                    <a:cubicBezTo>
                      <a:pt x="9050" y="11479"/>
                      <a:pt x="8993" y="11466"/>
                      <a:pt x="8936" y="11456"/>
                    </a:cubicBezTo>
                    <a:cubicBezTo>
                      <a:pt x="8901" y="11448"/>
                      <a:pt x="8885" y="11424"/>
                      <a:pt x="8905" y="11413"/>
                    </a:cubicBezTo>
                    <a:cubicBezTo>
                      <a:pt x="9074" y="11316"/>
                      <a:pt x="9038" y="11173"/>
                      <a:pt x="9036" y="11035"/>
                    </a:cubicBezTo>
                    <a:cubicBezTo>
                      <a:pt x="9036" y="10967"/>
                      <a:pt x="9038" y="10896"/>
                      <a:pt x="9036" y="10827"/>
                    </a:cubicBezTo>
                    <a:cubicBezTo>
                      <a:pt x="9034" y="10746"/>
                      <a:pt x="9060" y="10646"/>
                      <a:pt x="9015" y="10589"/>
                    </a:cubicBezTo>
                    <a:cubicBezTo>
                      <a:pt x="8962" y="10518"/>
                      <a:pt x="9030" y="10467"/>
                      <a:pt x="9001" y="10406"/>
                    </a:cubicBezTo>
                    <a:cubicBezTo>
                      <a:pt x="8973" y="10346"/>
                      <a:pt x="8999" y="10269"/>
                      <a:pt x="8966" y="10198"/>
                    </a:cubicBezTo>
                    <a:cubicBezTo>
                      <a:pt x="8940" y="10147"/>
                      <a:pt x="8946" y="10088"/>
                      <a:pt x="8903" y="10037"/>
                    </a:cubicBezTo>
                    <a:cubicBezTo>
                      <a:pt x="8838" y="9962"/>
                      <a:pt x="8958" y="9917"/>
                      <a:pt x="8956" y="9850"/>
                    </a:cubicBezTo>
                    <a:cubicBezTo>
                      <a:pt x="8954" y="9803"/>
                      <a:pt x="8971" y="9748"/>
                      <a:pt x="8948" y="9713"/>
                    </a:cubicBezTo>
                    <a:cubicBezTo>
                      <a:pt x="8881" y="9603"/>
                      <a:pt x="8844" y="9500"/>
                      <a:pt x="8946" y="9392"/>
                    </a:cubicBezTo>
                    <a:cubicBezTo>
                      <a:pt x="8958" y="9371"/>
                      <a:pt x="8956" y="9345"/>
                      <a:pt x="8940" y="9328"/>
                    </a:cubicBezTo>
                    <a:cubicBezTo>
                      <a:pt x="8873" y="9259"/>
                      <a:pt x="8879" y="9176"/>
                      <a:pt x="8877" y="9096"/>
                    </a:cubicBezTo>
                    <a:cubicBezTo>
                      <a:pt x="8877" y="9027"/>
                      <a:pt x="8883" y="8956"/>
                      <a:pt x="8877" y="8887"/>
                    </a:cubicBezTo>
                    <a:cubicBezTo>
                      <a:pt x="8871" y="8807"/>
                      <a:pt x="8885" y="8728"/>
                      <a:pt x="8832" y="8652"/>
                    </a:cubicBezTo>
                    <a:cubicBezTo>
                      <a:pt x="8791" y="8595"/>
                      <a:pt x="8903" y="8541"/>
                      <a:pt x="8879" y="8467"/>
                    </a:cubicBezTo>
                    <a:cubicBezTo>
                      <a:pt x="8856" y="8392"/>
                      <a:pt x="8893" y="8304"/>
                      <a:pt x="8826" y="8233"/>
                    </a:cubicBezTo>
                    <a:cubicBezTo>
                      <a:pt x="8785" y="8190"/>
                      <a:pt x="8800" y="8148"/>
                      <a:pt x="8834" y="8107"/>
                    </a:cubicBezTo>
                    <a:cubicBezTo>
                      <a:pt x="8869" y="8068"/>
                      <a:pt x="8891" y="8029"/>
                      <a:pt x="8850" y="7983"/>
                    </a:cubicBezTo>
                    <a:cubicBezTo>
                      <a:pt x="8816" y="7948"/>
                      <a:pt x="8797" y="7903"/>
                      <a:pt x="8793" y="7856"/>
                    </a:cubicBezTo>
                    <a:cubicBezTo>
                      <a:pt x="8767" y="7573"/>
                      <a:pt x="8850" y="7284"/>
                      <a:pt x="8734" y="7007"/>
                    </a:cubicBezTo>
                    <a:cubicBezTo>
                      <a:pt x="8806" y="6946"/>
                      <a:pt x="8802" y="6887"/>
                      <a:pt x="8734" y="6826"/>
                    </a:cubicBezTo>
                    <a:cubicBezTo>
                      <a:pt x="8779" y="6763"/>
                      <a:pt x="8759" y="6712"/>
                      <a:pt x="8720" y="6651"/>
                    </a:cubicBezTo>
                    <a:cubicBezTo>
                      <a:pt x="8700" y="6617"/>
                      <a:pt x="8714" y="6555"/>
                      <a:pt x="8740" y="6519"/>
                    </a:cubicBezTo>
                    <a:cubicBezTo>
                      <a:pt x="8775" y="6470"/>
                      <a:pt x="8771" y="6445"/>
                      <a:pt x="8732" y="6401"/>
                    </a:cubicBezTo>
                    <a:cubicBezTo>
                      <a:pt x="8694" y="6360"/>
                      <a:pt x="8722" y="6313"/>
                      <a:pt x="8759" y="6279"/>
                    </a:cubicBezTo>
                    <a:cubicBezTo>
                      <a:pt x="8789" y="6254"/>
                      <a:pt x="8791" y="6238"/>
                      <a:pt x="8751" y="6230"/>
                    </a:cubicBezTo>
                    <a:cubicBezTo>
                      <a:pt x="8726" y="6222"/>
                      <a:pt x="8698" y="6219"/>
                      <a:pt x="8673" y="6219"/>
                    </a:cubicBezTo>
                    <a:cubicBezTo>
                      <a:pt x="8559" y="6219"/>
                      <a:pt x="8516" y="6262"/>
                      <a:pt x="8582" y="6342"/>
                    </a:cubicBezTo>
                    <a:cubicBezTo>
                      <a:pt x="8635" y="6409"/>
                      <a:pt x="8533" y="6441"/>
                      <a:pt x="8576" y="6486"/>
                    </a:cubicBezTo>
                    <a:cubicBezTo>
                      <a:pt x="8622" y="6531"/>
                      <a:pt x="8620" y="6562"/>
                      <a:pt x="8537" y="6572"/>
                    </a:cubicBezTo>
                    <a:cubicBezTo>
                      <a:pt x="8512" y="6574"/>
                      <a:pt x="8439" y="6600"/>
                      <a:pt x="8510" y="6627"/>
                    </a:cubicBezTo>
                    <a:cubicBezTo>
                      <a:pt x="8580" y="6655"/>
                      <a:pt x="8631" y="6667"/>
                      <a:pt x="8630" y="6739"/>
                    </a:cubicBezTo>
                    <a:cubicBezTo>
                      <a:pt x="8626" y="6820"/>
                      <a:pt x="8630" y="6902"/>
                      <a:pt x="8626" y="6983"/>
                    </a:cubicBezTo>
                    <a:cubicBezTo>
                      <a:pt x="8622" y="7005"/>
                      <a:pt x="8610" y="7024"/>
                      <a:pt x="8592" y="7040"/>
                    </a:cubicBezTo>
                    <a:cubicBezTo>
                      <a:pt x="8549" y="7028"/>
                      <a:pt x="8547" y="6995"/>
                      <a:pt x="8543" y="6961"/>
                    </a:cubicBezTo>
                    <a:cubicBezTo>
                      <a:pt x="8543" y="6952"/>
                      <a:pt x="8519" y="6938"/>
                      <a:pt x="8517" y="6938"/>
                    </a:cubicBezTo>
                    <a:cubicBezTo>
                      <a:pt x="8500" y="6948"/>
                      <a:pt x="8474" y="6959"/>
                      <a:pt x="8470" y="6973"/>
                    </a:cubicBezTo>
                    <a:cubicBezTo>
                      <a:pt x="8466" y="7009"/>
                      <a:pt x="8464" y="7042"/>
                      <a:pt x="8464" y="7077"/>
                    </a:cubicBezTo>
                    <a:cubicBezTo>
                      <a:pt x="8464" y="7087"/>
                      <a:pt x="8447" y="7103"/>
                      <a:pt x="8440" y="7103"/>
                    </a:cubicBezTo>
                    <a:cubicBezTo>
                      <a:pt x="8440" y="7103"/>
                      <a:pt x="8439" y="7103"/>
                      <a:pt x="8439" y="7103"/>
                    </a:cubicBezTo>
                    <a:cubicBezTo>
                      <a:pt x="8421" y="7097"/>
                      <a:pt x="8392" y="7089"/>
                      <a:pt x="8390" y="7077"/>
                    </a:cubicBezTo>
                    <a:cubicBezTo>
                      <a:pt x="8366" y="7001"/>
                      <a:pt x="8415" y="6912"/>
                      <a:pt x="8341" y="6845"/>
                    </a:cubicBezTo>
                    <a:cubicBezTo>
                      <a:pt x="8315" y="6822"/>
                      <a:pt x="8307" y="6808"/>
                      <a:pt x="8331" y="6788"/>
                    </a:cubicBezTo>
                    <a:cubicBezTo>
                      <a:pt x="8413" y="6724"/>
                      <a:pt x="8372" y="6637"/>
                      <a:pt x="8384" y="6559"/>
                    </a:cubicBezTo>
                    <a:cubicBezTo>
                      <a:pt x="8392" y="6509"/>
                      <a:pt x="8490" y="6476"/>
                      <a:pt x="8411" y="6415"/>
                    </a:cubicBezTo>
                    <a:cubicBezTo>
                      <a:pt x="8347" y="6364"/>
                      <a:pt x="8419" y="6272"/>
                      <a:pt x="8343" y="6224"/>
                    </a:cubicBezTo>
                    <a:cubicBezTo>
                      <a:pt x="8215" y="6144"/>
                      <a:pt x="8215" y="6032"/>
                      <a:pt x="8219" y="5912"/>
                    </a:cubicBezTo>
                    <a:cubicBezTo>
                      <a:pt x="8225" y="5737"/>
                      <a:pt x="8219" y="5562"/>
                      <a:pt x="8219" y="5389"/>
                    </a:cubicBezTo>
                    <a:cubicBezTo>
                      <a:pt x="8219" y="5297"/>
                      <a:pt x="8227" y="5206"/>
                      <a:pt x="8148" y="5124"/>
                    </a:cubicBezTo>
                    <a:cubicBezTo>
                      <a:pt x="8122" y="5098"/>
                      <a:pt x="8126" y="5018"/>
                      <a:pt x="8154" y="4996"/>
                    </a:cubicBezTo>
                    <a:cubicBezTo>
                      <a:pt x="8242" y="4921"/>
                      <a:pt x="8144" y="4878"/>
                      <a:pt x="8134" y="4821"/>
                    </a:cubicBezTo>
                    <a:cubicBezTo>
                      <a:pt x="8032" y="4807"/>
                      <a:pt x="8062" y="4713"/>
                      <a:pt x="8008" y="4668"/>
                    </a:cubicBezTo>
                    <a:cubicBezTo>
                      <a:pt x="7953" y="4623"/>
                      <a:pt x="8042" y="4595"/>
                      <a:pt x="8054" y="4556"/>
                    </a:cubicBezTo>
                    <a:cubicBezTo>
                      <a:pt x="8075" y="4491"/>
                      <a:pt x="8097" y="4422"/>
                      <a:pt x="8144" y="4371"/>
                    </a:cubicBezTo>
                    <a:cubicBezTo>
                      <a:pt x="8219" y="4293"/>
                      <a:pt x="8205" y="4267"/>
                      <a:pt x="8091" y="4245"/>
                    </a:cubicBezTo>
                    <a:cubicBezTo>
                      <a:pt x="8042" y="4232"/>
                      <a:pt x="8005" y="4194"/>
                      <a:pt x="7987" y="4147"/>
                    </a:cubicBezTo>
                    <a:cubicBezTo>
                      <a:pt x="7955" y="4029"/>
                      <a:pt x="7995" y="3902"/>
                      <a:pt x="7912" y="3791"/>
                    </a:cubicBezTo>
                    <a:cubicBezTo>
                      <a:pt x="8018" y="3717"/>
                      <a:pt x="7944" y="3656"/>
                      <a:pt x="7898" y="3585"/>
                    </a:cubicBezTo>
                    <a:cubicBezTo>
                      <a:pt x="7865" y="3534"/>
                      <a:pt x="7914" y="3459"/>
                      <a:pt x="7981" y="3422"/>
                    </a:cubicBezTo>
                    <a:cubicBezTo>
                      <a:pt x="8042" y="3387"/>
                      <a:pt x="8046" y="3377"/>
                      <a:pt x="7971" y="3353"/>
                    </a:cubicBezTo>
                    <a:cubicBezTo>
                      <a:pt x="7904" y="3334"/>
                      <a:pt x="7889" y="3300"/>
                      <a:pt x="7893" y="3253"/>
                    </a:cubicBezTo>
                    <a:cubicBezTo>
                      <a:pt x="7898" y="3220"/>
                      <a:pt x="7908" y="3188"/>
                      <a:pt x="7920" y="3157"/>
                    </a:cubicBezTo>
                    <a:cubicBezTo>
                      <a:pt x="7952" y="3169"/>
                      <a:pt x="8001" y="3197"/>
                      <a:pt x="8015" y="3197"/>
                    </a:cubicBezTo>
                    <a:cubicBezTo>
                      <a:pt x="8017" y="3197"/>
                      <a:pt x="8018" y="3196"/>
                      <a:pt x="8018" y="3196"/>
                    </a:cubicBezTo>
                    <a:cubicBezTo>
                      <a:pt x="8087" y="3133"/>
                      <a:pt x="8058" y="2984"/>
                      <a:pt x="7971" y="2933"/>
                    </a:cubicBezTo>
                    <a:cubicBezTo>
                      <a:pt x="7887" y="2884"/>
                      <a:pt x="7881" y="2872"/>
                      <a:pt x="7920" y="2807"/>
                    </a:cubicBezTo>
                    <a:cubicBezTo>
                      <a:pt x="7938" y="2779"/>
                      <a:pt x="7955" y="2752"/>
                      <a:pt x="7973" y="2724"/>
                    </a:cubicBezTo>
                    <a:cubicBezTo>
                      <a:pt x="8034" y="2715"/>
                      <a:pt x="8058" y="2679"/>
                      <a:pt x="8050" y="2630"/>
                    </a:cubicBezTo>
                    <a:cubicBezTo>
                      <a:pt x="8046" y="2597"/>
                      <a:pt x="8040" y="2542"/>
                      <a:pt x="8022" y="2538"/>
                    </a:cubicBezTo>
                    <a:cubicBezTo>
                      <a:pt x="7914" y="2518"/>
                      <a:pt x="7895" y="2435"/>
                      <a:pt x="7851" y="2373"/>
                    </a:cubicBezTo>
                    <a:cubicBezTo>
                      <a:pt x="7832" y="2345"/>
                      <a:pt x="7812" y="2306"/>
                      <a:pt x="7822" y="2282"/>
                    </a:cubicBezTo>
                    <a:cubicBezTo>
                      <a:pt x="7834" y="2257"/>
                      <a:pt x="7881" y="2247"/>
                      <a:pt x="7912" y="2233"/>
                    </a:cubicBezTo>
                    <a:cubicBezTo>
                      <a:pt x="7955" y="2211"/>
                      <a:pt x="7959" y="2188"/>
                      <a:pt x="7912" y="2168"/>
                    </a:cubicBezTo>
                    <a:cubicBezTo>
                      <a:pt x="7891" y="2158"/>
                      <a:pt x="7841" y="2149"/>
                      <a:pt x="7843" y="2147"/>
                    </a:cubicBezTo>
                    <a:cubicBezTo>
                      <a:pt x="7861" y="2088"/>
                      <a:pt x="7885" y="2031"/>
                      <a:pt x="7818" y="1978"/>
                    </a:cubicBezTo>
                    <a:cubicBezTo>
                      <a:pt x="7808" y="1970"/>
                      <a:pt x="7818" y="1932"/>
                      <a:pt x="7830" y="1915"/>
                    </a:cubicBezTo>
                    <a:cubicBezTo>
                      <a:pt x="7847" y="1901"/>
                      <a:pt x="7867" y="1891"/>
                      <a:pt x="7889" y="1885"/>
                    </a:cubicBezTo>
                    <a:cubicBezTo>
                      <a:pt x="7891" y="1816"/>
                      <a:pt x="7893" y="1748"/>
                      <a:pt x="7893" y="1679"/>
                    </a:cubicBezTo>
                    <a:cubicBezTo>
                      <a:pt x="7895" y="1604"/>
                      <a:pt x="7887" y="1539"/>
                      <a:pt x="7775" y="1526"/>
                    </a:cubicBezTo>
                    <a:cubicBezTo>
                      <a:pt x="7735" y="1522"/>
                      <a:pt x="7745" y="1504"/>
                      <a:pt x="7763" y="1476"/>
                    </a:cubicBezTo>
                    <a:cubicBezTo>
                      <a:pt x="7865" y="1313"/>
                      <a:pt x="7792" y="1136"/>
                      <a:pt x="7798" y="965"/>
                    </a:cubicBezTo>
                    <a:cubicBezTo>
                      <a:pt x="7798" y="936"/>
                      <a:pt x="7770" y="908"/>
                      <a:pt x="7723" y="908"/>
                    </a:cubicBezTo>
                    <a:cubicBezTo>
                      <a:pt x="7720" y="908"/>
                      <a:pt x="7717" y="908"/>
                      <a:pt x="7714" y="908"/>
                    </a:cubicBezTo>
                    <a:cubicBezTo>
                      <a:pt x="7705" y="910"/>
                      <a:pt x="7695" y="910"/>
                      <a:pt x="7686" y="910"/>
                    </a:cubicBezTo>
                    <a:cubicBezTo>
                      <a:pt x="7669" y="910"/>
                      <a:pt x="7651" y="908"/>
                      <a:pt x="7633" y="905"/>
                    </a:cubicBezTo>
                    <a:cubicBezTo>
                      <a:pt x="7612" y="897"/>
                      <a:pt x="7594" y="883"/>
                      <a:pt x="7576" y="867"/>
                    </a:cubicBezTo>
                    <a:cubicBezTo>
                      <a:pt x="7598" y="857"/>
                      <a:pt x="7619" y="838"/>
                      <a:pt x="7643" y="836"/>
                    </a:cubicBezTo>
                    <a:cubicBezTo>
                      <a:pt x="7692" y="834"/>
                      <a:pt x="7722" y="808"/>
                      <a:pt x="7724" y="775"/>
                    </a:cubicBezTo>
                    <a:cubicBezTo>
                      <a:pt x="7727" y="692"/>
                      <a:pt x="7724" y="612"/>
                      <a:pt x="7720" y="531"/>
                    </a:cubicBezTo>
                    <a:cubicBezTo>
                      <a:pt x="7716" y="519"/>
                      <a:pt x="7708" y="510"/>
                      <a:pt x="7698" y="504"/>
                    </a:cubicBezTo>
                    <a:cubicBezTo>
                      <a:pt x="7674" y="508"/>
                      <a:pt x="7653" y="517"/>
                      <a:pt x="7633" y="533"/>
                    </a:cubicBezTo>
                    <a:cubicBezTo>
                      <a:pt x="7608" y="570"/>
                      <a:pt x="7582" y="612"/>
                      <a:pt x="7560" y="653"/>
                    </a:cubicBezTo>
                    <a:cubicBezTo>
                      <a:pt x="7550" y="672"/>
                      <a:pt x="7539" y="681"/>
                      <a:pt x="7525" y="681"/>
                    </a:cubicBezTo>
                    <a:cubicBezTo>
                      <a:pt x="7518" y="681"/>
                      <a:pt x="7510" y="679"/>
                      <a:pt x="7501" y="675"/>
                    </a:cubicBezTo>
                    <a:cubicBezTo>
                      <a:pt x="7478" y="662"/>
                      <a:pt x="7455" y="658"/>
                      <a:pt x="7433" y="658"/>
                    </a:cubicBezTo>
                    <a:cubicBezTo>
                      <a:pt x="7360" y="658"/>
                      <a:pt x="7292" y="707"/>
                      <a:pt x="7218" y="707"/>
                    </a:cubicBezTo>
                    <a:cubicBezTo>
                      <a:pt x="7201" y="707"/>
                      <a:pt x="7183" y="705"/>
                      <a:pt x="7165" y="698"/>
                    </a:cubicBezTo>
                    <a:cubicBezTo>
                      <a:pt x="7162" y="697"/>
                      <a:pt x="7159" y="697"/>
                      <a:pt x="7155" y="697"/>
                    </a:cubicBezTo>
                    <a:cubicBezTo>
                      <a:pt x="7128" y="697"/>
                      <a:pt x="7087" y="718"/>
                      <a:pt x="7061" y="736"/>
                    </a:cubicBezTo>
                    <a:cubicBezTo>
                      <a:pt x="7032" y="755"/>
                      <a:pt x="6996" y="779"/>
                      <a:pt x="7020" y="814"/>
                    </a:cubicBezTo>
                    <a:cubicBezTo>
                      <a:pt x="7028" y="830"/>
                      <a:pt x="7067" y="830"/>
                      <a:pt x="7091" y="836"/>
                    </a:cubicBezTo>
                    <a:cubicBezTo>
                      <a:pt x="7103" y="839"/>
                      <a:pt x="7114" y="840"/>
                      <a:pt x="7124" y="840"/>
                    </a:cubicBezTo>
                    <a:cubicBezTo>
                      <a:pt x="7197" y="840"/>
                      <a:pt x="7242" y="773"/>
                      <a:pt x="7313" y="771"/>
                    </a:cubicBezTo>
                    <a:cubicBezTo>
                      <a:pt x="7338" y="775"/>
                      <a:pt x="7362" y="783"/>
                      <a:pt x="7384" y="796"/>
                    </a:cubicBezTo>
                    <a:cubicBezTo>
                      <a:pt x="7378" y="806"/>
                      <a:pt x="7370" y="816"/>
                      <a:pt x="7362" y="824"/>
                    </a:cubicBezTo>
                    <a:cubicBezTo>
                      <a:pt x="7321" y="851"/>
                      <a:pt x="7281" y="889"/>
                      <a:pt x="7234" y="901"/>
                    </a:cubicBezTo>
                    <a:cubicBezTo>
                      <a:pt x="7214" y="907"/>
                      <a:pt x="7191" y="908"/>
                      <a:pt x="7167" y="908"/>
                    </a:cubicBezTo>
                    <a:cubicBezTo>
                      <a:pt x="7141" y="908"/>
                      <a:pt x="7114" y="906"/>
                      <a:pt x="7087" y="906"/>
                    </a:cubicBezTo>
                    <a:cubicBezTo>
                      <a:pt x="7082" y="906"/>
                      <a:pt x="7076" y="906"/>
                      <a:pt x="7071" y="906"/>
                    </a:cubicBezTo>
                    <a:cubicBezTo>
                      <a:pt x="7069" y="906"/>
                      <a:pt x="7066" y="906"/>
                      <a:pt x="7064" y="906"/>
                    </a:cubicBezTo>
                    <a:cubicBezTo>
                      <a:pt x="7027" y="906"/>
                      <a:pt x="6996" y="933"/>
                      <a:pt x="6992" y="969"/>
                    </a:cubicBezTo>
                    <a:cubicBezTo>
                      <a:pt x="6985" y="1015"/>
                      <a:pt x="6996" y="1064"/>
                      <a:pt x="6987" y="1109"/>
                    </a:cubicBezTo>
                    <a:cubicBezTo>
                      <a:pt x="6967" y="1197"/>
                      <a:pt x="7053" y="1258"/>
                      <a:pt x="7063" y="1335"/>
                    </a:cubicBezTo>
                    <a:cubicBezTo>
                      <a:pt x="7073" y="1427"/>
                      <a:pt x="7036" y="1537"/>
                      <a:pt x="7079" y="1612"/>
                    </a:cubicBezTo>
                    <a:cubicBezTo>
                      <a:pt x="7177" y="1779"/>
                      <a:pt x="7140" y="1950"/>
                      <a:pt x="7154" y="2119"/>
                    </a:cubicBezTo>
                    <a:cubicBezTo>
                      <a:pt x="7156" y="2166"/>
                      <a:pt x="7136" y="2219"/>
                      <a:pt x="7158" y="2257"/>
                    </a:cubicBezTo>
                    <a:cubicBezTo>
                      <a:pt x="7195" y="2319"/>
                      <a:pt x="7240" y="2375"/>
                      <a:pt x="7232" y="2449"/>
                    </a:cubicBezTo>
                    <a:cubicBezTo>
                      <a:pt x="7226" y="2506"/>
                      <a:pt x="7211" y="2587"/>
                      <a:pt x="7246" y="2616"/>
                    </a:cubicBezTo>
                    <a:cubicBezTo>
                      <a:pt x="7334" y="2691"/>
                      <a:pt x="7230" y="2740"/>
                      <a:pt x="7240" y="2799"/>
                    </a:cubicBezTo>
                    <a:cubicBezTo>
                      <a:pt x="7246" y="2830"/>
                      <a:pt x="7289" y="2858"/>
                      <a:pt x="7287" y="2887"/>
                    </a:cubicBezTo>
                    <a:cubicBezTo>
                      <a:pt x="7287" y="2917"/>
                      <a:pt x="7252" y="2942"/>
                      <a:pt x="7232" y="2968"/>
                    </a:cubicBezTo>
                    <a:cubicBezTo>
                      <a:pt x="7220" y="2984"/>
                      <a:pt x="7206" y="2992"/>
                      <a:pt x="7194" y="2992"/>
                    </a:cubicBezTo>
                    <a:cubicBezTo>
                      <a:pt x="7184" y="2992"/>
                      <a:pt x="7175" y="2987"/>
                      <a:pt x="7167" y="2978"/>
                    </a:cubicBezTo>
                    <a:cubicBezTo>
                      <a:pt x="7140" y="2946"/>
                      <a:pt x="7077" y="2939"/>
                      <a:pt x="7099" y="2872"/>
                    </a:cubicBezTo>
                    <a:cubicBezTo>
                      <a:pt x="7122" y="2796"/>
                      <a:pt x="7092" y="2755"/>
                      <a:pt x="7031" y="2755"/>
                    </a:cubicBezTo>
                    <a:cubicBezTo>
                      <a:pt x="7015" y="2755"/>
                      <a:pt x="6997" y="2758"/>
                      <a:pt x="6977" y="2764"/>
                    </a:cubicBezTo>
                    <a:cubicBezTo>
                      <a:pt x="6939" y="2775"/>
                      <a:pt x="6902" y="2785"/>
                      <a:pt x="6863" y="2793"/>
                    </a:cubicBezTo>
                    <a:cubicBezTo>
                      <a:pt x="6854" y="2794"/>
                      <a:pt x="6846" y="2795"/>
                      <a:pt x="6838" y="2795"/>
                    </a:cubicBezTo>
                    <a:cubicBezTo>
                      <a:pt x="6784" y="2795"/>
                      <a:pt x="6740" y="2768"/>
                      <a:pt x="6745" y="2730"/>
                    </a:cubicBezTo>
                    <a:cubicBezTo>
                      <a:pt x="6776" y="2496"/>
                      <a:pt x="6641" y="2284"/>
                      <a:pt x="6635" y="2054"/>
                    </a:cubicBezTo>
                    <a:cubicBezTo>
                      <a:pt x="6635" y="2044"/>
                      <a:pt x="6599" y="2035"/>
                      <a:pt x="6578" y="2025"/>
                    </a:cubicBezTo>
                    <a:cubicBezTo>
                      <a:pt x="6574" y="1968"/>
                      <a:pt x="6574" y="1911"/>
                      <a:pt x="6578" y="1854"/>
                    </a:cubicBezTo>
                    <a:cubicBezTo>
                      <a:pt x="6590" y="1754"/>
                      <a:pt x="6558" y="1673"/>
                      <a:pt x="6460" y="1612"/>
                    </a:cubicBezTo>
                    <a:cubicBezTo>
                      <a:pt x="6413" y="1583"/>
                      <a:pt x="6407" y="1537"/>
                      <a:pt x="6409" y="1490"/>
                    </a:cubicBezTo>
                    <a:cubicBezTo>
                      <a:pt x="6413" y="1421"/>
                      <a:pt x="6413" y="1351"/>
                      <a:pt x="6411" y="1282"/>
                    </a:cubicBezTo>
                    <a:cubicBezTo>
                      <a:pt x="6409" y="1140"/>
                      <a:pt x="6407" y="1142"/>
                      <a:pt x="6202" y="1117"/>
                    </a:cubicBezTo>
                    <a:cubicBezTo>
                      <a:pt x="6151" y="1105"/>
                      <a:pt x="6102" y="1089"/>
                      <a:pt x="6057" y="1068"/>
                    </a:cubicBezTo>
                    <a:cubicBezTo>
                      <a:pt x="6050" y="1065"/>
                      <a:pt x="6042" y="1063"/>
                      <a:pt x="6034" y="1063"/>
                    </a:cubicBezTo>
                    <a:cubicBezTo>
                      <a:pt x="6018" y="1063"/>
                      <a:pt x="6003" y="1071"/>
                      <a:pt x="6002" y="1091"/>
                    </a:cubicBezTo>
                    <a:cubicBezTo>
                      <a:pt x="5996" y="1160"/>
                      <a:pt x="6000" y="1229"/>
                      <a:pt x="6002" y="1298"/>
                    </a:cubicBezTo>
                    <a:cubicBezTo>
                      <a:pt x="6004" y="1390"/>
                      <a:pt x="6067" y="1439"/>
                      <a:pt x="6161" y="1469"/>
                    </a:cubicBezTo>
                    <a:cubicBezTo>
                      <a:pt x="6145" y="1498"/>
                      <a:pt x="6126" y="1526"/>
                      <a:pt x="6104" y="1551"/>
                    </a:cubicBezTo>
                    <a:cubicBezTo>
                      <a:pt x="6075" y="1579"/>
                      <a:pt x="6054" y="1593"/>
                      <a:pt x="6035" y="1593"/>
                    </a:cubicBezTo>
                    <a:cubicBezTo>
                      <a:pt x="6016" y="1593"/>
                      <a:pt x="6000" y="1580"/>
                      <a:pt x="5980" y="1553"/>
                    </a:cubicBezTo>
                    <a:cubicBezTo>
                      <a:pt x="5908" y="1447"/>
                      <a:pt x="5809" y="1347"/>
                      <a:pt x="5827" y="1209"/>
                    </a:cubicBezTo>
                    <a:cubicBezTo>
                      <a:pt x="5827" y="1176"/>
                      <a:pt x="5813" y="1142"/>
                      <a:pt x="5788" y="1117"/>
                    </a:cubicBezTo>
                    <a:cubicBezTo>
                      <a:pt x="5768" y="1094"/>
                      <a:pt x="5742" y="1069"/>
                      <a:pt x="5711" y="1069"/>
                    </a:cubicBezTo>
                    <a:cubicBezTo>
                      <a:pt x="5695" y="1069"/>
                      <a:pt x="5678" y="1075"/>
                      <a:pt x="5660" y="1089"/>
                    </a:cubicBezTo>
                    <a:cubicBezTo>
                      <a:pt x="5646" y="1101"/>
                      <a:pt x="5634" y="1108"/>
                      <a:pt x="5625" y="1108"/>
                    </a:cubicBezTo>
                    <a:cubicBezTo>
                      <a:pt x="5613" y="1108"/>
                      <a:pt x="5605" y="1099"/>
                      <a:pt x="5601" y="1081"/>
                    </a:cubicBezTo>
                    <a:cubicBezTo>
                      <a:pt x="5593" y="1048"/>
                      <a:pt x="5589" y="1015"/>
                      <a:pt x="5587" y="981"/>
                    </a:cubicBezTo>
                    <a:cubicBezTo>
                      <a:pt x="5583" y="940"/>
                      <a:pt x="5562" y="920"/>
                      <a:pt x="5513" y="916"/>
                    </a:cubicBezTo>
                    <a:cubicBezTo>
                      <a:pt x="5510" y="916"/>
                      <a:pt x="5507" y="916"/>
                      <a:pt x="5504" y="916"/>
                    </a:cubicBezTo>
                    <a:cubicBezTo>
                      <a:pt x="5454" y="916"/>
                      <a:pt x="5422" y="951"/>
                      <a:pt x="5424" y="1007"/>
                    </a:cubicBezTo>
                    <a:cubicBezTo>
                      <a:pt x="5424" y="1030"/>
                      <a:pt x="5416" y="1062"/>
                      <a:pt x="5432" y="1075"/>
                    </a:cubicBezTo>
                    <a:cubicBezTo>
                      <a:pt x="5509" y="1142"/>
                      <a:pt x="5481" y="1193"/>
                      <a:pt x="5407" y="1241"/>
                    </a:cubicBezTo>
                    <a:cubicBezTo>
                      <a:pt x="5346" y="1280"/>
                      <a:pt x="5334" y="1335"/>
                      <a:pt x="5340" y="1396"/>
                    </a:cubicBezTo>
                    <a:cubicBezTo>
                      <a:pt x="5346" y="1457"/>
                      <a:pt x="5340" y="1508"/>
                      <a:pt x="5285" y="1555"/>
                    </a:cubicBezTo>
                    <a:cubicBezTo>
                      <a:pt x="5257" y="1580"/>
                      <a:pt x="5241" y="1593"/>
                      <a:pt x="5223" y="1593"/>
                    </a:cubicBezTo>
                    <a:cubicBezTo>
                      <a:pt x="5205" y="1593"/>
                      <a:pt x="5186" y="1582"/>
                      <a:pt x="5155" y="1559"/>
                    </a:cubicBezTo>
                    <a:cubicBezTo>
                      <a:pt x="5104" y="1524"/>
                      <a:pt x="5094" y="1494"/>
                      <a:pt x="5145" y="1451"/>
                    </a:cubicBezTo>
                    <a:cubicBezTo>
                      <a:pt x="5196" y="1410"/>
                      <a:pt x="5165" y="1368"/>
                      <a:pt x="5131" y="1329"/>
                    </a:cubicBezTo>
                    <a:cubicBezTo>
                      <a:pt x="5090" y="1280"/>
                      <a:pt x="5029" y="1258"/>
                      <a:pt x="4962" y="1243"/>
                    </a:cubicBezTo>
                    <a:cubicBezTo>
                      <a:pt x="4980" y="1182"/>
                      <a:pt x="4998" y="1121"/>
                      <a:pt x="5012" y="1058"/>
                    </a:cubicBezTo>
                    <a:cubicBezTo>
                      <a:pt x="5033" y="973"/>
                      <a:pt x="4960" y="910"/>
                      <a:pt x="4929" y="840"/>
                    </a:cubicBezTo>
                    <a:lnTo>
                      <a:pt x="4929" y="840"/>
                    </a:lnTo>
                    <a:lnTo>
                      <a:pt x="4933" y="842"/>
                    </a:lnTo>
                    <a:lnTo>
                      <a:pt x="4933" y="834"/>
                    </a:lnTo>
                    <a:cubicBezTo>
                      <a:pt x="4955" y="828"/>
                      <a:pt x="4984" y="824"/>
                      <a:pt x="4988" y="816"/>
                    </a:cubicBezTo>
                    <a:cubicBezTo>
                      <a:pt x="4998" y="777"/>
                      <a:pt x="4964" y="775"/>
                      <a:pt x="4933" y="773"/>
                    </a:cubicBezTo>
                    <a:lnTo>
                      <a:pt x="4933" y="765"/>
                    </a:lnTo>
                    <a:lnTo>
                      <a:pt x="4925" y="767"/>
                    </a:lnTo>
                    <a:cubicBezTo>
                      <a:pt x="4915" y="710"/>
                      <a:pt x="4875" y="696"/>
                      <a:pt x="4829" y="696"/>
                    </a:cubicBezTo>
                    <a:cubicBezTo>
                      <a:pt x="4812" y="696"/>
                      <a:pt x="4795" y="698"/>
                      <a:pt x="4778" y="700"/>
                    </a:cubicBezTo>
                    <a:cubicBezTo>
                      <a:pt x="4688" y="708"/>
                      <a:pt x="4626" y="777"/>
                      <a:pt x="4525" y="777"/>
                    </a:cubicBezTo>
                    <a:cubicBezTo>
                      <a:pt x="4522" y="777"/>
                      <a:pt x="4519" y="777"/>
                      <a:pt x="4516" y="777"/>
                    </a:cubicBezTo>
                    <a:cubicBezTo>
                      <a:pt x="4430" y="777"/>
                      <a:pt x="4402" y="910"/>
                      <a:pt x="4475" y="965"/>
                    </a:cubicBezTo>
                    <a:cubicBezTo>
                      <a:pt x="4493" y="979"/>
                      <a:pt x="4528" y="975"/>
                      <a:pt x="4548" y="989"/>
                    </a:cubicBezTo>
                    <a:cubicBezTo>
                      <a:pt x="4616" y="1028"/>
                      <a:pt x="4611" y="1077"/>
                      <a:pt x="4534" y="1115"/>
                    </a:cubicBezTo>
                    <a:cubicBezTo>
                      <a:pt x="4512" y="1125"/>
                      <a:pt x="4471" y="1127"/>
                      <a:pt x="4465" y="1140"/>
                    </a:cubicBezTo>
                    <a:cubicBezTo>
                      <a:pt x="4447" y="1188"/>
                      <a:pt x="4499" y="1180"/>
                      <a:pt x="4530" y="1189"/>
                    </a:cubicBezTo>
                    <a:cubicBezTo>
                      <a:pt x="4565" y="1203"/>
                      <a:pt x="4599" y="1223"/>
                      <a:pt x="4628" y="1246"/>
                    </a:cubicBezTo>
                    <a:cubicBezTo>
                      <a:pt x="4642" y="1262"/>
                      <a:pt x="4654" y="1282"/>
                      <a:pt x="4662" y="1301"/>
                    </a:cubicBezTo>
                    <a:cubicBezTo>
                      <a:pt x="4638" y="1313"/>
                      <a:pt x="4615" y="1321"/>
                      <a:pt x="4589" y="1325"/>
                    </a:cubicBezTo>
                    <a:cubicBezTo>
                      <a:pt x="4571" y="1326"/>
                      <a:pt x="4553" y="1327"/>
                      <a:pt x="4535" y="1327"/>
                    </a:cubicBezTo>
                    <a:cubicBezTo>
                      <a:pt x="4499" y="1327"/>
                      <a:pt x="4463" y="1325"/>
                      <a:pt x="4426" y="1325"/>
                    </a:cubicBezTo>
                    <a:cubicBezTo>
                      <a:pt x="4278" y="1319"/>
                      <a:pt x="4225" y="1296"/>
                      <a:pt x="4198" y="1176"/>
                    </a:cubicBezTo>
                    <a:cubicBezTo>
                      <a:pt x="4176" y="1070"/>
                      <a:pt x="4088" y="995"/>
                      <a:pt x="4056" y="899"/>
                    </a:cubicBezTo>
                    <a:cubicBezTo>
                      <a:pt x="4045" y="855"/>
                      <a:pt x="4033" y="812"/>
                      <a:pt x="4027" y="769"/>
                    </a:cubicBezTo>
                    <a:cubicBezTo>
                      <a:pt x="4086" y="761"/>
                      <a:pt x="4164" y="781"/>
                      <a:pt x="4180" y="704"/>
                    </a:cubicBezTo>
                    <a:cubicBezTo>
                      <a:pt x="4198" y="625"/>
                      <a:pt x="4271" y="592"/>
                      <a:pt x="4322" y="539"/>
                    </a:cubicBezTo>
                    <a:cubicBezTo>
                      <a:pt x="4339" y="519"/>
                      <a:pt x="4330" y="508"/>
                      <a:pt x="4308" y="484"/>
                    </a:cubicBezTo>
                    <a:cubicBezTo>
                      <a:pt x="4263" y="437"/>
                      <a:pt x="4202" y="412"/>
                      <a:pt x="4139" y="412"/>
                    </a:cubicBezTo>
                    <a:cubicBezTo>
                      <a:pt x="4123" y="412"/>
                      <a:pt x="4106" y="413"/>
                      <a:pt x="4090" y="417"/>
                    </a:cubicBezTo>
                    <a:cubicBezTo>
                      <a:pt x="4049" y="423"/>
                      <a:pt x="4021" y="447"/>
                      <a:pt x="4060" y="484"/>
                    </a:cubicBezTo>
                    <a:cubicBezTo>
                      <a:pt x="4096" y="517"/>
                      <a:pt x="4086" y="547"/>
                      <a:pt x="4041" y="555"/>
                    </a:cubicBezTo>
                    <a:cubicBezTo>
                      <a:pt x="4017" y="559"/>
                      <a:pt x="3997" y="561"/>
                      <a:pt x="3979" y="561"/>
                    </a:cubicBezTo>
                    <a:cubicBezTo>
                      <a:pt x="3909" y="561"/>
                      <a:pt x="3881" y="527"/>
                      <a:pt x="3854" y="441"/>
                    </a:cubicBezTo>
                    <a:cubicBezTo>
                      <a:pt x="3844" y="409"/>
                      <a:pt x="3826" y="356"/>
                      <a:pt x="3809" y="356"/>
                    </a:cubicBezTo>
                    <a:cubicBezTo>
                      <a:pt x="3693" y="346"/>
                      <a:pt x="3685" y="282"/>
                      <a:pt x="3685" y="209"/>
                    </a:cubicBezTo>
                    <a:lnTo>
                      <a:pt x="3685" y="138"/>
                    </a:lnTo>
                    <a:cubicBezTo>
                      <a:pt x="3685" y="99"/>
                      <a:pt x="3663" y="77"/>
                      <a:pt x="3616" y="71"/>
                    </a:cubicBezTo>
                    <a:cubicBezTo>
                      <a:pt x="3612" y="71"/>
                      <a:pt x="3608" y="70"/>
                      <a:pt x="3604" y="70"/>
                    </a:cubicBezTo>
                    <a:cubicBezTo>
                      <a:pt x="3557" y="70"/>
                      <a:pt x="3519" y="113"/>
                      <a:pt x="3528" y="162"/>
                    </a:cubicBezTo>
                    <a:cubicBezTo>
                      <a:pt x="3532" y="195"/>
                      <a:pt x="3542" y="228"/>
                      <a:pt x="3557" y="260"/>
                    </a:cubicBezTo>
                    <a:cubicBezTo>
                      <a:pt x="3569" y="287"/>
                      <a:pt x="3606" y="305"/>
                      <a:pt x="3569" y="344"/>
                    </a:cubicBezTo>
                    <a:cubicBezTo>
                      <a:pt x="3512" y="411"/>
                      <a:pt x="3506" y="468"/>
                      <a:pt x="3628" y="492"/>
                    </a:cubicBezTo>
                    <a:cubicBezTo>
                      <a:pt x="3679" y="504"/>
                      <a:pt x="3716" y="618"/>
                      <a:pt x="3685" y="635"/>
                    </a:cubicBezTo>
                    <a:cubicBezTo>
                      <a:pt x="3595" y="686"/>
                      <a:pt x="3523" y="766"/>
                      <a:pt x="3403" y="766"/>
                    </a:cubicBezTo>
                    <a:cubicBezTo>
                      <a:pt x="3394" y="766"/>
                      <a:pt x="3384" y="766"/>
                      <a:pt x="3374" y="765"/>
                    </a:cubicBezTo>
                    <a:cubicBezTo>
                      <a:pt x="3317" y="759"/>
                      <a:pt x="3272" y="722"/>
                      <a:pt x="3290" y="673"/>
                    </a:cubicBezTo>
                    <a:cubicBezTo>
                      <a:pt x="3300" y="641"/>
                      <a:pt x="3351" y="596"/>
                      <a:pt x="3343" y="588"/>
                    </a:cubicBezTo>
                    <a:cubicBezTo>
                      <a:pt x="3245" y="500"/>
                      <a:pt x="3314" y="382"/>
                      <a:pt x="3268" y="291"/>
                    </a:cubicBezTo>
                    <a:cubicBezTo>
                      <a:pt x="3219" y="189"/>
                      <a:pt x="3137" y="99"/>
                      <a:pt x="3066" y="4"/>
                    </a:cubicBezTo>
                    <a:cubicBezTo>
                      <a:pt x="3064" y="1"/>
                      <a:pt x="3058" y="1"/>
                      <a:pt x="3050" y="1"/>
                    </a:cubicBezTo>
                    <a:close/>
                  </a:path>
                </a:pathLst>
              </a:custGeom>
              <a:solidFill>
                <a:srgbClr val="9473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TextBox 4">
              <a:extLst>
                <a:ext uri="{FF2B5EF4-FFF2-40B4-BE49-F238E27FC236}">
                  <a16:creationId xmlns:a16="http://schemas.microsoft.com/office/drawing/2014/main" id="{0B996B0A-4954-6220-EC35-6DC7E09B167D}"/>
                </a:ext>
              </a:extLst>
            </p:cNvPr>
            <p:cNvSpPr txBox="1"/>
            <p:nvPr/>
          </p:nvSpPr>
          <p:spPr>
            <a:xfrm>
              <a:off x="2325814" y="1084699"/>
              <a:ext cx="5525595" cy="866969"/>
            </a:xfrm>
            <a:prstGeom prst="rect">
              <a:avLst/>
            </a:prstGeom>
          </p:spPr>
          <p:txBody>
            <a:bodyPr wrap="square" lIns="0" tIns="0" rIns="0" bIns="0" rtlCol="0" anchor="t">
              <a:spAutoFit/>
            </a:bodyPr>
            <a:lstStyle/>
            <a:p>
              <a:pPr algn="ctr" defTabSz="457200">
                <a:lnSpc>
                  <a:spcPts val="7772"/>
                </a:lnSpc>
                <a:buClrTx/>
              </a:pPr>
              <a:r>
                <a:rPr lang="en-US" sz="4000" b="1" kern="1200">
                  <a:solidFill>
                    <a:schemeClr val="tx1">
                      <a:lumMod val="10000"/>
                      <a:lumOff val="90000"/>
                    </a:schemeClr>
                  </a:solidFill>
                  <a:latin typeface="Arial" panose="020B0604020202020204" pitchFamily="34" charset="0"/>
                  <a:ea typeface="+mn-ea"/>
                  <a:cs typeface="Arial" panose="020B0604020202020204" pitchFamily="34" charset="0"/>
                </a:rPr>
                <a:t>BÀI HỌC KẾT THÚC!</a:t>
              </a:r>
              <a:endParaRPr lang="vi-VN" sz="4000" b="1" kern="1200">
                <a:solidFill>
                  <a:schemeClr val="tx1">
                    <a:lumMod val="10000"/>
                    <a:lumOff val="90000"/>
                  </a:schemeClr>
                </a:solidFill>
                <a:latin typeface="Arial" panose="020B0604020202020204" pitchFamily="34" charset="0"/>
                <a:ea typeface="+mn-ea"/>
                <a:cs typeface="Arial" panose="020B0604020202020204" pitchFamily="34" charset="0"/>
              </a:endParaRPr>
            </a:p>
          </p:txBody>
        </p:sp>
      </p:grpSp>
      <p:sp>
        <p:nvSpPr>
          <p:cNvPr id="22" name="TextBox 21">
            <a:extLst>
              <a:ext uri="{FF2B5EF4-FFF2-40B4-BE49-F238E27FC236}">
                <a16:creationId xmlns:a16="http://schemas.microsoft.com/office/drawing/2014/main" id="{690556C0-025D-C812-AD47-ED3D65EE69D5}"/>
              </a:ext>
            </a:extLst>
          </p:cNvPr>
          <p:cNvSpPr txBox="1"/>
          <p:nvPr/>
        </p:nvSpPr>
        <p:spPr>
          <a:xfrm>
            <a:off x="1452562" y="1781564"/>
            <a:ext cx="6238875" cy="1824923"/>
          </a:xfrm>
          <a:prstGeom prst="rect">
            <a:avLst/>
          </a:prstGeom>
          <a:noFill/>
        </p:spPr>
        <p:txBody>
          <a:bodyPr wrap="square">
            <a:spAutoFit/>
          </a:bodyPr>
          <a:lstStyle/>
          <a:p>
            <a:pPr algn="ctr">
              <a:lnSpc>
                <a:spcPct val="150000"/>
              </a:lnSpc>
            </a:pPr>
            <a:r>
              <a:rPr lang="vi-VN" sz="4000" b="1">
                <a:solidFill>
                  <a:schemeClr val="tx1">
                    <a:lumMod val="75000"/>
                  </a:schemeClr>
                </a:solidFill>
                <a:latin typeface="Arial" panose="020B0604020202020204" pitchFamily="34" charset="0"/>
                <a:cs typeface="Arial" panose="020B0604020202020204" pitchFamily="34" charset="0"/>
              </a:rPr>
              <a:t>CẢM ƠN CÁC EM </a:t>
            </a:r>
          </a:p>
          <a:p>
            <a:pPr algn="ctr">
              <a:lnSpc>
                <a:spcPct val="150000"/>
              </a:lnSpc>
            </a:pPr>
            <a:r>
              <a:rPr lang="vi-VN" sz="4000" b="1">
                <a:solidFill>
                  <a:schemeClr val="tx1">
                    <a:lumMod val="75000"/>
                  </a:schemeClr>
                </a:solidFill>
                <a:latin typeface="Arial" panose="020B0604020202020204" pitchFamily="34" charset="0"/>
                <a:cs typeface="Arial" panose="020B0604020202020204" pitchFamily="34" charset="0"/>
              </a:rPr>
              <a:t>ĐÃ </a:t>
            </a:r>
            <a:r>
              <a:rPr lang="en-US" sz="4000" b="1">
                <a:solidFill>
                  <a:schemeClr val="tx1">
                    <a:lumMod val="75000"/>
                  </a:schemeClr>
                </a:solidFill>
                <a:latin typeface="Arial" panose="020B0604020202020204" pitchFamily="34" charset="0"/>
                <a:cs typeface="Arial" panose="020B0604020202020204" pitchFamily="34" charset="0"/>
              </a:rPr>
              <a:t>CHÚ Ý LẮNG NGHE!</a:t>
            </a:r>
            <a:endParaRPr lang="vi-VN" sz="4000" b="1">
              <a:solidFill>
                <a:schemeClr val="tx1">
                  <a:lumMod val="75000"/>
                </a:schemeClr>
              </a:solidFill>
              <a:latin typeface="Arial" panose="020B0604020202020204" pitchFamily="34" charset="0"/>
              <a:cs typeface="Arial" panose="020B0604020202020204" pitchFamily="34" charset="0"/>
            </a:endParaRPr>
          </a:p>
        </p:txBody>
      </p:sp>
    </p:spTree>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91" name="Google Shape;591;p60"/>
          <p:cNvSpPr/>
          <p:nvPr/>
        </p:nvSpPr>
        <p:spPr>
          <a:xfrm>
            <a:off x="7786548" y="3605768"/>
            <a:ext cx="644226" cy="912901"/>
          </a:xfrm>
          <a:custGeom>
            <a:avLst/>
            <a:gdLst/>
            <a:ahLst/>
            <a:cxnLst/>
            <a:rect l="l" t="t" r="r" b="b"/>
            <a:pathLst>
              <a:path w="13255" h="18783" extrusionOk="0">
                <a:moveTo>
                  <a:pt x="2187" y="3178"/>
                </a:moveTo>
                <a:lnTo>
                  <a:pt x="2194" y="3185"/>
                </a:lnTo>
                <a:lnTo>
                  <a:pt x="2187" y="3185"/>
                </a:lnTo>
                <a:lnTo>
                  <a:pt x="2187" y="3178"/>
                </a:lnTo>
                <a:close/>
                <a:moveTo>
                  <a:pt x="4258" y="0"/>
                </a:moveTo>
                <a:cubicBezTo>
                  <a:pt x="2956" y="0"/>
                  <a:pt x="2243" y="980"/>
                  <a:pt x="1926" y="1355"/>
                </a:cubicBezTo>
                <a:cubicBezTo>
                  <a:pt x="1601" y="1733"/>
                  <a:pt x="1094" y="1688"/>
                  <a:pt x="1211" y="1830"/>
                </a:cubicBezTo>
                <a:cubicBezTo>
                  <a:pt x="1249" y="1879"/>
                  <a:pt x="1307" y="1895"/>
                  <a:pt x="1369" y="1895"/>
                </a:cubicBezTo>
                <a:cubicBezTo>
                  <a:pt x="1498" y="1895"/>
                  <a:pt x="1640" y="1824"/>
                  <a:pt x="1640" y="1824"/>
                </a:cubicBezTo>
                <a:lnTo>
                  <a:pt x="1640" y="1824"/>
                </a:lnTo>
                <a:cubicBezTo>
                  <a:pt x="1640" y="1824"/>
                  <a:pt x="1230" y="2241"/>
                  <a:pt x="1314" y="2371"/>
                </a:cubicBezTo>
                <a:cubicBezTo>
                  <a:pt x="1339" y="2413"/>
                  <a:pt x="1383" y="2427"/>
                  <a:pt x="1432" y="2427"/>
                </a:cubicBezTo>
                <a:cubicBezTo>
                  <a:pt x="1533" y="2427"/>
                  <a:pt x="1653" y="2364"/>
                  <a:pt x="1653" y="2364"/>
                </a:cubicBezTo>
                <a:lnTo>
                  <a:pt x="1653" y="2364"/>
                </a:lnTo>
                <a:cubicBezTo>
                  <a:pt x="1653" y="2365"/>
                  <a:pt x="1647" y="3197"/>
                  <a:pt x="1822" y="3368"/>
                </a:cubicBezTo>
                <a:cubicBezTo>
                  <a:pt x="1211" y="3713"/>
                  <a:pt x="748" y="4233"/>
                  <a:pt x="533" y="4767"/>
                </a:cubicBezTo>
                <a:cubicBezTo>
                  <a:pt x="1" y="6122"/>
                  <a:pt x="244" y="6342"/>
                  <a:pt x="458" y="6342"/>
                </a:cubicBezTo>
                <a:cubicBezTo>
                  <a:pt x="560" y="6342"/>
                  <a:pt x="656" y="6291"/>
                  <a:pt x="656" y="6291"/>
                </a:cubicBezTo>
                <a:cubicBezTo>
                  <a:pt x="794" y="6511"/>
                  <a:pt x="930" y="6622"/>
                  <a:pt x="930" y="6622"/>
                </a:cubicBezTo>
                <a:cubicBezTo>
                  <a:pt x="995" y="6863"/>
                  <a:pt x="1106" y="7150"/>
                  <a:pt x="1262" y="7371"/>
                </a:cubicBezTo>
                <a:cubicBezTo>
                  <a:pt x="1373" y="7521"/>
                  <a:pt x="1542" y="7689"/>
                  <a:pt x="1719" y="7866"/>
                </a:cubicBezTo>
                <a:cubicBezTo>
                  <a:pt x="1719" y="7866"/>
                  <a:pt x="1926" y="9200"/>
                  <a:pt x="2031" y="9233"/>
                </a:cubicBezTo>
                <a:cubicBezTo>
                  <a:pt x="2038" y="9235"/>
                  <a:pt x="2046" y="9237"/>
                  <a:pt x="2056" y="9237"/>
                </a:cubicBezTo>
                <a:cubicBezTo>
                  <a:pt x="2155" y="9237"/>
                  <a:pt x="2412" y="9128"/>
                  <a:pt x="2570" y="9064"/>
                </a:cubicBezTo>
                <a:cubicBezTo>
                  <a:pt x="2578" y="9089"/>
                  <a:pt x="2590" y="9122"/>
                  <a:pt x="2597" y="9149"/>
                </a:cubicBezTo>
                <a:cubicBezTo>
                  <a:pt x="2603" y="9174"/>
                  <a:pt x="2617" y="9200"/>
                  <a:pt x="2623" y="9227"/>
                </a:cubicBezTo>
                <a:cubicBezTo>
                  <a:pt x="2630" y="9233"/>
                  <a:pt x="2630" y="9239"/>
                  <a:pt x="2636" y="9245"/>
                </a:cubicBezTo>
                <a:cubicBezTo>
                  <a:pt x="2642" y="9266"/>
                  <a:pt x="2648" y="9285"/>
                  <a:pt x="2656" y="9311"/>
                </a:cubicBezTo>
                <a:cubicBezTo>
                  <a:pt x="2662" y="9317"/>
                  <a:pt x="2662" y="9324"/>
                  <a:pt x="2662" y="9330"/>
                </a:cubicBezTo>
                <a:cubicBezTo>
                  <a:pt x="2675" y="9356"/>
                  <a:pt x="2681" y="9377"/>
                  <a:pt x="2695" y="9402"/>
                </a:cubicBezTo>
                <a:cubicBezTo>
                  <a:pt x="2695" y="9402"/>
                  <a:pt x="2695" y="9408"/>
                  <a:pt x="2701" y="9416"/>
                </a:cubicBezTo>
                <a:cubicBezTo>
                  <a:pt x="2714" y="9441"/>
                  <a:pt x="2726" y="9474"/>
                  <a:pt x="2740" y="9500"/>
                </a:cubicBezTo>
                <a:cubicBezTo>
                  <a:pt x="2792" y="9624"/>
                  <a:pt x="2858" y="9747"/>
                  <a:pt x="2929" y="9864"/>
                </a:cubicBezTo>
                <a:cubicBezTo>
                  <a:pt x="2883" y="9891"/>
                  <a:pt x="2844" y="9924"/>
                  <a:pt x="2805" y="9955"/>
                </a:cubicBezTo>
                <a:lnTo>
                  <a:pt x="2936" y="9877"/>
                </a:lnTo>
                <a:cubicBezTo>
                  <a:pt x="2981" y="9949"/>
                  <a:pt x="3033" y="10020"/>
                  <a:pt x="3086" y="10086"/>
                </a:cubicBezTo>
                <a:cubicBezTo>
                  <a:pt x="3137" y="10144"/>
                  <a:pt x="3189" y="10203"/>
                  <a:pt x="3248" y="10255"/>
                </a:cubicBezTo>
                <a:cubicBezTo>
                  <a:pt x="3248" y="10255"/>
                  <a:pt x="3254" y="10255"/>
                  <a:pt x="3254" y="10261"/>
                </a:cubicBezTo>
                <a:cubicBezTo>
                  <a:pt x="3267" y="10267"/>
                  <a:pt x="3281" y="10281"/>
                  <a:pt x="3294" y="10288"/>
                </a:cubicBezTo>
                <a:cubicBezTo>
                  <a:pt x="3294" y="10294"/>
                  <a:pt x="3300" y="10300"/>
                  <a:pt x="3306" y="10300"/>
                </a:cubicBezTo>
                <a:cubicBezTo>
                  <a:pt x="3320" y="10314"/>
                  <a:pt x="3326" y="10320"/>
                  <a:pt x="3339" y="10327"/>
                </a:cubicBezTo>
                <a:cubicBezTo>
                  <a:pt x="3345" y="10333"/>
                  <a:pt x="3351" y="10333"/>
                  <a:pt x="3359" y="10339"/>
                </a:cubicBezTo>
                <a:cubicBezTo>
                  <a:pt x="3378" y="10353"/>
                  <a:pt x="3398" y="10366"/>
                  <a:pt x="3411" y="10372"/>
                </a:cubicBezTo>
                <a:cubicBezTo>
                  <a:pt x="3423" y="10378"/>
                  <a:pt x="3429" y="10384"/>
                  <a:pt x="3444" y="10384"/>
                </a:cubicBezTo>
                <a:cubicBezTo>
                  <a:pt x="3450" y="10392"/>
                  <a:pt x="3456" y="10399"/>
                  <a:pt x="3469" y="10399"/>
                </a:cubicBezTo>
                <a:cubicBezTo>
                  <a:pt x="3476" y="10405"/>
                  <a:pt x="3489" y="10411"/>
                  <a:pt x="3501" y="10417"/>
                </a:cubicBezTo>
                <a:cubicBezTo>
                  <a:pt x="3508" y="10417"/>
                  <a:pt x="3515" y="10424"/>
                  <a:pt x="3528" y="10424"/>
                </a:cubicBezTo>
                <a:cubicBezTo>
                  <a:pt x="3540" y="10431"/>
                  <a:pt x="3554" y="10431"/>
                  <a:pt x="3561" y="10438"/>
                </a:cubicBezTo>
                <a:cubicBezTo>
                  <a:pt x="3573" y="10438"/>
                  <a:pt x="3579" y="10444"/>
                  <a:pt x="3586" y="10444"/>
                </a:cubicBezTo>
                <a:cubicBezTo>
                  <a:pt x="3606" y="10450"/>
                  <a:pt x="3625" y="10450"/>
                  <a:pt x="3645" y="10456"/>
                </a:cubicBezTo>
                <a:lnTo>
                  <a:pt x="3658" y="10456"/>
                </a:lnTo>
                <a:cubicBezTo>
                  <a:pt x="3678" y="10463"/>
                  <a:pt x="3690" y="10463"/>
                  <a:pt x="3703" y="10463"/>
                </a:cubicBezTo>
                <a:lnTo>
                  <a:pt x="3795" y="10463"/>
                </a:lnTo>
                <a:cubicBezTo>
                  <a:pt x="3814" y="10456"/>
                  <a:pt x="3840" y="10456"/>
                  <a:pt x="3859" y="10450"/>
                </a:cubicBezTo>
                <a:cubicBezTo>
                  <a:pt x="3892" y="10450"/>
                  <a:pt x="3925" y="10444"/>
                  <a:pt x="3958" y="10431"/>
                </a:cubicBezTo>
                <a:cubicBezTo>
                  <a:pt x="3964" y="10431"/>
                  <a:pt x="3976" y="10431"/>
                  <a:pt x="3984" y="10424"/>
                </a:cubicBezTo>
                <a:cubicBezTo>
                  <a:pt x="4003" y="10424"/>
                  <a:pt x="4029" y="10417"/>
                  <a:pt x="4048" y="10411"/>
                </a:cubicBezTo>
                <a:cubicBezTo>
                  <a:pt x="4054" y="10405"/>
                  <a:pt x="4069" y="10405"/>
                  <a:pt x="4081" y="10399"/>
                </a:cubicBezTo>
                <a:cubicBezTo>
                  <a:pt x="4101" y="10399"/>
                  <a:pt x="4114" y="10392"/>
                  <a:pt x="4133" y="10384"/>
                </a:cubicBezTo>
                <a:cubicBezTo>
                  <a:pt x="4147" y="10378"/>
                  <a:pt x="4159" y="10378"/>
                  <a:pt x="4165" y="10372"/>
                </a:cubicBezTo>
                <a:cubicBezTo>
                  <a:pt x="4186" y="10366"/>
                  <a:pt x="4204" y="10359"/>
                  <a:pt x="4219" y="10353"/>
                </a:cubicBezTo>
                <a:cubicBezTo>
                  <a:pt x="4231" y="10353"/>
                  <a:pt x="4244" y="10345"/>
                  <a:pt x="4250" y="10345"/>
                </a:cubicBezTo>
                <a:cubicBezTo>
                  <a:pt x="4270" y="10333"/>
                  <a:pt x="4283" y="10327"/>
                  <a:pt x="4303" y="10320"/>
                </a:cubicBezTo>
                <a:cubicBezTo>
                  <a:pt x="4309" y="10320"/>
                  <a:pt x="4322" y="10314"/>
                  <a:pt x="4328" y="10306"/>
                </a:cubicBezTo>
                <a:cubicBezTo>
                  <a:pt x="4348" y="10300"/>
                  <a:pt x="4367" y="10294"/>
                  <a:pt x="4387" y="10281"/>
                </a:cubicBezTo>
                <a:cubicBezTo>
                  <a:pt x="4394" y="10281"/>
                  <a:pt x="4400" y="10275"/>
                  <a:pt x="4406" y="10275"/>
                </a:cubicBezTo>
                <a:cubicBezTo>
                  <a:pt x="4433" y="10261"/>
                  <a:pt x="4453" y="10249"/>
                  <a:pt x="4478" y="10236"/>
                </a:cubicBezTo>
                <a:cubicBezTo>
                  <a:pt x="4484" y="10236"/>
                  <a:pt x="4492" y="10228"/>
                  <a:pt x="4498" y="10228"/>
                </a:cubicBezTo>
                <a:cubicBezTo>
                  <a:pt x="4511" y="10216"/>
                  <a:pt x="4531" y="10209"/>
                  <a:pt x="4550" y="10197"/>
                </a:cubicBezTo>
                <a:cubicBezTo>
                  <a:pt x="4556" y="10189"/>
                  <a:pt x="4562" y="10183"/>
                  <a:pt x="4570" y="10183"/>
                </a:cubicBezTo>
                <a:cubicBezTo>
                  <a:pt x="4589" y="10170"/>
                  <a:pt x="4601" y="10164"/>
                  <a:pt x="4615" y="10150"/>
                </a:cubicBezTo>
                <a:cubicBezTo>
                  <a:pt x="4622" y="10144"/>
                  <a:pt x="4628" y="10144"/>
                  <a:pt x="4640" y="10138"/>
                </a:cubicBezTo>
                <a:cubicBezTo>
                  <a:pt x="4654" y="10125"/>
                  <a:pt x="4667" y="10119"/>
                  <a:pt x="4679" y="10105"/>
                </a:cubicBezTo>
                <a:lnTo>
                  <a:pt x="4700" y="10086"/>
                </a:lnTo>
                <a:cubicBezTo>
                  <a:pt x="4712" y="10080"/>
                  <a:pt x="4726" y="10066"/>
                  <a:pt x="4739" y="10059"/>
                </a:cubicBezTo>
                <a:cubicBezTo>
                  <a:pt x="4745" y="10053"/>
                  <a:pt x="4751" y="10047"/>
                  <a:pt x="4758" y="10041"/>
                </a:cubicBezTo>
                <a:cubicBezTo>
                  <a:pt x="4772" y="10033"/>
                  <a:pt x="4784" y="10020"/>
                  <a:pt x="4790" y="10014"/>
                </a:cubicBezTo>
                <a:cubicBezTo>
                  <a:pt x="4961" y="10384"/>
                  <a:pt x="5214" y="10874"/>
                  <a:pt x="5487" y="11375"/>
                </a:cubicBezTo>
                <a:cubicBezTo>
                  <a:pt x="5572" y="11823"/>
                  <a:pt x="5742" y="12298"/>
                  <a:pt x="5937" y="12755"/>
                </a:cubicBezTo>
                <a:cubicBezTo>
                  <a:pt x="6106" y="14173"/>
                  <a:pt x="6458" y="17214"/>
                  <a:pt x="6497" y="17715"/>
                </a:cubicBezTo>
                <a:cubicBezTo>
                  <a:pt x="6515" y="17944"/>
                  <a:pt x="6497" y="18347"/>
                  <a:pt x="6497" y="18783"/>
                </a:cubicBezTo>
                <a:lnTo>
                  <a:pt x="12812" y="18783"/>
                </a:lnTo>
                <a:cubicBezTo>
                  <a:pt x="12798" y="18712"/>
                  <a:pt x="12779" y="18640"/>
                  <a:pt x="12765" y="18575"/>
                </a:cubicBezTo>
                <a:lnTo>
                  <a:pt x="12765" y="18562"/>
                </a:lnTo>
                <a:cubicBezTo>
                  <a:pt x="12714" y="18322"/>
                  <a:pt x="12662" y="18100"/>
                  <a:pt x="12629" y="17950"/>
                </a:cubicBezTo>
                <a:lnTo>
                  <a:pt x="12629" y="17944"/>
                </a:lnTo>
                <a:cubicBezTo>
                  <a:pt x="12623" y="17923"/>
                  <a:pt x="12623" y="17904"/>
                  <a:pt x="12617" y="17884"/>
                </a:cubicBezTo>
                <a:lnTo>
                  <a:pt x="12617" y="17878"/>
                </a:lnTo>
                <a:cubicBezTo>
                  <a:pt x="12609" y="17865"/>
                  <a:pt x="12609" y="17845"/>
                  <a:pt x="12603" y="17833"/>
                </a:cubicBezTo>
                <a:lnTo>
                  <a:pt x="12603" y="17826"/>
                </a:lnTo>
                <a:cubicBezTo>
                  <a:pt x="12596" y="17806"/>
                  <a:pt x="12596" y="17794"/>
                  <a:pt x="12596" y="17781"/>
                </a:cubicBezTo>
                <a:lnTo>
                  <a:pt x="12590" y="17781"/>
                </a:lnTo>
                <a:cubicBezTo>
                  <a:pt x="12590" y="17761"/>
                  <a:pt x="12584" y="17742"/>
                  <a:pt x="12584" y="17728"/>
                </a:cubicBezTo>
                <a:cubicBezTo>
                  <a:pt x="12578" y="17722"/>
                  <a:pt x="12578" y="17715"/>
                  <a:pt x="12578" y="17709"/>
                </a:cubicBezTo>
                <a:lnTo>
                  <a:pt x="12578" y="17697"/>
                </a:lnTo>
                <a:cubicBezTo>
                  <a:pt x="12578" y="17697"/>
                  <a:pt x="13149" y="17462"/>
                  <a:pt x="13203" y="16414"/>
                </a:cubicBezTo>
                <a:cubicBezTo>
                  <a:pt x="13254" y="15366"/>
                  <a:pt x="11060" y="10639"/>
                  <a:pt x="10532" y="10092"/>
                </a:cubicBezTo>
                <a:cubicBezTo>
                  <a:pt x="10382" y="9936"/>
                  <a:pt x="10207" y="9831"/>
                  <a:pt x="10045" y="9774"/>
                </a:cubicBezTo>
                <a:cubicBezTo>
                  <a:pt x="10123" y="9702"/>
                  <a:pt x="10181" y="9630"/>
                  <a:pt x="10207" y="9564"/>
                </a:cubicBezTo>
                <a:cubicBezTo>
                  <a:pt x="10351" y="9220"/>
                  <a:pt x="10156" y="8653"/>
                  <a:pt x="10000" y="8308"/>
                </a:cubicBezTo>
                <a:cubicBezTo>
                  <a:pt x="10064" y="8283"/>
                  <a:pt x="10117" y="8250"/>
                  <a:pt x="10148" y="8217"/>
                </a:cubicBezTo>
                <a:cubicBezTo>
                  <a:pt x="10541" y="7887"/>
                  <a:pt x="8730" y="3371"/>
                  <a:pt x="7022" y="3371"/>
                </a:cubicBezTo>
                <a:cubicBezTo>
                  <a:pt x="6944" y="3371"/>
                  <a:pt x="6866" y="3381"/>
                  <a:pt x="6789" y="3400"/>
                </a:cubicBezTo>
                <a:cubicBezTo>
                  <a:pt x="6842" y="2800"/>
                  <a:pt x="6542" y="2319"/>
                  <a:pt x="6542" y="2319"/>
                </a:cubicBezTo>
                <a:cubicBezTo>
                  <a:pt x="6542" y="2319"/>
                  <a:pt x="7115" y="1408"/>
                  <a:pt x="6347" y="1141"/>
                </a:cubicBezTo>
                <a:cubicBezTo>
                  <a:pt x="6255" y="1111"/>
                  <a:pt x="6180" y="1098"/>
                  <a:pt x="6117" y="1098"/>
                </a:cubicBezTo>
                <a:cubicBezTo>
                  <a:pt x="6055" y="1098"/>
                  <a:pt x="6004" y="1111"/>
                  <a:pt x="5962" y="1135"/>
                </a:cubicBezTo>
                <a:cubicBezTo>
                  <a:pt x="5781" y="736"/>
                  <a:pt x="5325" y="41"/>
                  <a:pt x="4361" y="2"/>
                </a:cubicBezTo>
                <a:cubicBezTo>
                  <a:pt x="4326" y="1"/>
                  <a:pt x="4292" y="0"/>
                  <a:pt x="4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0"/>
          <p:cNvSpPr/>
          <p:nvPr/>
        </p:nvSpPr>
        <p:spPr>
          <a:xfrm>
            <a:off x="7068909" y="4170538"/>
            <a:ext cx="347446" cy="624631"/>
          </a:xfrm>
          <a:custGeom>
            <a:avLst/>
            <a:gdLst/>
            <a:ahLst/>
            <a:cxnLst/>
            <a:rect l="l" t="t" r="r" b="b"/>
            <a:pathLst>
              <a:path w="5761" h="10357" extrusionOk="0">
                <a:moveTo>
                  <a:pt x="3156" y="1"/>
                </a:moveTo>
                <a:cubicBezTo>
                  <a:pt x="2891" y="1"/>
                  <a:pt x="2497" y="154"/>
                  <a:pt x="2305" y="175"/>
                </a:cubicBezTo>
                <a:cubicBezTo>
                  <a:pt x="2284" y="177"/>
                  <a:pt x="2263" y="178"/>
                  <a:pt x="2240" y="178"/>
                </a:cubicBezTo>
                <a:cubicBezTo>
                  <a:pt x="2053" y="178"/>
                  <a:pt x="1794" y="99"/>
                  <a:pt x="1597" y="99"/>
                </a:cubicBezTo>
                <a:cubicBezTo>
                  <a:pt x="1518" y="99"/>
                  <a:pt x="1450" y="112"/>
                  <a:pt x="1400" y="148"/>
                </a:cubicBezTo>
                <a:cubicBezTo>
                  <a:pt x="1211" y="285"/>
                  <a:pt x="1250" y="578"/>
                  <a:pt x="1392" y="871"/>
                </a:cubicBezTo>
                <a:cubicBezTo>
                  <a:pt x="1244" y="982"/>
                  <a:pt x="1127" y="1124"/>
                  <a:pt x="1061" y="1268"/>
                </a:cubicBezTo>
                <a:cubicBezTo>
                  <a:pt x="917" y="1562"/>
                  <a:pt x="899" y="1796"/>
                  <a:pt x="853" y="1906"/>
                </a:cubicBezTo>
                <a:cubicBezTo>
                  <a:pt x="845" y="1914"/>
                  <a:pt x="839" y="1920"/>
                  <a:pt x="839" y="1926"/>
                </a:cubicBezTo>
                <a:cubicBezTo>
                  <a:pt x="833" y="1932"/>
                  <a:pt x="827" y="1939"/>
                  <a:pt x="827" y="1945"/>
                </a:cubicBezTo>
                <a:cubicBezTo>
                  <a:pt x="749" y="2031"/>
                  <a:pt x="424" y="2154"/>
                  <a:pt x="436" y="2199"/>
                </a:cubicBezTo>
                <a:cubicBezTo>
                  <a:pt x="455" y="2251"/>
                  <a:pt x="722" y="2428"/>
                  <a:pt x="722" y="2428"/>
                </a:cubicBezTo>
                <a:cubicBezTo>
                  <a:pt x="722" y="2428"/>
                  <a:pt x="625" y="2681"/>
                  <a:pt x="611" y="2954"/>
                </a:cubicBezTo>
                <a:cubicBezTo>
                  <a:pt x="592" y="3228"/>
                  <a:pt x="650" y="3528"/>
                  <a:pt x="956" y="3624"/>
                </a:cubicBezTo>
                <a:cubicBezTo>
                  <a:pt x="1078" y="3664"/>
                  <a:pt x="1186" y="3679"/>
                  <a:pt x="1281" y="3679"/>
                </a:cubicBezTo>
                <a:cubicBezTo>
                  <a:pt x="1642" y="3679"/>
                  <a:pt x="1819" y="3454"/>
                  <a:pt x="1898" y="3454"/>
                </a:cubicBezTo>
                <a:cubicBezTo>
                  <a:pt x="1902" y="3454"/>
                  <a:pt x="1905" y="3455"/>
                  <a:pt x="1908" y="3456"/>
                </a:cubicBezTo>
                <a:cubicBezTo>
                  <a:pt x="2083" y="3515"/>
                  <a:pt x="2174" y="4048"/>
                  <a:pt x="2095" y="4101"/>
                </a:cubicBezTo>
                <a:cubicBezTo>
                  <a:pt x="2038" y="4146"/>
                  <a:pt x="1869" y="4198"/>
                  <a:pt x="1647" y="4282"/>
                </a:cubicBezTo>
                <a:cubicBezTo>
                  <a:pt x="1185" y="4459"/>
                  <a:pt x="508" y="4796"/>
                  <a:pt x="208" y="5538"/>
                </a:cubicBezTo>
                <a:cubicBezTo>
                  <a:pt x="91" y="5838"/>
                  <a:pt x="0" y="6782"/>
                  <a:pt x="85" y="7726"/>
                </a:cubicBezTo>
                <a:cubicBezTo>
                  <a:pt x="103" y="7968"/>
                  <a:pt x="260" y="9302"/>
                  <a:pt x="397" y="10357"/>
                </a:cubicBezTo>
                <a:lnTo>
                  <a:pt x="5689" y="10357"/>
                </a:lnTo>
                <a:lnTo>
                  <a:pt x="5527" y="8813"/>
                </a:lnTo>
                <a:lnTo>
                  <a:pt x="5683" y="6529"/>
                </a:lnTo>
                <a:lnTo>
                  <a:pt x="5761" y="5415"/>
                </a:lnTo>
                <a:cubicBezTo>
                  <a:pt x="5761" y="5415"/>
                  <a:pt x="4955" y="3976"/>
                  <a:pt x="3463" y="3951"/>
                </a:cubicBezTo>
                <a:cubicBezTo>
                  <a:pt x="3435" y="3949"/>
                  <a:pt x="3407" y="3949"/>
                  <a:pt x="3378" y="3949"/>
                </a:cubicBezTo>
                <a:cubicBezTo>
                  <a:pt x="3291" y="3949"/>
                  <a:pt x="3197" y="3956"/>
                  <a:pt x="3105" y="3970"/>
                </a:cubicBezTo>
                <a:cubicBezTo>
                  <a:pt x="3102" y="3970"/>
                  <a:pt x="3099" y="3970"/>
                  <a:pt x="3097" y="3970"/>
                </a:cubicBezTo>
                <a:cubicBezTo>
                  <a:pt x="2960" y="3970"/>
                  <a:pt x="2897" y="3618"/>
                  <a:pt x="2884" y="3306"/>
                </a:cubicBezTo>
                <a:lnTo>
                  <a:pt x="2884" y="3306"/>
                </a:lnTo>
                <a:cubicBezTo>
                  <a:pt x="2937" y="3337"/>
                  <a:pt x="2996" y="3351"/>
                  <a:pt x="3055" y="3351"/>
                </a:cubicBezTo>
                <a:cubicBezTo>
                  <a:pt x="3214" y="3351"/>
                  <a:pt x="3373" y="3248"/>
                  <a:pt x="3411" y="3110"/>
                </a:cubicBezTo>
                <a:cubicBezTo>
                  <a:pt x="3463" y="2921"/>
                  <a:pt x="3639" y="2896"/>
                  <a:pt x="3892" y="2753"/>
                </a:cubicBezTo>
                <a:cubicBezTo>
                  <a:pt x="4153" y="2603"/>
                  <a:pt x="3984" y="2407"/>
                  <a:pt x="3931" y="2173"/>
                </a:cubicBezTo>
                <a:cubicBezTo>
                  <a:pt x="3886" y="1939"/>
                  <a:pt x="4361" y="1574"/>
                  <a:pt x="4355" y="1392"/>
                </a:cubicBezTo>
                <a:cubicBezTo>
                  <a:pt x="4355" y="1210"/>
                  <a:pt x="3945" y="1085"/>
                  <a:pt x="3711" y="910"/>
                </a:cubicBezTo>
                <a:cubicBezTo>
                  <a:pt x="3477" y="742"/>
                  <a:pt x="3561" y="226"/>
                  <a:pt x="3359" y="57"/>
                </a:cubicBezTo>
                <a:cubicBezTo>
                  <a:pt x="3312" y="16"/>
                  <a:pt x="3241" y="1"/>
                  <a:pt x="31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3" name="Google Shape;593;p60"/>
          <p:cNvGrpSpPr/>
          <p:nvPr/>
        </p:nvGrpSpPr>
        <p:grpSpPr>
          <a:xfrm>
            <a:off x="333007" y="1370823"/>
            <a:ext cx="1940379" cy="3413152"/>
            <a:chOff x="333007" y="1370823"/>
            <a:chExt cx="1940379" cy="3413152"/>
          </a:xfrm>
        </p:grpSpPr>
        <p:sp>
          <p:nvSpPr>
            <p:cNvPr id="594" name="Google Shape;594;p60"/>
            <p:cNvSpPr/>
            <p:nvPr/>
          </p:nvSpPr>
          <p:spPr>
            <a:xfrm>
              <a:off x="333007" y="1370823"/>
              <a:ext cx="1940379" cy="3348568"/>
            </a:xfrm>
            <a:custGeom>
              <a:avLst/>
              <a:gdLst/>
              <a:ahLst/>
              <a:cxnLst/>
              <a:rect l="l" t="t" r="r" b="b"/>
              <a:pathLst>
                <a:path w="27852" h="48065" extrusionOk="0">
                  <a:moveTo>
                    <a:pt x="12885" y="18639"/>
                  </a:moveTo>
                  <a:lnTo>
                    <a:pt x="13489" y="19712"/>
                  </a:lnTo>
                  <a:lnTo>
                    <a:pt x="13341" y="19907"/>
                  </a:lnTo>
                  <a:lnTo>
                    <a:pt x="12885" y="18639"/>
                  </a:lnTo>
                  <a:close/>
                  <a:moveTo>
                    <a:pt x="19309" y="10078"/>
                  </a:moveTo>
                  <a:lnTo>
                    <a:pt x="20098" y="11548"/>
                  </a:lnTo>
                  <a:lnTo>
                    <a:pt x="19525" y="11848"/>
                  </a:lnTo>
                  <a:lnTo>
                    <a:pt x="19669" y="12825"/>
                  </a:lnTo>
                  <a:lnTo>
                    <a:pt x="20078" y="13170"/>
                  </a:lnTo>
                  <a:lnTo>
                    <a:pt x="20502" y="17473"/>
                  </a:lnTo>
                  <a:lnTo>
                    <a:pt x="21562" y="19504"/>
                  </a:lnTo>
                  <a:lnTo>
                    <a:pt x="21992" y="26451"/>
                  </a:lnTo>
                  <a:lnTo>
                    <a:pt x="21941" y="25838"/>
                  </a:lnTo>
                  <a:lnTo>
                    <a:pt x="21497" y="25142"/>
                  </a:lnTo>
                  <a:lnTo>
                    <a:pt x="21341" y="22539"/>
                  </a:lnTo>
                  <a:lnTo>
                    <a:pt x="21673" y="22440"/>
                  </a:lnTo>
                  <a:lnTo>
                    <a:pt x="20606" y="19406"/>
                  </a:lnTo>
                  <a:lnTo>
                    <a:pt x="19167" y="18254"/>
                  </a:lnTo>
                  <a:lnTo>
                    <a:pt x="17350" y="17629"/>
                  </a:lnTo>
                  <a:lnTo>
                    <a:pt x="16980" y="17239"/>
                  </a:lnTo>
                  <a:lnTo>
                    <a:pt x="17311" y="17173"/>
                  </a:lnTo>
                  <a:lnTo>
                    <a:pt x="17656" y="15220"/>
                  </a:lnTo>
                  <a:cubicBezTo>
                    <a:pt x="17656" y="15220"/>
                    <a:pt x="17331" y="14570"/>
                    <a:pt x="17077" y="14075"/>
                  </a:cubicBezTo>
                  <a:lnTo>
                    <a:pt x="19011" y="11100"/>
                  </a:lnTo>
                  <a:lnTo>
                    <a:pt x="19309" y="10078"/>
                  </a:lnTo>
                  <a:close/>
                  <a:moveTo>
                    <a:pt x="13419" y="1"/>
                  </a:moveTo>
                  <a:cubicBezTo>
                    <a:pt x="13351" y="1"/>
                    <a:pt x="13236" y="449"/>
                    <a:pt x="13236" y="449"/>
                  </a:cubicBezTo>
                  <a:lnTo>
                    <a:pt x="13966" y="1302"/>
                  </a:lnTo>
                  <a:lnTo>
                    <a:pt x="14408" y="9094"/>
                  </a:lnTo>
                  <a:lnTo>
                    <a:pt x="13497" y="12252"/>
                  </a:lnTo>
                  <a:lnTo>
                    <a:pt x="14792" y="13430"/>
                  </a:lnTo>
                  <a:cubicBezTo>
                    <a:pt x="14675" y="13423"/>
                    <a:pt x="14603" y="13417"/>
                    <a:pt x="14603" y="13417"/>
                  </a:cubicBezTo>
                  <a:lnTo>
                    <a:pt x="12969" y="13958"/>
                  </a:lnTo>
                  <a:cubicBezTo>
                    <a:pt x="12969" y="13958"/>
                    <a:pt x="12957" y="14387"/>
                    <a:pt x="12969" y="14439"/>
                  </a:cubicBezTo>
                  <a:cubicBezTo>
                    <a:pt x="12975" y="14484"/>
                    <a:pt x="13386" y="14953"/>
                    <a:pt x="13386" y="14953"/>
                  </a:cubicBezTo>
                  <a:lnTo>
                    <a:pt x="13333" y="15592"/>
                  </a:lnTo>
                  <a:lnTo>
                    <a:pt x="12969" y="16269"/>
                  </a:lnTo>
                  <a:lnTo>
                    <a:pt x="12969" y="16575"/>
                  </a:lnTo>
                  <a:lnTo>
                    <a:pt x="13432" y="16575"/>
                  </a:lnTo>
                  <a:lnTo>
                    <a:pt x="13425" y="16867"/>
                  </a:lnTo>
                  <a:lnTo>
                    <a:pt x="13425" y="17765"/>
                  </a:lnTo>
                  <a:lnTo>
                    <a:pt x="13952" y="17812"/>
                  </a:lnTo>
                  <a:lnTo>
                    <a:pt x="14414" y="18014"/>
                  </a:lnTo>
                  <a:lnTo>
                    <a:pt x="14486" y="18411"/>
                  </a:lnTo>
                  <a:lnTo>
                    <a:pt x="13699" y="19439"/>
                  </a:lnTo>
                  <a:lnTo>
                    <a:pt x="6472" y="6960"/>
                  </a:lnTo>
                  <a:lnTo>
                    <a:pt x="6185" y="7116"/>
                  </a:lnTo>
                  <a:lnTo>
                    <a:pt x="6374" y="7408"/>
                  </a:lnTo>
                  <a:lnTo>
                    <a:pt x="3568" y="9192"/>
                  </a:lnTo>
                  <a:lnTo>
                    <a:pt x="2521" y="10755"/>
                  </a:lnTo>
                  <a:lnTo>
                    <a:pt x="476" y="11900"/>
                  </a:lnTo>
                  <a:lnTo>
                    <a:pt x="1" y="13658"/>
                  </a:lnTo>
                  <a:lnTo>
                    <a:pt x="2455" y="13117"/>
                  </a:lnTo>
                  <a:lnTo>
                    <a:pt x="4271" y="13976"/>
                  </a:lnTo>
                  <a:lnTo>
                    <a:pt x="8450" y="11900"/>
                  </a:lnTo>
                  <a:lnTo>
                    <a:pt x="9024" y="11842"/>
                  </a:lnTo>
                  <a:lnTo>
                    <a:pt x="12389" y="17765"/>
                  </a:lnTo>
                  <a:lnTo>
                    <a:pt x="12389" y="17765"/>
                  </a:lnTo>
                  <a:lnTo>
                    <a:pt x="11296" y="17089"/>
                  </a:lnTo>
                  <a:cubicBezTo>
                    <a:pt x="11296" y="17089"/>
                    <a:pt x="9733" y="16926"/>
                    <a:pt x="9694" y="16914"/>
                  </a:cubicBezTo>
                  <a:cubicBezTo>
                    <a:pt x="9694" y="16914"/>
                    <a:pt x="9694" y="16914"/>
                    <a:pt x="9693" y="16914"/>
                  </a:cubicBezTo>
                  <a:cubicBezTo>
                    <a:pt x="9638" y="16914"/>
                    <a:pt x="8327" y="18014"/>
                    <a:pt x="8327" y="18014"/>
                  </a:cubicBezTo>
                  <a:lnTo>
                    <a:pt x="7872" y="19381"/>
                  </a:lnTo>
                  <a:lnTo>
                    <a:pt x="8113" y="19868"/>
                  </a:lnTo>
                  <a:lnTo>
                    <a:pt x="8138" y="20989"/>
                  </a:lnTo>
                  <a:lnTo>
                    <a:pt x="8060" y="20976"/>
                  </a:lnTo>
                  <a:lnTo>
                    <a:pt x="5802" y="23273"/>
                  </a:lnTo>
                  <a:cubicBezTo>
                    <a:pt x="5802" y="23273"/>
                    <a:pt x="4754" y="21262"/>
                    <a:pt x="4682" y="21211"/>
                  </a:cubicBezTo>
                  <a:cubicBezTo>
                    <a:pt x="4610" y="21157"/>
                    <a:pt x="4201" y="20325"/>
                    <a:pt x="4201" y="20325"/>
                  </a:cubicBezTo>
                  <a:lnTo>
                    <a:pt x="4324" y="18964"/>
                  </a:lnTo>
                  <a:lnTo>
                    <a:pt x="3913" y="18189"/>
                  </a:lnTo>
                  <a:lnTo>
                    <a:pt x="3693" y="18300"/>
                  </a:lnTo>
                  <a:lnTo>
                    <a:pt x="3997" y="18997"/>
                  </a:lnTo>
                  <a:lnTo>
                    <a:pt x="3874" y="19576"/>
                  </a:lnTo>
                  <a:lnTo>
                    <a:pt x="3068" y="18411"/>
                  </a:lnTo>
                  <a:lnTo>
                    <a:pt x="2904" y="18639"/>
                  </a:lnTo>
                  <a:lnTo>
                    <a:pt x="3549" y="19589"/>
                  </a:lnTo>
                  <a:lnTo>
                    <a:pt x="3047" y="19589"/>
                  </a:lnTo>
                  <a:lnTo>
                    <a:pt x="2762" y="19843"/>
                  </a:lnTo>
                  <a:lnTo>
                    <a:pt x="2762" y="20129"/>
                  </a:lnTo>
                  <a:lnTo>
                    <a:pt x="3210" y="20325"/>
                  </a:lnTo>
                  <a:lnTo>
                    <a:pt x="3477" y="20851"/>
                  </a:lnTo>
                  <a:lnTo>
                    <a:pt x="3751" y="20976"/>
                  </a:lnTo>
                  <a:lnTo>
                    <a:pt x="5241" y="25039"/>
                  </a:lnTo>
                  <a:lnTo>
                    <a:pt x="6902" y="24543"/>
                  </a:lnTo>
                  <a:lnTo>
                    <a:pt x="6725" y="25370"/>
                  </a:lnTo>
                  <a:lnTo>
                    <a:pt x="6875" y="27070"/>
                  </a:lnTo>
                  <a:lnTo>
                    <a:pt x="6440" y="31523"/>
                  </a:lnTo>
                  <a:lnTo>
                    <a:pt x="6010" y="36671"/>
                  </a:lnTo>
                  <a:lnTo>
                    <a:pt x="6257" y="37758"/>
                  </a:lnTo>
                  <a:lnTo>
                    <a:pt x="7097" y="38208"/>
                  </a:lnTo>
                  <a:lnTo>
                    <a:pt x="7344" y="37921"/>
                  </a:lnTo>
                  <a:lnTo>
                    <a:pt x="7058" y="37701"/>
                  </a:lnTo>
                  <a:lnTo>
                    <a:pt x="7449" y="37530"/>
                  </a:lnTo>
                  <a:lnTo>
                    <a:pt x="7422" y="36262"/>
                  </a:lnTo>
                  <a:lnTo>
                    <a:pt x="7404" y="35519"/>
                  </a:lnTo>
                  <a:lnTo>
                    <a:pt x="6869" y="34862"/>
                  </a:lnTo>
                  <a:lnTo>
                    <a:pt x="7936" y="29712"/>
                  </a:lnTo>
                  <a:lnTo>
                    <a:pt x="7690" y="33819"/>
                  </a:lnTo>
                  <a:lnTo>
                    <a:pt x="7957" y="34288"/>
                  </a:lnTo>
                  <a:lnTo>
                    <a:pt x="7591" y="35298"/>
                  </a:lnTo>
                  <a:lnTo>
                    <a:pt x="7897" y="36319"/>
                  </a:lnTo>
                  <a:lnTo>
                    <a:pt x="8288" y="36463"/>
                  </a:lnTo>
                  <a:lnTo>
                    <a:pt x="10208" y="42368"/>
                  </a:lnTo>
                  <a:lnTo>
                    <a:pt x="10853" y="42674"/>
                  </a:lnTo>
                  <a:lnTo>
                    <a:pt x="11746" y="42674"/>
                  </a:lnTo>
                  <a:lnTo>
                    <a:pt x="12546" y="42953"/>
                  </a:lnTo>
                  <a:lnTo>
                    <a:pt x="12911" y="48064"/>
                  </a:lnTo>
                  <a:lnTo>
                    <a:pt x="16067" y="48064"/>
                  </a:lnTo>
                  <a:lnTo>
                    <a:pt x="16067" y="37608"/>
                  </a:lnTo>
                  <a:lnTo>
                    <a:pt x="17344" y="48064"/>
                  </a:lnTo>
                  <a:lnTo>
                    <a:pt x="21295" y="48064"/>
                  </a:lnTo>
                  <a:lnTo>
                    <a:pt x="20958" y="35663"/>
                  </a:lnTo>
                  <a:lnTo>
                    <a:pt x="21094" y="34516"/>
                  </a:lnTo>
                  <a:lnTo>
                    <a:pt x="21094" y="31320"/>
                  </a:lnTo>
                  <a:cubicBezTo>
                    <a:pt x="22266" y="33085"/>
                    <a:pt x="24839" y="36898"/>
                    <a:pt x="25170" y="36898"/>
                  </a:cubicBezTo>
                  <a:cubicBezTo>
                    <a:pt x="25178" y="36898"/>
                    <a:pt x="25184" y="36897"/>
                    <a:pt x="25189" y="36893"/>
                  </a:cubicBezTo>
                  <a:cubicBezTo>
                    <a:pt x="25495" y="36665"/>
                    <a:pt x="26139" y="29934"/>
                    <a:pt x="26139" y="29934"/>
                  </a:cubicBezTo>
                  <a:lnTo>
                    <a:pt x="27325" y="26457"/>
                  </a:lnTo>
                  <a:lnTo>
                    <a:pt x="27325" y="20325"/>
                  </a:lnTo>
                  <a:lnTo>
                    <a:pt x="27448" y="18411"/>
                  </a:lnTo>
                  <a:lnTo>
                    <a:pt x="27637" y="18014"/>
                  </a:lnTo>
                  <a:lnTo>
                    <a:pt x="27506" y="15019"/>
                  </a:lnTo>
                  <a:lnTo>
                    <a:pt x="27851" y="14765"/>
                  </a:lnTo>
                  <a:lnTo>
                    <a:pt x="27851" y="13892"/>
                  </a:lnTo>
                  <a:lnTo>
                    <a:pt x="27064" y="13723"/>
                  </a:lnTo>
                  <a:lnTo>
                    <a:pt x="27422" y="12336"/>
                  </a:lnTo>
                  <a:lnTo>
                    <a:pt x="27037" y="12252"/>
                  </a:lnTo>
                  <a:lnTo>
                    <a:pt x="26830" y="13594"/>
                  </a:lnTo>
                  <a:lnTo>
                    <a:pt x="26511" y="12252"/>
                  </a:lnTo>
                  <a:lnTo>
                    <a:pt x="26126" y="12252"/>
                  </a:lnTo>
                  <a:lnTo>
                    <a:pt x="26595" y="13639"/>
                  </a:lnTo>
                  <a:lnTo>
                    <a:pt x="26211" y="13742"/>
                  </a:lnTo>
                  <a:cubicBezTo>
                    <a:pt x="26211" y="13742"/>
                    <a:pt x="26313" y="14446"/>
                    <a:pt x="26377" y="14446"/>
                  </a:cubicBezTo>
                  <a:cubicBezTo>
                    <a:pt x="26378" y="14446"/>
                    <a:pt x="26379" y="14445"/>
                    <a:pt x="26380" y="14445"/>
                  </a:cubicBezTo>
                  <a:cubicBezTo>
                    <a:pt x="26381" y="14445"/>
                    <a:pt x="26383" y="14445"/>
                    <a:pt x="26385" y="14445"/>
                  </a:cubicBezTo>
                  <a:cubicBezTo>
                    <a:pt x="26463" y="14445"/>
                    <a:pt x="26830" y="14811"/>
                    <a:pt x="26830" y="14811"/>
                  </a:cubicBezTo>
                  <a:lnTo>
                    <a:pt x="26380" y="18789"/>
                  </a:lnTo>
                  <a:lnTo>
                    <a:pt x="25676" y="19472"/>
                  </a:lnTo>
                  <a:lnTo>
                    <a:pt x="25508" y="18579"/>
                  </a:lnTo>
                  <a:lnTo>
                    <a:pt x="25676" y="18170"/>
                  </a:lnTo>
                  <a:lnTo>
                    <a:pt x="25676" y="16770"/>
                  </a:lnTo>
                  <a:lnTo>
                    <a:pt x="25201" y="15872"/>
                  </a:lnTo>
                  <a:lnTo>
                    <a:pt x="23867" y="15872"/>
                  </a:lnTo>
                  <a:lnTo>
                    <a:pt x="23366" y="16620"/>
                  </a:lnTo>
                  <a:lnTo>
                    <a:pt x="22839" y="18345"/>
                  </a:lnTo>
                  <a:lnTo>
                    <a:pt x="21992" y="17831"/>
                  </a:lnTo>
                  <a:lnTo>
                    <a:pt x="21139" y="15514"/>
                  </a:lnTo>
                  <a:lnTo>
                    <a:pt x="21036" y="13086"/>
                  </a:lnTo>
                  <a:lnTo>
                    <a:pt x="21036" y="12252"/>
                  </a:lnTo>
                  <a:lnTo>
                    <a:pt x="20736" y="11972"/>
                  </a:lnTo>
                  <a:cubicBezTo>
                    <a:pt x="20721" y="11987"/>
                    <a:pt x="20702" y="11993"/>
                    <a:pt x="20679" y="11993"/>
                  </a:cubicBezTo>
                  <a:cubicBezTo>
                    <a:pt x="20634" y="11993"/>
                    <a:pt x="20576" y="11967"/>
                    <a:pt x="20514" y="11933"/>
                  </a:cubicBezTo>
                  <a:cubicBezTo>
                    <a:pt x="20325" y="11809"/>
                    <a:pt x="20099" y="11549"/>
                    <a:pt x="20098" y="11548"/>
                  </a:cubicBezTo>
                  <a:lnTo>
                    <a:pt x="20098" y="11548"/>
                  </a:lnTo>
                  <a:lnTo>
                    <a:pt x="20514" y="11933"/>
                  </a:lnTo>
                  <a:lnTo>
                    <a:pt x="19291" y="9609"/>
                  </a:lnTo>
                  <a:lnTo>
                    <a:pt x="19161" y="8672"/>
                  </a:lnTo>
                  <a:lnTo>
                    <a:pt x="19525" y="8228"/>
                  </a:lnTo>
                  <a:lnTo>
                    <a:pt x="19525" y="7630"/>
                  </a:lnTo>
                  <a:lnTo>
                    <a:pt x="17455" y="5735"/>
                  </a:lnTo>
                  <a:lnTo>
                    <a:pt x="15306" y="1946"/>
                  </a:lnTo>
                  <a:cubicBezTo>
                    <a:pt x="15306" y="1946"/>
                    <a:pt x="13497" y="71"/>
                    <a:pt x="13432" y="7"/>
                  </a:cubicBezTo>
                  <a:cubicBezTo>
                    <a:pt x="13428" y="3"/>
                    <a:pt x="13423" y="1"/>
                    <a:pt x="13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0"/>
            <p:cNvSpPr/>
            <p:nvPr/>
          </p:nvSpPr>
          <p:spPr>
            <a:xfrm>
              <a:off x="1740275" y="3466250"/>
              <a:ext cx="358100" cy="1317725"/>
            </a:xfrm>
            <a:custGeom>
              <a:avLst/>
              <a:gdLst/>
              <a:ahLst/>
              <a:cxnLst/>
              <a:rect l="l" t="t" r="r" b="b"/>
              <a:pathLst>
                <a:path w="14324" h="52709" extrusionOk="0">
                  <a:moveTo>
                    <a:pt x="14324" y="16901"/>
                  </a:moveTo>
                  <a:lnTo>
                    <a:pt x="12891" y="52709"/>
                  </a:lnTo>
                  <a:lnTo>
                    <a:pt x="287" y="51277"/>
                  </a:lnTo>
                  <a:lnTo>
                    <a:pt x="0" y="0"/>
                  </a:lnTo>
                  <a:close/>
                </a:path>
              </a:pathLst>
            </a:custGeom>
            <a:solidFill>
              <a:schemeClr val="accent2"/>
            </a:solidFill>
            <a:ln>
              <a:noFill/>
            </a:ln>
          </p:spPr>
          <p:txBody>
            <a:bodyPr/>
            <a:lstStyle/>
            <a:p>
              <a:endParaRPr lang="en-US"/>
            </a:p>
          </p:txBody>
        </p:sp>
        <p:sp>
          <p:nvSpPr>
            <p:cNvPr id="596" name="Google Shape;596;p60"/>
            <p:cNvSpPr/>
            <p:nvPr/>
          </p:nvSpPr>
          <p:spPr>
            <a:xfrm>
              <a:off x="1052775" y="4139425"/>
              <a:ext cx="250650" cy="558625"/>
            </a:xfrm>
            <a:custGeom>
              <a:avLst/>
              <a:gdLst/>
              <a:ahLst/>
              <a:cxnLst/>
              <a:rect l="l" t="t" r="r" b="b"/>
              <a:pathLst>
                <a:path w="10026" h="22345" extrusionOk="0">
                  <a:moveTo>
                    <a:pt x="0" y="4870"/>
                  </a:moveTo>
                  <a:lnTo>
                    <a:pt x="2864" y="21485"/>
                  </a:lnTo>
                  <a:lnTo>
                    <a:pt x="10026" y="22345"/>
                  </a:lnTo>
                  <a:lnTo>
                    <a:pt x="8021" y="0"/>
                  </a:lnTo>
                  <a:close/>
                </a:path>
              </a:pathLst>
            </a:custGeom>
            <a:solidFill>
              <a:schemeClr val="accent2"/>
            </a:solidFill>
            <a:ln>
              <a:noFill/>
            </a:ln>
          </p:spPr>
          <p:txBody>
            <a:bodyPr/>
            <a:lstStyle/>
            <a:p>
              <a:endParaRPr lang="en-US"/>
            </a:p>
          </p:txBody>
        </p:sp>
      </p:grpSp>
      <p:sp>
        <p:nvSpPr>
          <p:cNvPr id="597" name="Google Shape;597;p60"/>
          <p:cNvSpPr/>
          <p:nvPr/>
        </p:nvSpPr>
        <p:spPr>
          <a:xfrm>
            <a:off x="4646550" y="3733725"/>
            <a:ext cx="266356" cy="749917"/>
          </a:xfrm>
          <a:custGeom>
            <a:avLst/>
            <a:gdLst/>
            <a:ahLst/>
            <a:cxnLst/>
            <a:rect l="l" t="t" r="r" b="b"/>
            <a:pathLst>
              <a:path w="5457" h="15364" extrusionOk="0">
                <a:moveTo>
                  <a:pt x="2235" y="0"/>
                </a:moveTo>
                <a:lnTo>
                  <a:pt x="1" y="15292"/>
                </a:lnTo>
                <a:lnTo>
                  <a:pt x="652" y="15364"/>
                </a:lnTo>
                <a:cubicBezTo>
                  <a:pt x="757" y="15117"/>
                  <a:pt x="1785" y="7909"/>
                  <a:pt x="2416" y="3437"/>
                </a:cubicBezTo>
                <a:cubicBezTo>
                  <a:pt x="2632" y="3555"/>
                  <a:pt x="2983" y="3847"/>
                  <a:pt x="2983" y="4453"/>
                </a:cubicBezTo>
                <a:cubicBezTo>
                  <a:pt x="2983" y="5325"/>
                  <a:pt x="3055" y="5905"/>
                  <a:pt x="3491" y="6340"/>
                </a:cubicBezTo>
                <a:cubicBezTo>
                  <a:pt x="3491" y="6340"/>
                  <a:pt x="3705" y="5619"/>
                  <a:pt x="4149" y="5469"/>
                </a:cubicBezTo>
                <a:cubicBezTo>
                  <a:pt x="4585" y="5325"/>
                  <a:pt x="4871" y="5325"/>
                  <a:pt x="5164" y="4961"/>
                </a:cubicBezTo>
                <a:cubicBezTo>
                  <a:pt x="5457" y="4595"/>
                  <a:pt x="5164" y="4087"/>
                  <a:pt x="4871" y="3437"/>
                </a:cubicBezTo>
                <a:cubicBezTo>
                  <a:pt x="4585" y="2780"/>
                  <a:pt x="4799" y="2558"/>
                  <a:pt x="4657" y="1542"/>
                </a:cubicBezTo>
                <a:cubicBezTo>
                  <a:pt x="4585" y="1067"/>
                  <a:pt x="4552" y="488"/>
                  <a:pt x="45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 name="Google Shape;337;p49">
            <a:extLst>
              <a:ext uri="{FF2B5EF4-FFF2-40B4-BE49-F238E27FC236}">
                <a16:creationId xmlns:a16="http://schemas.microsoft.com/office/drawing/2014/main" id="{1528DB2B-19D3-9E7C-F114-2FCE1B6F7195}"/>
              </a:ext>
            </a:extLst>
          </p:cNvPr>
          <p:cNvCxnSpPr>
            <a:cxnSpLocks/>
          </p:cNvCxnSpPr>
          <p:nvPr/>
        </p:nvCxnSpPr>
        <p:spPr>
          <a:xfrm flipH="1">
            <a:off x="2970632" y="1818822"/>
            <a:ext cx="12" cy="1630792"/>
          </a:xfrm>
          <a:prstGeom prst="straightConnector1">
            <a:avLst/>
          </a:prstGeom>
          <a:noFill/>
          <a:ln w="76200" cap="flat" cmpd="sng">
            <a:solidFill>
              <a:srgbClr val="A4AC86"/>
            </a:solidFill>
            <a:prstDash val="solid"/>
            <a:round/>
            <a:headEnd type="none" w="med" len="med"/>
            <a:tailEnd type="none" w="med" len="med"/>
          </a:ln>
        </p:spPr>
      </p:cxnSp>
      <p:sp>
        <p:nvSpPr>
          <p:cNvPr id="7" name="TextBox 6">
            <a:extLst>
              <a:ext uri="{FF2B5EF4-FFF2-40B4-BE49-F238E27FC236}">
                <a16:creationId xmlns:a16="http://schemas.microsoft.com/office/drawing/2014/main" id="{72BB9D3E-67B6-FAC6-DB05-9EAF7203DE4E}"/>
              </a:ext>
            </a:extLst>
          </p:cNvPr>
          <p:cNvSpPr txBox="1"/>
          <p:nvPr/>
        </p:nvSpPr>
        <p:spPr>
          <a:xfrm>
            <a:off x="4543425" y="130824"/>
            <a:ext cx="1084747" cy="1446550"/>
          </a:xfrm>
          <a:prstGeom prst="rect">
            <a:avLst/>
          </a:prstGeom>
          <a:noFill/>
        </p:spPr>
        <p:txBody>
          <a:bodyPr wrap="square" rtlCol="0">
            <a:spAutoFit/>
          </a:bodyPr>
          <a:lstStyle/>
          <a:p>
            <a:pPr algn="ctr"/>
            <a:r>
              <a:rPr lang="en-US" sz="8800" b="1">
                <a:solidFill>
                  <a:srgbClr val="656D4A"/>
                </a:solidFill>
              </a:rPr>
              <a:t>2</a:t>
            </a:r>
          </a:p>
        </p:txBody>
      </p:sp>
      <p:sp>
        <p:nvSpPr>
          <p:cNvPr id="8" name="TextBox 7">
            <a:extLst>
              <a:ext uri="{FF2B5EF4-FFF2-40B4-BE49-F238E27FC236}">
                <a16:creationId xmlns:a16="http://schemas.microsoft.com/office/drawing/2014/main" id="{2A427B04-8C56-DAA3-F30C-319089BB120E}"/>
              </a:ext>
            </a:extLst>
          </p:cNvPr>
          <p:cNvSpPr txBox="1"/>
          <p:nvPr/>
        </p:nvSpPr>
        <p:spPr>
          <a:xfrm>
            <a:off x="3286125" y="1544370"/>
            <a:ext cx="5144624" cy="2084225"/>
          </a:xfrm>
          <a:prstGeom prst="rect">
            <a:avLst/>
          </a:prstGeom>
          <a:noFill/>
        </p:spPr>
        <p:txBody>
          <a:bodyPr wrap="square">
            <a:spAutoFit/>
          </a:bodyPr>
          <a:lstStyle/>
          <a:p>
            <a:pPr algn="just">
              <a:lnSpc>
                <a:spcPct val="150000"/>
              </a:lnSpc>
            </a:pPr>
            <a:r>
              <a:rPr lang="vi-VN" sz="3000" b="1">
                <a:solidFill>
                  <a:srgbClr val="582F0E"/>
                </a:solidFill>
                <a:latin typeface="+mn-lt"/>
              </a:rPr>
              <a:t>PHONG TRÀO YÊU NƯỚC CHỐNG PHÁP TỪ ĐẦU THẾ KỈ XX ĐẾN NĂM 1918</a:t>
            </a: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75EB8A7-D48D-654D-2202-CDD29316253D}"/>
              </a:ext>
            </a:extLst>
          </p:cNvPr>
          <p:cNvSpPr/>
          <p:nvPr/>
        </p:nvSpPr>
        <p:spPr>
          <a:xfrm>
            <a:off x="2820802" y="301056"/>
            <a:ext cx="3502395" cy="705926"/>
          </a:xfrm>
          <a:prstGeom prst="roundRect">
            <a:avLst/>
          </a:prstGeom>
          <a:solidFill>
            <a:schemeClr val="tx2">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FFFFFF"/>
                </a:solidFill>
              </a:rPr>
              <a:t>THẢO LUẬN NHÓM</a:t>
            </a:r>
          </a:p>
        </p:txBody>
      </p:sp>
      <p:grpSp>
        <p:nvGrpSpPr>
          <p:cNvPr id="5" name="Group 4">
            <a:extLst>
              <a:ext uri="{FF2B5EF4-FFF2-40B4-BE49-F238E27FC236}">
                <a16:creationId xmlns:a16="http://schemas.microsoft.com/office/drawing/2014/main" id="{41A0D596-7849-1662-2D4D-6CF57195E833}"/>
              </a:ext>
            </a:extLst>
          </p:cNvPr>
          <p:cNvGrpSpPr/>
          <p:nvPr/>
        </p:nvGrpSpPr>
        <p:grpSpPr>
          <a:xfrm>
            <a:off x="706244" y="1427356"/>
            <a:ext cx="3724510" cy="3382072"/>
            <a:chOff x="1144858" y="1687551"/>
            <a:chExt cx="3724510" cy="3382072"/>
          </a:xfrm>
        </p:grpSpPr>
        <p:sp>
          <p:nvSpPr>
            <p:cNvPr id="6" name="Rectangle: Rounded Corners 5">
              <a:extLst>
                <a:ext uri="{FF2B5EF4-FFF2-40B4-BE49-F238E27FC236}">
                  <a16:creationId xmlns:a16="http://schemas.microsoft.com/office/drawing/2014/main" id="{A5BDD685-D5D6-B928-CA44-E546865EFA5D}"/>
                </a:ext>
              </a:extLst>
            </p:cNvPr>
            <p:cNvSpPr/>
            <p:nvPr/>
          </p:nvSpPr>
          <p:spPr>
            <a:xfrm>
              <a:off x="1144858" y="1687551"/>
              <a:ext cx="3129776" cy="2564781"/>
            </a:xfrm>
            <a:prstGeom prst="roundRect">
              <a:avLst>
                <a:gd name="adj" fmla="val 7102"/>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800" kern="0">
                  <a:solidFill>
                    <a:srgbClr val="000000"/>
                  </a:solidFill>
                  <a:effectLst/>
                  <a:ea typeface="Calibri" panose="020F0502020204030204" pitchFamily="34" charset="0"/>
                </a:rPr>
                <a:t>Sưu tầm tư liệu từ sách, báo, internet, tìm hiểu về Phan Bội Châu</a:t>
              </a:r>
              <a:r>
                <a:rPr lang="en-US" sz="1800" kern="0">
                  <a:solidFill>
                    <a:srgbClr val="000000"/>
                  </a:solidFill>
                  <a:effectLst/>
                  <a:ea typeface="Calibri" panose="020F0502020204030204" pitchFamily="34" charset="0"/>
                </a:rPr>
                <a:t>.</a:t>
              </a:r>
              <a:endParaRPr lang="en-US" sz="1800">
                <a:solidFill>
                  <a:srgbClr val="000000"/>
                </a:solidFill>
                <a:ea typeface="Calibri" panose="020F0502020204030204" pitchFamily="34" charset="0"/>
              </a:endParaRPr>
            </a:p>
            <a:p>
              <a:pPr marL="285750" indent="-285750" algn="just">
                <a:lnSpc>
                  <a:spcPct val="150000"/>
                </a:lnSpc>
                <a:buFont typeface="Arial" panose="020B0604020202020204" pitchFamily="34" charset="0"/>
                <a:buChar char="•"/>
              </a:pPr>
              <a:r>
                <a:rPr lang="vi-VN" sz="1800" kern="0">
                  <a:solidFill>
                    <a:srgbClr val="000000"/>
                  </a:solidFill>
                  <a:effectLst/>
                  <a:ea typeface="Calibri" panose="020F0502020204030204" pitchFamily="34" charset="0"/>
                </a:rPr>
                <a:t>Tìm hiểu</a:t>
              </a:r>
              <a:r>
                <a:rPr lang="en-US" sz="1800" kern="0">
                  <a:solidFill>
                    <a:srgbClr val="000000"/>
                  </a:solidFill>
                  <a:effectLst/>
                  <a:ea typeface="Calibri" panose="020F0502020204030204" pitchFamily="34" charset="0"/>
                </a:rPr>
                <a:t> về </a:t>
              </a:r>
              <a:r>
                <a:rPr lang="vi-VN" sz="1800" kern="0">
                  <a:solidFill>
                    <a:srgbClr val="000000"/>
                  </a:solidFill>
                  <a:effectLst/>
                  <a:ea typeface="Calibri" panose="020F0502020204030204" pitchFamily="34" charset="0"/>
                </a:rPr>
                <a:t>hoạt động yêu nước của Phan Bội Châu. </a:t>
              </a:r>
            </a:p>
          </p:txBody>
        </p:sp>
        <p:grpSp>
          <p:nvGrpSpPr>
            <p:cNvPr id="7" name="Group 6">
              <a:extLst>
                <a:ext uri="{FF2B5EF4-FFF2-40B4-BE49-F238E27FC236}">
                  <a16:creationId xmlns:a16="http://schemas.microsoft.com/office/drawing/2014/main" id="{052962A4-3592-3584-B719-66D533883E0D}"/>
                </a:ext>
              </a:extLst>
            </p:cNvPr>
            <p:cNvGrpSpPr/>
            <p:nvPr/>
          </p:nvGrpSpPr>
          <p:grpSpPr>
            <a:xfrm>
              <a:off x="3068441" y="3799151"/>
              <a:ext cx="1800927" cy="1270472"/>
              <a:chOff x="488790" y="1301278"/>
              <a:chExt cx="1800927" cy="1270472"/>
            </a:xfrm>
          </p:grpSpPr>
          <p:pic>
            <p:nvPicPr>
              <p:cNvPr id="8" name="Picture 3">
                <a:extLst>
                  <a:ext uri="{FF2B5EF4-FFF2-40B4-BE49-F238E27FC236}">
                    <a16:creationId xmlns:a16="http://schemas.microsoft.com/office/drawing/2014/main" id="{8B8617AA-7D34-C44A-F695-0F4C00E94BC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88790" y="1301278"/>
                <a:ext cx="1800927" cy="1270472"/>
              </a:xfrm>
              <a:prstGeom prst="rect">
                <a:avLst/>
              </a:prstGeom>
            </p:spPr>
          </p:pic>
          <p:sp>
            <p:nvSpPr>
              <p:cNvPr id="9" name="TextBox 8">
                <a:extLst>
                  <a:ext uri="{FF2B5EF4-FFF2-40B4-BE49-F238E27FC236}">
                    <a16:creationId xmlns:a16="http://schemas.microsoft.com/office/drawing/2014/main" id="{CA50317C-EB00-5820-9EF0-08A87B38D210}"/>
                  </a:ext>
                </a:extLst>
              </p:cNvPr>
              <p:cNvSpPr txBox="1"/>
              <p:nvPr/>
            </p:nvSpPr>
            <p:spPr>
              <a:xfrm>
                <a:off x="567779" y="1751848"/>
                <a:ext cx="1538869" cy="369332"/>
              </a:xfrm>
              <a:prstGeom prst="rect">
                <a:avLst/>
              </a:prstGeom>
              <a:noFill/>
            </p:spPr>
            <p:txBody>
              <a:bodyPr wrap="square" rtlCol="0">
                <a:spAutoFit/>
              </a:bodyPr>
              <a:lstStyle/>
              <a:p>
                <a:pPr algn="ctr"/>
                <a:r>
                  <a:rPr lang="en-US" sz="1800" b="1">
                    <a:solidFill>
                      <a:srgbClr val="FF0000"/>
                    </a:solidFill>
                  </a:rPr>
                  <a:t>Nhóm 1, 3</a:t>
                </a:r>
              </a:p>
            </p:txBody>
          </p:sp>
        </p:grpSp>
      </p:grpSp>
      <p:grpSp>
        <p:nvGrpSpPr>
          <p:cNvPr id="10" name="Group 9">
            <a:extLst>
              <a:ext uri="{FF2B5EF4-FFF2-40B4-BE49-F238E27FC236}">
                <a16:creationId xmlns:a16="http://schemas.microsoft.com/office/drawing/2014/main" id="{CDA9D5C8-1B18-A06D-BE29-97C9138CB8A5}"/>
              </a:ext>
            </a:extLst>
          </p:cNvPr>
          <p:cNvGrpSpPr/>
          <p:nvPr/>
        </p:nvGrpSpPr>
        <p:grpSpPr>
          <a:xfrm>
            <a:off x="4769004" y="1427356"/>
            <a:ext cx="3724510" cy="3382072"/>
            <a:chOff x="1144858" y="1687551"/>
            <a:chExt cx="3724510" cy="3382072"/>
          </a:xfrm>
        </p:grpSpPr>
        <p:sp>
          <p:nvSpPr>
            <p:cNvPr id="11" name="Rectangle: Rounded Corners 10">
              <a:extLst>
                <a:ext uri="{FF2B5EF4-FFF2-40B4-BE49-F238E27FC236}">
                  <a16:creationId xmlns:a16="http://schemas.microsoft.com/office/drawing/2014/main" id="{EF26B41E-139E-06D0-D825-708908AD653E}"/>
                </a:ext>
              </a:extLst>
            </p:cNvPr>
            <p:cNvSpPr/>
            <p:nvPr/>
          </p:nvSpPr>
          <p:spPr>
            <a:xfrm>
              <a:off x="1144858" y="1687551"/>
              <a:ext cx="3129776" cy="2564781"/>
            </a:xfrm>
            <a:prstGeom prst="roundRect">
              <a:avLst>
                <a:gd name="adj" fmla="val 7102"/>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800" kern="0">
                  <a:solidFill>
                    <a:srgbClr val="000000"/>
                  </a:solidFill>
                  <a:effectLst/>
                  <a:ea typeface="Calibri" panose="020F0502020204030204" pitchFamily="34" charset="0"/>
                </a:rPr>
                <a:t>Sưu tầm tư liệu từ sách, báo, internet, tìm hiểu về Phan Châu Trinh.</a:t>
              </a:r>
              <a:endParaRPr lang="en-US" sz="1800" kern="0">
                <a:solidFill>
                  <a:srgbClr val="000000"/>
                </a:solidFill>
                <a:effectLst/>
                <a:ea typeface="Calibri" panose="020F0502020204030204" pitchFamily="34" charset="0"/>
              </a:endParaRPr>
            </a:p>
            <a:p>
              <a:pPr marL="285750" indent="-285750" algn="just">
                <a:lnSpc>
                  <a:spcPct val="150000"/>
                </a:lnSpc>
                <a:buFont typeface="Arial" panose="020B0604020202020204" pitchFamily="34" charset="0"/>
                <a:buChar char="•"/>
              </a:pPr>
              <a:r>
                <a:rPr lang="vi-VN" sz="1800" kern="0">
                  <a:solidFill>
                    <a:srgbClr val="000000"/>
                  </a:solidFill>
                  <a:effectLst/>
                  <a:ea typeface="Calibri" panose="020F0502020204030204" pitchFamily="34" charset="0"/>
                </a:rPr>
                <a:t>Tìm hiểu về hoạt động yêu nước của Phan Châu Trinh. </a:t>
              </a:r>
            </a:p>
          </p:txBody>
        </p:sp>
        <p:grpSp>
          <p:nvGrpSpPr>
            <p:cNvPr id="12" name="Group 11">
              <a:extLst>
                <a:ext uri="{FF2B5EF4-FFF2-40B4-BE49-F238E27FC236}">
                  <a16:creationId xmlns:a16="http://schemas.microsoft.com/office/drawing/2014/main" id="{71A091D3-C2CD-3AA7-F984-E6C1F5D146EC}"/>
                </a:ext>
              </a:extLst>
            </p:cNvPr>
            <p:cNvGrpSpPr/>
            <p:nvPr/>
          </p:nvGrpSpPr>
          <p:grpSpPr>
            <a:xfrm>
              <a:off x="3068441" y="3799151"/>
              <a:ext cx="1800927" cy="1270472"/>
              <a:chOff x="488790" y="1301278"/>
              <a:chExt cx="1800927" cy="1270472"/>
            </a:xfrm>
          </p:grpSpPr>
          <p:pic>
            <p:nvPicPr>
              <p:cNvPr id="13" name="Picture 3">
                <a:extLst>
                  <a:ext uri="{FF2B5EF4-FFF2-40B4-BE49-F238E27FC236}">
                    <a16:creationId xmlns:a16="http://schemas.microsoft.com/office/drawing/2014/main" id="{41162FD3-2B1A-9E9F-992D-2DEC2A386A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88790" y="1301278"/>
                <a:ext cx="1800927" cy="1270472"/>
              </a:xfrm>
              <a:prstGeom prst="rect">
                <a:avLst/>
              </a:prstGeom>
            </p:spPr>
          </p:pic>
          <p:sp>
            <p:nvSpPr>
              <p:cNvPr id="14" name="TextBox 13">
                <a:extLst>
                  <a:ext uri="{FF2B5EF4-FFF2-40B4-BE49-F238E27FC236}">
                    <a16:creationId xmlns:a16="http://schemas.microsoft.com/office/drawing/2014/main" id="{AC9CF354-B7BD-0F36-D320-CE530157DBA3}"/>
                  </a:ext>
                </a:extLst>
              </p:cNvPr>
              <p:cNvSpPr txBox="1"/>
              <p:nvPr/>
            </p:nvSpPr>
            <p:spPr>
              <a:xfrm>
                <a:off x="567779" y="1751848"/>
                <a:ext cx="1538869" cy="369332"/>
              </a:xfrm>
              <a:prstGeom prst="rect">
                <a:avLst/>
              </a:prstGeom>
              <a:noFill/>
            </p:spPr>
            <p:txBody>
              <a:bodyPr wrap="square" rtlCol="0">
                <a:spAutoFit/>
              </a:bodyPr>
              <a:lstStyle/>
              <a:p>
                <a:pPr algn="ctr"/>
                <a:r>
                  <a:rPr lang="en-US" sz="1800" b="1">
                    <a:solidFill>
                      <a:srgbClr val="FF0000"/>
                    </a:solidFill>
                  </a:rPr>
                  <a:t>Nhóm 2, 4</a:t>
                </a:r>
              </a:p>
            </p:txBody>
          </p:sp>
        </p:grpSp>
      </p:grpSp>
    </p:spTree>
    <p:extLst>
      <p:ext uri="{BB962C8B-B14F-4D97-AF65-F5344CB8AC3E}">
        <p14:creationId xmlns:p14="http://schemas.microsoft.com/office/powerpoint/2010/main" val="365405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FE3427-7358-95A2-B1E6-F16BFE926B53}"/>
              </a:ext>
            </a:extLst>
          </p:cNvPr>
          <p:cNvSpPr txBox="1"/>
          <p:nvPr/>
        </p:nvSpPr>
        <p:spPr>
          <a:xfrm>
            <a:off x="165079" y="174311"/>
            <a:ext cx="8813842" cy="958660"/>
          </a:xfrm>
          <a:prstGeom prst="rect">
            <a:avLst/>
          </a:prstGeom>
          <a:noFill/>
        </p:spPr>
        <p:txBody>
          <a:bodyPr wrap="square">
            <a:spAutoFit/>
          </a:bodyPr>
          <a:lstStyle/>
          <a:p>
            <a:pPr algn="just">
              <a:lnSpc>
                <a:spcPct val="150000"/>
              </a:lnSpc>
            </a:pPr>
            <a:r>
              <a:rPr lang="en-US" sz="2000" b="1" i="1">
                <a:solidFill>
                  <a:srgbClr val="FF0000"/>
                </a:solidFill>
              </a:rPr>
              <a:t>Bài tập ở nhà: </a:t>
            </a:r>
            <a:r>
              <a:rPr lang="en-US" sz="2000"/>
              <a:t>S</a:t>
            </a:r>
            <a:r>
              <a:rPr lang="vi-VN" sz="2000"/>
              <a:t>ưu tầm thông tin, tư liệu trên sách, báo, internet, tìm hiểu về nhân vật </a:t>
            </a:r>
            <a:r>
              <a:rPr lang="en-US" sz="2000"/>
              <a:t>của từng nhóm theo </a:t>
            </a:r>
            <a:r>
              <a:rPr lang="vi-VN" sz="2000"/>
              <a:t>thẻ nhân vật </a:t>
            </a:r>
            <a:r>
              <a:rPr lang="en-US" sz="2000"/>
              <a:t>dưới đây:</a:t>
            </a:r>
          </a:p>
        </p:txBody>
      </p:sp>
      <p:grpSp>
        <p:nvGrpSpPr>
          <p:cNvPr id="7" name="Group 6">
            <a:extLst>
              <a:ext uri="{FF2B5EF4-FFF2-40B4-BE49-F238E27FC236}">
                <a16:creationId xmlns:a16="http://schemas.microsoft.com/office/drawing/2014/main" id="{9DE53452-CB2E-5B3F-7683-44CB45B87837}"/>
              </a:ext>
            </a:extLst>
          </p:cNvPr>
          <p:cNvGrpSpPr/>
          <p:nvPr/>
        </p:nvGrpSpPr>
        <p:grpSpPr>
          <a:xfrm>
            <a:off x="194965" y="1218734"/>
            <a:ext cx="8754069" cy="3750454"/>
            <a:chOff x="194965" y="1218734"/>
            <a:chExt cx="8754069" cy="3750454"/>
          </a:xfrm>
        </p:grpSpPr>
        <p:grpSp>
          <p:nvGrpSpPr>
            <p:cNvPr id="8" name="Group 7">
              <a:extLst>
                <a:ext uri="{FF2B5EF4-FFF2-40B4-BE49-F238E27FC236}">
                  <a16:creationId xmlns:a16="http://schemas.microsoft.com/office/drawing/2014/main" id="{501D5079-7245-ACA9-7043-C46D05A7E5F5}"/>
                </a:ext>
              </a:extLst>
            </p:cNvPr>
            <p:cNvGrpSpPr/>
            <p:nvPr/>
          </p:nvGrpSpPr>
          <p:grpSpPr>
            <a:xfrm>
              <a:off x="194965" y="1218734"/>
              <a:ext cx="8754069" cy="3750454"/>
              <a:chOff x="194965" y="1218734"/>
              <a:chExt cx="8754069" cy="3750454"/>
            </a:xfrm>
          </p:grpSpPr>
          <p:sp>
            <p:nvSpPr>
              <p:cNvPr id="13" name="Rectangle 12">
                <a:extLst>
                  <a:ext uri="{FF2B5EF4-FFF2-40B4-BE49-F238E27FC236}">
                    <a16:creationId xmlns:a16="http://schemas.microsoft.com/office/drawing/2014/main" id="{C50CC67A-EF54-7ABA-EC29-EEEFD34EC4A3}"/>
                  </a:ext>
                </a:extLst>
              </p:cNvPr>
              <p:cNvSpPr/>
              <p:nvPr/>
            </p:nvSpPr>
            <p:spPr>
              <a:xfrm>
                <a:off x="194965" y="1476531"/>
                <a:ext cx="8754069" cy="3492657"/>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B90E4AB-A2B5-1D1F-CE34-C8D6842FFE9A}"/>
                  </a:ext>
                </a:extLst>
              </p:cNvPr>
              <p:cNvSpPr/>
              <p:nvPr/>
            </p:nvSpPr>
            <p:spPr>
              <a:xfrm>
                <a:off x="1141124" y="1218734"/>
                <a:ext cx="6861749" cy="515593"/>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6"/>
                    </a:solidFill>
                  </a:rPr>
                  <a:t>THẺ TÌM HIỂU NHÂN VẬT LỊCH SỬ - …………………</a:t>
                </a:r>
              </a:p>
            </p:txBody>
          </p:sp>
        </p:grpSp>
        <p:sp>
          <p:nvSpPr>
            <p:cNvPr id="9" name="Rectangle: Rounded Corners 8">
              <a:extLst>
                <a:ext uri="{FF2B5EF4-FFF2-40B4-BE49-F238E27FC236}">
                  <a16:creationId xmlns:a16="http://schemas.microsoft.com/office/drawing/2014/main" id="{03B8C4E1-A781-15E4-3DE7-FC1A4431D7F1}"/>
                </a:ext>
              </a:extLst>
            </p:cNvPr>
            <p:cNvSpPr/>
            <p:nvPr/>
          </p:nvSpPr>
          <p:spPr>
            <a:xfrm>
              <a:off x="404735" y="1836296"/>
              <a:ext cx="1244183" cy="1463040"/>
            </a:xfrm>
            <a:prstGeom prst="roundRect">
              <a:avLst>
                <a:gd name="adj" fmla="val 8377"/>
              </a:avLst>
            </a:prstGeom>
            <a:solidFill>
              <a:srgbClr val="FBDE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Ảnh nhân vật</a:t>
              </a:r>
            </a:p>
          </p:txBody>
        </p:sp>
        <p:sp>
          <p:nvSpPr>
            <p:cNvPr id="10" name="Rectangle: Rounded Corners 9">
              <a:extLst>
                <a:ext uri="{FF2B5EF4-FFF2-40B4-BE49-F238E27FC236}">
                  <a16:creationId xmlns:a16="http://schemas.microsoft.com/office/drawing/2014/main" id="{F67B7ED2-16EF-FD5F-CB73-4191912D0A41}"/>
                </a:ext>
              </a:extLst>
            </p:cNvPr>
            <p:cNvSpPr/>
            <p:nvPr/>
          </p:nvSpPr>
          <p:spPr>
            <a:xfrm>
              <a:off x="1858688" y="1836296"/>
              <a:ext cx="4197338" cy="1463040"/>
            </a:xfrm>
            <a:prstGeom prst="roundRect">
              <a:avLst>
                <a:gd name="adj" fmla="val 8377"/>
              </a:avLst>
            </a:prstGeom>
            <a:solidFill>
              <a:srgbClr val="F5C3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000">
                  <a:solidFill>
                    <a:srgbClr val="000000"/>
                  </a:solidFill>
                </a:rPr>
                <a:t>Tên/niên hiệu/quê quán</a:t>
              </a:r>
            </a:p>
            <a:p>
              <a:pPr algn="ctr">
                <a:lnSpc>
                  <a:spcPct val="150000"/>
                </a:lnSpc>
              </a:pPr>
              <a:r>
                <a:rPr lang="en-US" sz="2000">
                  <a:solidFill>
                    <a:srgbClr val="000000"/>
                  </a:solidFill>
                </a:rPr>
                <a:t>……………………………………….</a:t>
              </a:r>
            </a:p>
            <a:p>
              <a:pPr algn="ctr">
                <a:lnSpc>
                  <a:spcPct val="150000"/>
                </a:lnSpc>
              </a:pPr>
              <a:r>
                <a:rPr lang="en-US" sz="2000">
                  <a:solidFill>
                    <a:srgbClr val="000000"/>
                  </a:solidFill>
                </a:rPr>
                <a:t>………………………………………..</a:t>
              </a:r>
            </a:p>
          </p:txBody>
        </p:sp>
        <p:sp>
          <p:nvSpPr>
            <p:cNvPr id="11" name="Rectangle: Rounded Corners 10">
              <a:extLst>
                <a:ext uri="{FF2B5EF4-FFF2-40B4-BE49-F238E27FC236}">
                  <a16:creationId xmlns:a16="http://schemas.microsoft.com/office/drawing/2014/main" id="{FD6E15AC-DF60-B703-1FCA-C3AA6768D265}"/>
                </a:ext>
              </a:extLst>
            </p:cNvPr>
            <p:cNvSpPr/>
            <p:nvPr/>
          </p:nvSpPr>
          <p:spPr>
            <a:xfrm>
              <a:off x="404734" y="3409175"/>
              <a:ext cx="5651291" cy="1455134"/>
            </a:xfrm>
            <a:prstGeom prst="roundRect">
              <a:avLst>
                <a:gd name="adj" fmla="val 8377"/>
              </a:avLst>
            </a:prstGeom>
            <a:solidFill>
              <a:srgbClr val="CC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000">
                  <a:solidFill>
                    <a:srgbClr val="000000"/>
                  </a:solidFill>
                </a:rPr>
                <a:t>Đóng góp với lịch sử dân tộc</a:t>
              </a:r>
            </a:p>
            <a:p>
              <a:pPr algn="ctr">
                <a:lnSpc>
                  <a:spcPct val="150000"/>
                </a:lnSpc>
              </a:pPr>
              <a:r>
                <a:rPr lang="en-US" sz="2000">
                  <a:solidFill>
                    <a:srgbClr val="000000"/>
                  </a:solidFill>
                </a:rPr>
                <a:t>………………………………………………………</a:t>
              </a:r>
            </a:p>
            <a:p>
              <a:pPr algn="ctr">
                <a:lnSpc>
                  <a:spcPct val="150000"/>
                </a:lnSpc>
              </a:pPr>
              <a:r>
                <a:rPr lang="en-US" sz="2000">
                  <a:solidFill>
                    <a:srgbClr val="000000"/>
                  </a:solidFill>
                </a:rPr>
                <a:t>………………………………………………………</a:t>
              </a:r>
            </a:p>
          </p:txBody>
        </p:sp>
        <p:sp>
          <p:nvSpPr>
            <p:cNvPr id="12" name="Rectangle: Rounded Corners 11">
              <a:extLst>
                <a:ext uri="{FF2B5EF4-FFF2-40B4-BE49-F238E27FC236}">
                  <a16:creationId xmlns:a16="http://schemas.microsoft.com/office/drawing/2014/main" id="{FBE686F0-9E05-53D4-FFA5-C83FA63DD6F2}"/>
                </a:ext>
              </a:extLst>
            </p:cNvPr>
            <p:cNvSpPr/>
            <p:nvPr/>
          </p:nvSpPr>
          <p:spPr>
            <a:xfrm>
              <a:off x="6265796" y="1836295"/>
              <a:ext cx="2473469" cy="3028013"/>
            </a:xfrm>
            <a:prstGeom prst="roundRect">
              <a:avLst>
                <a:gd name="adj" fmla="val 5044"/>
              </a:avLst>
            </a:prstGeom>
            <a:solidFill>
              <a:srgbClr val="D6B5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000">
                  <a:solidFill>
                    <a:srgbClr val="000000"/>
                  </a:solidFill>
                </a:rPr>
                <a:t>Nhận định của người đương thời về nhân vật</a:t>
              </a:r>
            </a:p>
            <a:p>
              <a:pPr algn="ctr">
                <a:lnSpc>
                  <a:spcPct val="150000"/>
                </a:lnSpc>
              </a:pPr>
              <a:r>
                <a:rPr lang="en-US" sz="2000">
                  <a:solidFill>
                    <a:srgbClr val="000000"/>
                  </a:solidFill>
                </a:rPr>
                <a:t>……………………..</a:t>
              </a:r>
            </a:p>
            <a:p>
              <a:pPr algn="ctr">
                <a:lnSpc>
                  <a:spcPct val="150000"/>
                </a:lnSpc>
              </a:pPr>
              <a:r>
                <a:rPr lang="en-US" sz="2000">
                  <a:solidFill>
                    <a:srgbClr val="000000"/>
                  </a:solidFill>
                </a:rPr>
                <a:t>……………………..</a:t>
              </a:r>
            </a:p>
            <a:p>
              <a:pPr algn="ctr">
                <a:lnSpc>
                  <a:spcPct val="150000"/>
                </a:lnSpc>
              </a:pPr>
              <a:r>
                <a:rPr lang="en-US" sz="2000">
                  <a:solidFill>
                    <a:srgbClr val="000000"/>
                  </a:solidFill>
                </a:rPr>
                <a:t>……………………..</a:t>
              </a:r>
            </a:p>
          </p:txBody>
        </p:sp>
      </p:grpSp>
    </p:spTree>
    <p:extLst>
      <p:ext uri="{BB962C8B-B14F-4D97-AF65-F5344CB8AC3E}">
        <p14:creationId xmlns:p14="http://schemas.microsoft.com/office/powerpoint/2010/main" val="282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7C8EB7-10FD-648D-65F9-C265077480C5}"/>
              </a:ext>
            </a:extLst>
          </p:cNvPr>
          <p:cNvSpPr txBox="1"/>
          <p:nvPr/>
        </p:nvSpPr>
        <p:spPr>
          <a:xfrm>
            <a:off x="536843" y="1698309"/>
            <a:ext cx="4035157" cy="2805320"/>
          </a:xfrm>
          <a:prstGeom prst="rect">
            <a:avLst/>
          </a:prstGeom>
          <a:noFill/>
        </p:spPr>
        <p:txBody>
          <a:bodyPr wrap="square">
            <a:spAutoFit/>
          </a:bodyPr>
          <a:lstStyle/>
          <a:p>
            <a:pPr algn="just">
              <a:lnSpc>
                <a:spcPct val="150000"/>
              </a:lnSpc>
            </a:pPr>
            <a:r>
              <a:rPr lang="vi-VN" sz="2000" b="1" i="1">
                <a:solidFill>
                  <a:srgbClr val="C00000"/>
                </a:solidFill>
              </a:rPr>
              <a:t>Khai thác Hình 23.3, 23.4, thông tin mục 2a SGK tr.92 và trả lời câu hỏi: </a:t>
            </a:r>
            <a:r>
              <a:rPr lang="vi-VN" sz="2000"/>
              <a:t>Tư tưởng “khai dân trí, chấn dân khí” được thể hiện như thế nào qua những hoạt động yêu nước của Phan Bội Châu?</a:t>
            </a:r>
            <a:endParaRPr lang="en-US" sz="2000"/>
          </a:p>
        </p:txBody>
      </p:sp>
      <p:sp>
        <p:nvSpPr>
          <p:cNvPr id="5" name="TextBox 4">
            <a:extLst>
              <a:ext uri="{FF2B5EF4-FFF2-40B4-BE49-F238E27FC236}">
                <a16:creationId xmlns:a16="http://schemas.microsoft.com/office/drawing/2014/main" id="{D9DE31F8-A062-97CC-3C36-0E6F4F638277}"/>
              </a:ext>
            </a:extLst>
          </p:cNvPr>
          <p:cNvSpPr txBox="1"/>
          <p:nvPr/>
        </p:nvSpPr>
        <p:spPr>
          <a:xfrm>
            <a:off x="2252547" y="273920"/>
            <a:ext cx="4638906" cy="461665"/>
          </a:xfrm>
          <a:prstGeom prst="rect">
            <a:avLst/>
          </a:prstGeom>
          <a:noFill/>
        </p:spPr>
        <p:txBody>
          <a:bodyPr wrap="square">
            <a:spAutoFit/>
          </a:bodyPr>
          <a:lstStyle/>
          <a:p>
            <a:pPr algn="ctr"/>
            <a:r>
              <a:rPr lang="en-US" sz="2400" b="1">
                <a:solidFill>
                  <a:schemeClr val="bg2">
                    <a:lumMod val="75000"/>
                  </a:schemeClr>
                </a:solidFill>
              </a:rPr>
              <a:t>THẢO LUẬN NHÓM</a:t>
            </a:r>
          </a:p>
        </p:txBody>
      </p:sp>
      <p:sp>
        <p:nvSpPr>
          <p:cNvPr id="6" name="Arrow: Pentagon 5">
            <a:extLst>
              <a:ext uri="{FF2B5EF4-FFF2-40B4-BE49-F238E27FC236}">
                <a16:creationId xmlns:a16="http://schemas.microsoft.com/office/drawing/2014/main" id="{4E61A4D8-EE19-BD2D-6FB9-08A2FE2F9649}"/>
              </a:ext>
            </a:extLst>
          </p:cNvPr>
          <p:cNvSpPr/>
          <p:nvPr/>
        </p:nvSpPr>
        <p:spPr>
          <a:xfrm>
            <a:off x="0" y="822937"/>
            <a:ext cx="2628203" cy="654205"/>
          </a:xfrm>
          <a:prstGeom prst="homePlat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rPr>
              <a:t>Nhóm 1, 3</a:t>
            </a:r>
          </a:p>
        </p:txBody>
      </p:sp>
      <p:grpSp>
        <p:nvGrpSpPr>
          <p:cNvPr id="7" name="Group 6">
            <a:extLst>
              <a:ext uri="{FF2B5EF4-FFF2-40B4-BE49-F238E27FC236}">
                <a16:creationId xmlns:a16="http://schemas.microsoft.com/office/drawing/2014/main" id="{FD7C3A7D-12BA-5300-FD86-2FE18C3C94B0}"/>
              </a:ext>
            </a:extLst>
          </p:cNvPr>
          <p:cNvGrpSpPr/>
          <p:nvPr/>
        </p:nvGrpSpPr>
        <p:grpSpPr>
          <a:xfrm>
            <a:off x="5138738" y="735585"/>
            <a:ext cx="3259874" cy="4169954"/>
            <a:chOff x="5153606" y="801229"/>
            <a:chExt cx="3259874" cy="4169954"/>
          </a:xfrm>
        </p:grpSpPr>
        <p:pic>
          <p:nvPicPr>
            <p:cNvPr id="12" name="Picture 11">
              <a:extLst>
                <a:ext uri="{FF2B5EF4-FFF2-40B4-BE49-F238E27FC236}">
                  <a16:creationId xmlns:a16="http://schemas.microsoft.com/office/drawing/2014/main" id="{693335B2-AC97-7D2A-34A8-68E2CC569256}"/>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Layer>
                  </a14:imgProps>
                </a:ext>
              </a:extLst>
            </a:blip>
            <a:srcRect l="7416" t="4259" r="6909" b="9210"/>
            <a:stretch/>
          </p:blipFill>
          <p:spPr>
            <a:xfrm>
              <a:off x="5411828" y="801229"/>
              <a:ext cx="2743430" cy="3541042"/>
            </a:xfrm>
            <a:prstGeom prst="rect">
              <a:avLst/>
            </a:prstGeom>
          </p:spPr>
        </p:pic>
        <p:sp>
          <p:nvSpPr>
            <p:cNvPr id="3" name="TextBox 2">
              <a:extLst>
                <a:ext uri="{FF2B5EF4-FFF2-40B4-BE49-F238E27FC236}">
                  <a16:creationId xmlns:a16="http://schemas.microsoft.com/office/drawing/2014/main" id="{6480335E-C41C-CACB-C9FC-166BE573A280}"/>
                </a:ext>
              </a:extLst>
            </p:cNvPr>
            <p:cNvSpPr txBox="1"/>
            <p:nvPr/>
          </p:nvSpPr>
          <p:spPr>
            <a:xfrm>
              <a:off x="5153606" y="4272466"/>
              <a:ext cx="3259874" cy="698717"/>
            </a:xfrm>
            <a:prstGeom prst="rect">
              <a:avLst/>
            </a:prstGeom>
            <a:noFill/>
          </p:spPr>
          <p:txBody>
            <a:bodyPr wrap="square">
              <a:spAutoFit/>
            </a:bodyPr>
            <a:lstStyle/>
            <a:p>
              <a:pPr algn="ctr">
                <a:lnSpc>
                  <a:spcPct val="150000"/>
                </a:lnSpc>
              </a:pPr>
              <a:r>
                <a:rPr lang="en-US"/>
                <a:t>Hình 23.3. Phan Bội Châu – thời kì ở Nhật Bản (khoảng năm 1907 – 1908)</a:t>
              </a:r>
            </a:p>
          </p:txBody>
        </p:sp>
      </p:grpSp>
    </p:spTree>
    <p:extLst>
      <p:ext uri="{BB962C8B-B14F-4D97-AF65-F5344CB8AC3E}">
        <p14:creationId xmlns:p14="http://schemas.microsoft.com/office/powerpoint/2010/main" val="429122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D7522AE-895A-DEE5-2616-5E2FA84E3787}"/>
              </a:ext>
            </a:extLst>
          </p:cNvPr>
          <p:cNvGrpSpPr/>
          <p:nvPr/>
        </p:nvGrpSpPr>
        <p:grpSpPr>
          <a:xfrm>
            <a:off x="190495" y="979064"/>
            <a:ext cx="8833831" cy="3302913"/>
            <a:chOff x="190495" y="979064"/>
            <a:chExt cx="8833831" cy="3302913"/>
          </a:xfrm>
        </p:grpSpPr>
        <p:pic>
          <p:nvPicPr>
            <p:cNvPr id="3" name="Picture 2">
              <a:extLst>
                <a:ext uri="{FF2B5EF4-FFF2-40B4-BE49-F238E27FC236}">
                  <a16:creationId xmlns:a16="http://schemas.microsoft.com/office/drawing/2014/main" id="{AD446338-ABA6-AF2F-9C06-58CFDD04CE8B}"/>
                </a:ext>
              </a:extLst>
            </p:cNvPr>
            <p:cNvPicPr>
              <a:picLocks noChangeAspect="1"/>
            </p:cNvPicPr>
            <p:nvPr/>
          </p:nvPicPr>
          <p:blipFill rotWithShape="1">
            <a:blip r:embed="rId2"/>
            <a:srcRect r="51227"/>
            <a:stretch/>
          </p:blipFill>
          <p:spPr>
            <a:xfrm>
              <a:off x="190495" y="979064"/>
              <a:ext cx="4420096" cy="2604196"/>
            </a:xfrm>
            <a:prstGeom prst="rect">
              <a:avLst/>
            </a:prstGeom>
          </p:spPr>
        </p:pic>
        <p:pic>
          <p:nvPicPr>
            <p:cNvPr id="7" name="Picture 6">
              <a:extLst>
                <a:ext uri="{FF2B5EF4-FFF2-40B4-BE49-F238E27FC236}">
                  <a16:creationId xmlns:a16="http://schemas.microsoft.com/office/drawing/2014/main" id="{D1A5E34E-534B-A3E8-7234-C51A8AE76DA9}"/>
                </a:ext>
              </a:extLst>
            </p:cNvPr>
            <p:cNvPicPr>
              <a:picLocks noChangeAspect="1"/>
            </p:cNvPicPr>
            <p:nvPr/>
          </p:nvPicPr>
          <p:blipFill rotWithShape="1">
            <a:blip r:embed="rId3"/>
            <a:srcRect l="3456" t="11283" r="6183" b="5932"/>
            <a:stretch/>
          </p:blipFill>
          <p:spPr>
            <a:xfrm>
              <a:off x="4668642" y="979064"/>
              <a:ext cx="4355684" cy="2604196"/>
            </a:xfrm>
            <a:prstGeom prst="rect">
              <a:avLst/>
            </a:prstGeom>
          </p:spPr>
        </p:pic>
        <p:sp>
          <p:nvSpPr>
            <p:cNvPr id="9" name="TextBox 8">
              <a:extLst>
                <a:ext uri="{FF2B5EF4-FFF2-40B4-BE49-F238E27FC236}">
                  <a16:creationId xmlns:a16="http://schemas.microsoft.com/office/drawing/2014/main" id="{9803B560-AB22-78DE-E7BF-73D5CD678C38}"/>
                </a:ext>
              </a:extLst>
            </p:cNvPr>
            <p:cNvSpPr txBox="1"/>
            <p:nvPr/>
          </p:nvSpPr>
          <p:spPr>
            <a:xfrm>
              <a:off x="1423456" y="3583260"/>
              <a:ext cx="6297087" cy="698717"/>
            </a:xfrm>
            <a:prstGeom prst="rect">
              <a:avLst/>
            </a:prstGeom>
            <a:noFill/>
          </p:spPr>
          <p:txBody>
            <a:bodyPr wrap="square">
              <a:spAutoFit/>
            </a:bodyPr>
            <a:lstStyle/>
            <a:p>
              <a:pPr algn="ctr">
                <a:lnSpc>
                  <a:spcPct val="150000"/>
                </a:lnSpc>
              </a:pPr>
              <a:r>
                <a:rPr lang="en-US"/>
                <a:t>Hình 23.4. Quốc kì Ngũ tinh liên châu do Việt Nam Quang phục hội thiết kế và quân dụng phiếu do Hội phát hành</a:t>
              </a:r>
            </a:p>
          </p:txBody>
        </p:sp>
      </p:grpSp>
    </p:spTree>
    <p:extLst>
      <p:ext uri="{BB962C8B-B14F-4D97-AF65-F5344CB8AC3E}">
        <p14:creationId xmlns:p14="http://schemas.microsoft.com/office/powerpoint/2010/main" val="253641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7C8EB7-10FD-648D-65F9-C265077480C5}"/>
              </a:ext>
            </a:extLst>
          </p:cNvPr>
          <p:cNvSpPr txBox="1"/>
          <p:nvPr/>
        </p:nvSpPr>
        <p:spPr>
          <a:xfrm>
            <a:off x="752611" y="1705743"/>
            <a:ext cx="4221010" cy="2805320"/>
          </a:xfrm>
          <a:prstGeom prst="rect">
            <a:avLst/>
          </a:prstGeom>
          <a:noFill/>
        </p:spPr>
        <p:txBody>
          <a:bodyPr wrap="square">
            <a:spAutoFit/>
          </a:bodyPr>
          <a:lstStyle/>
          <a:p>
            <a:pPr algn="just">
              <a:lnSpc>
                <a:spcPct val="150000"/>
              </a:lnSpc>
            </a:pPr>
            <a:r>
              <a:rPr lang="vi-VN" sz="2000" b="1" i="1">
                <a:solidFill>
                  <a:srgbClr val="C00000"/>
                </a:solidFill>
              </a:rPr>
              <a:t>Khai thác mục Em có biết, thông tin mục 2b SGK tr.93 và trả lời câu hỏi: </a:t>
            </a:r>
            <a:r>
              <a:rPr lang="vi-VN" sz="2000"/>
              <a:t>Tư tưởng “khai dân trí, chấn dân khí” được thể hiện như thế nào qua những hoạt động yêu nước của Phan Châu Trinh?</a:t>
            </a:r>
            <a:endParaRPr lang="en-US" sz="2000"/>
          </a:p>
        </p:txBody>
      </p:sp>
      <p:sp>
        <p:nvSpPr>
          <p:cNvPr id="5" name="TextBox 4">
            <a:extLst>
              <a:ext uri="{FF2B5EF4-FFF2-40B4-BE49-F238E27FC236}">
                <a16:creationId xmlns:a16="http://schemas.microsoft.com/office/drawing/2014/main" id="{D9DE31F8-A062-97CC-3C36-0E6F4F638277}"/>
              </a:ext>
            </a:extLst>
          </p:cNvPr>
          <p:cNvSpPr txBox="1"/>
          <p:nvPr/>
        </p:nvSpPr>
        <p:spPr>
          <a:xfrm>
            <a:off x="2252547" y="273920"/>
            <a:ext cx="4638906" cy="461665"/>
          </a:xfrm>
          <a:prstGeom prst="rect">
            <a:avLst/>
          </a:prstGeom>
          <a:noFill/>
        </p:spPr>
        <p:txBody>
          <a:bodyPr wrap="square">
            <a:spAutoFit/>
          </a:bodyPr>
          <a:lstStyle/>
          <a:p>
            <a:pPr algn="ctr"/>
            <a:r>
              <a:rPr lang="en-US" sz="2400" b="1">
                <a:solidFill>
                  <a:schemeClr val="bg2">
                    <a:lumMod val="75000"/>
                  </a:schemeClr>
                </a:solidFill>
              </a:rPr>
              <a:t>THẢO LUẬN NHÓM</a:t>
            </a:r>
          </a:p>
        </p:txBody>
      </p:sp>
      <p:sp>
        <p:nvSpPr>
          <p:cNvPr id="6" name="Arrow: Pentagon 5">
            <a:extLst>
              <a:ext uri="{FF2B5EF4-FFF2-40B4-BE49-F238E27FC236}">
                <a16:creationId xmlns:a16="http://schemas.microsoft.com/office/drawing/2014/main" id="{4E61A4D8-EE19-BD2D-6FB9-08A2FE2F9649}"/>
              </a:ext>
            </a:extLst>
          </p:cNvPr>
          <p:cNvSpPr/>
          <p:nvPr/>
        </p:nvSpPr>
        <p:spPr>
          <a:xfrm>
            <a:off x="0" y="822937"/>
            <a:ext cx="2628203" cy="654205"/>
          </a:xfrm>
          <a:prstGeom prst="homePlat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rgbClr val="000000"/>
                </a:solidFill>
              </a:rPr>
              <a:t>Nhóm 2, 4</a:t>
            </a:r>
          </a:p>
        </p:txBody>
      </p:sp>
      <p:pic>
        <p:nvPicPr>
          <p:cNvPr id="12" name="Picture 11">
            <a:extLst>
              <a:ext uri="{FF2B5EF4-FFF2-40B4-BE49-F238E27FC236}">
                <a16:creationId xmlns:a16="http://schemas.microsoft.com/office/drawing/2014/main" id="{693335B2-AC97-7D2A-34A8-68E2CC569256}"/>
              </a:ext>
            </a:extLst>
          </p:cNvPr>
          <p:cNvPicPr>
            <a:picLocks noChangeAspect="1"/>
          </p:cNvPicPr>
          <p:nvPr/>
        </p:nvPicPr>
        <p:blipFill>
          <a:blip r:embed="rId2">
            <a:clrChange>
              <a:clrFrom>
                <a:srgbClr val="FEFEFE"/>
              </a:clrFrom>
              <a:clrTo>
                <a:srgbClr val="FEFEFE">
                  <a:alpha val="0"/>
                </a:srgbClr>
              </a:clrTo>
            </a:clrChange>
          </a:blip>
          <a:srcRect/>
          <a:stretch/>
        </p:blipFill>
        <p:spPr>
          <a:xfrm>
            <a:off x="4973621" y="506012"/>
            <a:ext cx="3591415" cy="4363568"/>
          </a:xfrm>
          <a:prstGeom prst="rect">
            <a:avLst/>
          </a:prstGeom>
        </p:spPr>
      </p:pic>
    </p:spTree>
    <p:extLst>
      <p:ext uri="{BB962C8B-B14F-4D97-AF65-F5344CB8AC3E}">
        <p14:creationId xmlns:p14="http://schemas.microsoft.com/office/powerpoint/2010/main" val="390003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theme/theme1.xml><?xml version="1.0" encoding="utf-8"?>
<a:theme xmlns:a="http://schemas.openxmlformats.org/drawingml/2006/main" name="Vietnam War and Anti-War Movements - History - 12th Grade by Slidesgo">
  <a:themeElements>
    <a:clrScheme name="Simple Light">
      <a:dk1>
        <a:srgbClr val="582F0E"/>
      </a:dk1>
      <a:lt1>
        <a:srgbClr val="F0EBE0"/>
      </a:lt1>
      <a:dk2>
        <a:srgbClr val="333D29"/>
      </a:dk2>
      <a:lt2>
        <a:srgbClr val="C2C5AA"/>
      </a:lt2>
      <a:accent1>
        <a:srgbClr val="A4AC86"/>
      </a:accent1>
      <a:accent2>
        <a:srgbClr val="656D4A"/>
      </a:accent2>
      <a:accent3>
        <a:srgbClr val="414833"/>
      </a:accent3>
      <a:accent4>
        <a:srgbClr val="A68A64"/>
      </a:accent4>
      <a:accent5>
        <a:srgbClr val="936639"/>
      </a:accent5>
      <a:accent6>
        <a:srgbClr val="7F4F24"/>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Vietnam War and Anti-War Movements - History - 12th Grade by Slidesgo">
  <a:themeElements>
    <a:clrScheme name="Simple Light">
      <a:dk1>
        <a:srgbClr val="582F0E"/>
      </a:dk1>
      <a:lt1>
        <a:srgbClr val="F0EBE0"/>
      </a:lt1>
      <a:dk2>
        <a:srgbClr val="333D29"/>
      </a:dk2>
      <a:lt2>
        <a:srgbClr val="C2C5AA"/>
      </a:lt2>
      <a:accent1>
        <a:srgbClr val="A4AC86"/>
      </a:accent1>
      <a:accent2>
        <a:srgbClr val="656D4A"/>
      </a:accent2>
      <a:accent3>
        <a:srgbClr val="414833"/>
      </a:accent3>
      <a:accent4>
        <a:srgbClr val="A68A64"/>
      </a:accent4>
      <a:accent5>
        <a:srgbClr val="936639"/>
      </a:accent5>
      <a:accent6>
        <a:srgbClr val="7F4F24"/>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1360</TotalTime>
  <Words>1397</Words>
  <Application>Microsoft Office PowerPoint</Application>
  <PresentationFormat>On-screen Show (16:9)</PresentationFormat>
  <Paragraphs>124</Paragraphs>
  <Slides>35</Slides>
  <Notes>14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Arial</vt:lpstr>
      <vt:lpstr>PT Sans</vt:lpstr>
      <vt:lpstr>Bebas Neue</vt:lpstr>
      <vt:lpstr>Gothic A1 Medium</vt:lpstr>
      <vt:lpstr>Calibri</vt:lpstr>
      <vt:lpstr>Anaheim</vt:lpstr>
      <vt:lpstr>Red Hat Display</vt:lpstr>
      <vt:lpstr>Nunito Light</vt:lpstr>
      <vt:lpstr>Red Hat Display SemiBold</vt:lpstr>
      <vt:lpstr>Vietnam War and Anti-War Movements - History - 12th Grade by Slidesgo</vt:lpstr>
      <vt:lpstr>1_Vietnam War and Anti-War Movements - History - 12th Grade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Intel</cp:lastModifiedBy>
  <cp:revision>9</cp:revision>
  <dcterms:modified xsi:type="dcterms:W3CDTF">2026-01-16T08:41:23Z</dcterms:modified>
</cp:coreProperties>
</file>